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0" r:id="rId3"/>
    <p:sldId id="257" r:id="rId4"/>
    <p:sldId id="261" r:id="rId5"/>
    <p:sldId id="259" r:id="rId6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3C45"/>
    <a:srgbClr val="3E5664"/>
    <a:srgbClr val="3C5966"/>
    <a:srgbClr val="152437"/>
    <a:srgbClr val="30434E"/>
    <a:srgbClr val="EA2516"/>
    <a:srgbClr val="192B33"/>
    <a:srgbClr val="11191D"/>
    <a:srgbClr val="2331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64" d="100"/>
          <a:sy n="164" d="100"/>
        </p:scale>
        <p:origin x="-150" y="3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5C0-8519-4A4E-A393-8FE89336EB8C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CE82-DAAC-476C-8764-9CFF0FDB2FC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821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DEE3C-FB06-4794-96BF-0751C5CA09DF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C5E1B-63F6-4CD9-93BD-FBDB130EB2E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679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Inserite</a:t>
            </a:r>
            <a:r>
              <a:rPr lang="it-IT" baseline="0" dirty="0" smtClean="0"/>
              <a:t> l’eventuale vostro logo in basso a destra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9077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8804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44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82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00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62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1255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4236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30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487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0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20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42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312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244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0A92-1575-421F-9FA5-B51F205B6076}" type="datetimeFigureOut">
              <a:rPr lang="it-IT" smtClean="0"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2887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://www.dotdotnet.org/" TargetMode="External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39" Type="http://schemas.openxmlformats.org/officeDocument/2006/relationships/hyperlink" Target="http://www.hoepli.it/" TargetMode="External"/><Relationship Id="rId3" Type="http://schemas.openxmlformats.org/officeDocument/2006/relationships/hyperlink" Target="http://www.overneteducation.it/" TargetMode="External"/><Relationship Id="rId21" Type="http://schemas.openxmlformats.org/officeDocument/2006/relationships/hyperlink" Target="http://www.dotnetmarche.org/" TargetMode="External"/><Relationship Id="rId34" Type="http://schemas.openxmlformats.org/officeDocument/2006/relationships/image" Target="../media/image17.png"/><Relationship Id="rId7" Type="http://schemas.openxmlformats.org/officeDocument/2006/relationships/hyperlink" Target="http://www.icubed.it/" TargetMode="External"/><Relationship Id="rId12" Type="http://schemas.openxmlformats.org/officeDocument/2006/relationships/image" Target="../media/image6.png"/><Relationship Id="rId17" Type="http://schemas.openxmlformats.org/officeDocument/2006/relationships/hyperlink" Target="http://www.dotnetliguria.net/" TargetMode="External"/><Relationship Id="rId25" Type="http://schemas.openxmlformats.org/officeDocument/2006/relationships/hyperlink" Target="http://www.guisa.org/" TargetMode="External"/><Relationship Id="rId33" Type="http://schemas.openxmlformats.org/officeDocument/2006/relationships/hyperlink" Target="http://www.5dlabs.it/" TargetMode="External"/><Relationship Id="rId38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29" Type="http://schemas.openxmlformats.org/officeDocument/2006/relationships/hyperlink" Target="http://www.ugidotnet.org/" TargetMode="External"/><Relationship Id="rId41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11" Type="http://schemas.openxmlformats.org/officeDocument/2006/relationships/hyperlink" Target="http://www.domusdotnet.org/" TargetMode="External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37" Type="http://schemas.openxmlformats.org/officeDocument/2006/relationships/image" Target="../media/image19.png"/><Relationship Id="rId40" Type="http://schemas.openxmlformats.org/officeDocument/2006/relationships/image" Target="../media/image21.png"/><Relationship Id="rId5" Type="http://schemas.openxmlformats.org/officeDocument/2006/relationships/hyperlink" Target="http://www.sqlserverlifestyle.it/" TargetMode="External"/><Relationship Id="rId15" Type="http://schemas.openxmlformats.org/officeDocument/2006/relationships/hyperlink" Target="http://www.dotnetcampania.org/" TargetMode="External"/><Relationship Id="rId23" Type="http://schemas.openxmlformats.org/officeDocument/2006/relationships/hyperlink" Target="http://www.dotnetside.org/" TargetMode="External"/><Relationship Id="rId28" Type="http://schemas.openxmlformats.org/officeDocument/2006/relationships/image" Target="../media/image14.png"/><Relationship Id="rId36" Type="http://schemas.openxmlformats.org/officeDocument/2006/relationships/image" Target="../media/image18.png"/><Relationship Id="rId10" Type="http://schemas.openxmlformats.org/officeDocument/2006/relationships/image" Target="../media/image5.png"/><Relationship Id="rId19" Type="http://schemas.openxmlformats.org/officeDocument/2006/relationships/hyperlink" Target="http://www.dotnetlombardia.org/" TargetMode="External"/><Relationship Id="rId31" Type="http://schemas.openxmlformats.org/officeDocument/2006/relationships/hyperlink" Target="http://www.visual-basic.it/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://www.aspitalia.com/" TargetMode="External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openxmlformats.org/officeDocument/2006/relationships/hyperlink" Target="http://www.sharepointcommunity.it/" TargetMode="External"/><Relationship Id="rId30" Type="http://schemas.openxmlformats.org/officeDocument/2006/relationships/image" Target="../media/image15.png"/><Relationship Id="rId35" Type="http://schemas.openxmlformats.org/officeDocument/2006/relationships/hyperlink" Target="http://windows.microsoft.com/it-IT/internet-explorer/products/ie/home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755576" y="195486"/>
            <a:ext cx="7931224" cy="1566174"/>
          </a:xfrm>
        </p:spPr>
        <p:txBody>
          <a:bodyPr>
            <a:normAutofit/>
          </a:bodyPr>
          <a:lstStyle/>
          <a:p>
            <a:pPr algn="l"/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NETFX02 – </a:t>
            </a:r>
            <a:r>
              <a:rPr lang="it-IT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What’s</a:t>
            </a:r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 new </a:t>
            </a:r>
            <a:r>
              <a:rPr lang="it-IT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in 5.0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" name="Titolo 7"/>
          <p:cNvSpPr txBox="1">
            <a:spLocks/>
          </p:cNvSpPr>
          <p:nvPr/>
        </p:nvSpPr>
        <p:spPr>
          <a:xfrm>
            <a:off x="827584" y="2136055"/>
            <a:ext cx="7931224" cy="14438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Stefano Mostarda</a:t>
            </a: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sm@aspitalia.com</a:t>
            </a: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@sm15455</a:t>
            </a: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Blogs.aspitalia.com/sm15455</a:t>
            </a:r>
          </a:p>
          <a:p>
            <a:pPr algn="l"/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Senior </a:t>
            </a:r>
            <a:r>
              <a:rPr lang="it-IT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Sw</a:t>
            </a: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 Architect@</a:t>
            </a: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5DLabs.it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3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2195736" y="1005576"/>
            <a:ext cx="1656184" cy="510643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ctangle 9"/>
          <p:cNvSpPr/>
          <p:nvPr/>
        </p:nvSpPr>
        <p:spPr>
          <a:xfrm>
            <a:off x="92971" y="910366"/>
            <a:ext cx="8892480" cy="196221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Rectangle 61"/>
          <p:cNvSpPr/>
          <p:nvPr/>
        </p:nvSpPr>
        <p:spPr>
          <a:xfrm>
            <a:off x="4644008" y="1611085"/>
            <a:ext cx="1656184" cy="554341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Rectangle 60"/>
          <p:cNvSpPr/>
          <p:nvPr/>
        </p:nvSpPr>
        <p:spPr>
          <a:xfrm>
            <a:off x="2555776" y="1617525"/>
            <a:ext cx="1656184" cy="547901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ctangle 59"/>
          <p:cNvSpPr/>
          <p:nvPr/>
        </p:nvSpPr>
        <p:spPr>
          <a:xfrm>
            <a:off x="4644008" y="1005575"/>
            <a:ext cx="1656184" cy="529635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538"/>
            <a:ext cx="8229600" cy="857250"/>
          </a:xfrm>
        </p:spPr>
        <p:txBody>
          <a:bodyPr/>
          <a:lstStyle/>
          <a:p>
            <a:r>
              <a:rPr lang="it-IT" dirty="0" smtClean="0"/>
              <a:t>Grazie a</a:t>
            </a:r>
            <a:endParaRPr lang="it-IT" dirty="0"/>
          </a:p>
        </p:txBody>
      </p:sp>
      <p:pic>
        <p:nvPicPr>
          <p:cNvPr id="1045" name="Picture 15" descr="Description: OverNet Education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1110630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14" descr="Description: SQL Server LifeStyl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8616" y="1686540"/>
            <a:ext cx="1429328" cy="38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3" descr="Description: iCubed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33471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3" name="Rectangle 32"/>
          <p:cNvSpPr/>
          <p:nvPr/>
        </p:nvSpPr>
        <p:spPr>
          <a:xfrm>
            <a:off x="107504" y="3093808"/>
            <a:ext cx="8892480" cy="185420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65" name="Picture 12" descr="Description: ASPItalia.com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123372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11" descr="Description: DomusDotNe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3142236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10" descr="Description: DotDotNet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3142236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9" descr="Description: DotNETCampania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721" y="3142236"/>
            <a:ext cx="1358205" cy="36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8" descr="Description: DotNETLiguria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3600212"/>
            <a:ext cx="1565744" cy="41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7" descr="Description: DotNetLombardia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3647712"/>
            <a:ext cx="1422175" cy="37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6" descr="Description: DotNetMache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3752885"/>
            <a:ext cx="1284734" cy="34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5" descr="Description: DotNETSide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721" y="3752885"/>
            <a:ext cx="1417369" cy="37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4" descr="Description: GUISA">
            <a:hlinkClick r:id="rId25"/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4257498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" descr="Description: SharepointCommunity.it">
            <a:hlinkClick r:id="rId27"/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4257498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2" descr="Description: UGIdotNET">
            <a:hlinkClick r:id="rId29"/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4203492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1" descr="Description: Visual Basic Tips &amp; Tricks">
            <a:hlinkClick r:id="rId31"/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722" y="4278929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24"/>
          <p:cNvSpPr/>
          <p:nvPr/>
        </p:nvSpPr>
        <p:spPr>
          <a:xfrm>
            <a:off x="7308304" y="897565"/>
            <a:ext cx="2100670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Sponsor</a:t>
            </a:r>
            <a:endParaRPr lang="en-US" sz="2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536" y="1024568"/>
            <a:ext cx="1656184" cy="510643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ctangle 31"/>
          <p:cNvSpPr/>
          <p:nvPr/>
        </p:nvSpPr>
        <p:spPr>
          <a:xfrm>
            <a:off x="395536" y="1617525"/>
            <a:ext cx="1656184" cy="547901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4" name="Picture 17" descr="Description: 5DLabs.it">
            <a:hlinkClick r:id="rId33"/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923" y="1138842"/>
            <a:ext cx="915409" cy="244109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5" name="Rectangle 34"/>
          <p:cNvSpPr/>
          <p:nvPr/>
        </p:nvSpPr>
        <p:spPr>
          <a:xfrm>
            <a:off x="2555776" y="1024568"/>
            <a:ext cx="1656184" cy="510643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6" name="Picture 2" descr="Windows Internet Explorer 9">
            <a:hlinkClick r:id="rId35"/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52" y="1686540"/>
            <a:ext cx="142875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194" y="1083582"/>
            <a:ext cx="14287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7654"/>
            <a:ext cx="1428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Hoepli">
            <a:hlinkClick r:id="rId39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196" y="2334765"/>
            <a:ext cx="142875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6732240" y="1617525"/>
            <a:ext cx="1656184" cy="554341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582" y="1707654"/>
            <a:ext cx="1333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69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mtClean="0"/>
              <a:t>Enum</a:t>
            </a:r>
            <a:endParaRPr lang="it-IT" dirty="0" smtClean="0"/>
          </a:p>
          <a:p>
            <a:r>
              <a:rPr lang="it-IT" dirty="0" err="1" smtClean="0"/>
              <a:t>Table-valued</a:t>
            </a:r>
            <a:r>
              <a:rPr lang="it-IT" dirty="0" smtClean="0"/>
              <a:t> </a:t>
            </a:r>
            <a:r>
              <a:rPr lang="it-IT" dirty="0" err="1" smtClean="0"/>
              <a:t>functions</a:t>
            </a:r>
            <a:endParaRPr lang="it-IT" dirty="0" smtClean="0"/>
          </a:p>
          <a:p>
            <a:r>
              <a:rPr lang="it-IT" dirty="0" err="1" smtClean="0"/>
              <a:t>Stored</a:t>
            </a:r>
            <a:r>
              <a:rPr lang="it-IT" dirty="0" smtClean="0"/>
              <a:t> procedure con </a:t>
            </a:r>
            <a:r>
              <a:rPr lang="it-IT" dirty="0" err="1" smtClean="0"/>
              <a:t>resultset</a:t>
            </a:r>
            <a:r>
              <a:rPr lang="it-IT" dirty="0" smtClean="0"/>
              <a:t> multipli</a:t>
            </a:r>
          </a:p>
          <a:p>
            <a:r>
              <a:rPr lang="it-IT" dirty="0" smtClean="0"/>
              <a:t>Compilazione </a:t>
            </a:r>
            <a:r>
              <a:rPr lang="it-IT" dirty="0" smtClean="0"/>
              <a:t>automatica delle </a:t>
            </a:r>
            <a:r>
              <a:rPr lang="it-IT" dirty="0" err="1" smtClean="0"/>
              <a:t>query</a:t>
            </a:r>
            <a:endParaRPr lang="it-IT" dirty="0" smtClean="0"/>
          </a:p>
          <a:p>
            <a:r>
              <a:rPr lang="it-IT" dirty="0" smtClean="0"/>
              <a:t>Miglioramenti al designer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8896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Libri, libri, libri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http://books.aspitalia.com</a:t>
            </a:r>
            <a:endParaRPr lang="it-IT" dirty="0"/>
          </a:p>
        </p:txBody>
      </p:sp>
      <p:pic>
        <p:nvPicPr>
          <p:cNvPr id="1026" name="Picture 2" descr="C:\Users\Daniele\Desktop\399820_2869544179392_1283466689_33228939_62031558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1779662"/>
            <a:ext cx="5234539" cy="308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801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Materiale su</a:t>
            </a:r>
          </a:p>
          <a:p>
            <a:pPr marL="0" indent="0">
              <a:buNone/>
            </a:pPr>
            <a:r>
              <a:rPr lang="it-IT" dirty="0" smtClean="0"/>
              <a:t>	 </a:t>
            </a: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063843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73</Words>
  <Application>Microsoft Office PowerPoint</Application>
  <PresentationFormat>On-screen Show (16:9)</PresentationFormat>
  <Paragraphs>26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Tema di Office</vt:lpstr>
      <vt:lpstr>NETFX02 – What’s new in 5.0</vt:lpstr>
      <vt:lpstr>Grazie a</vt:lpstr>
      <vt:lpstr>Agenda</vt:lpstr>
      <vt:lpstr>Libri, libri, libri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</dc:creator>
  <cp:lastModifiedBy>SM15455</cp:lastModifiedBy>
  <cp:revision>21</cp:revision>
  <dcterms:created xsi:type="dcterms:W3CDTF">2012-01-13T14:01:41Z</dcterms:created>
  <dcterms:modified xsi:type="dcterms:W3CDTF">2012-02-21T20:07:55Z</dcterms:modified>
</cp:coreProperties>
</file>