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</p:sldMasterIdLst>
  <p:notesMasterIdLst>
    <p:notesMasterId r:id="rId11"/>
  </p:notesMasterIdLst>
  <p:handoutMasterIdLst>
    <p:handoutMasterId r:id="rId12"/>
  </p:handoutMasterIdLst>
  <p:sldIdLst>
    <p:sldId id="256" r:id="rId5"/>
    <p:sldId id="403" r:id="rId6"/>
    <p:sldId id="447" r:id="rId7"/>
    <p:sldId id="449" r:id="rId8"/>
    <p:sldId id="436" r:id="rId9"/>
    <p:sldId id="450" r:id="rId10"/>
  </p:sldIdLst>
  <p:sldSz cx="9906000" cy="6858000" type="A4"/>
  <p:notesSz cx="6735763" cy="9869488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559E"/>
    <a:srgbClr val="009933"/>
    <a:srgbClr val="990099"/>
    <a:srgbClr val="CC0000"/>
    <a:srgbClr val="C561B2"/>
    <a:srgbClr val="99FF66"/>
    <a:srgbClr val="8CC541"/>
    <a:srgbClr val="193C5E"/>
    <a:srgbClr val="1484B6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1" autoAdjust="0"/>
    <p:restoredTop sz="92437" autoAdjust="0"/>
  </p:normalViewPr>
  <p:slideViewPr>
    <p:cSldViewPr>
      <p:cViewPr>
        <p:scale>
          <a:sx n="75" d="100"/>
          <a:sy n="75" d="100"/>
        </p:scale>
        <p:origin x="-1478" y="-221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304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1978"/>
    </p:cViewPr>
  </p:sorterViewPr>
  <p:notesViewPr>
    <p:cSldViewPr>
      <p:cViewPr varScale="1">
        <p:scale>
          <a:sx n="93" d="100"/>
          <a:sy n="93" d="100"/>
        </p:scale>
        <p:origin x="-3744" y="-120"/>
      </p:cViewPr>
      <p:guideLst>
        <p:guide orient="horz" pos="3109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68185" y="9362915"/>
            <a:ext cx="1903202" cy="391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2180" tIns="51091" rIns="102180" bIns="51091" numCol="1" anchor="t" anchorCtr="0" compatLnSpc="1">
            <a:prstTxWarp prst="textNoShape">
              <a:avLst/>
            </a:prstTxWarp>
          </a:bodyPr>
          <a:lstStyle>
            <a:lvl1pPr algn="r" defTabSz="1022350" eaLnBrk="1" hangingPunct="1">
              <a:defRPr sz="800" b="1" i="1">
                <a:latin typeface="Tahoma" pitchFamily="34" charset="0"/>
              </a:defRPr>
            </a:lvl1pPr>
          </a:lstStyle>
          <a:p>
            <a:pPr algn="l">
              <a:defRPr/>
            </a:pPr>
            <a:endParaRPr lang="it-IT" i="0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973659" y="9470228"/>
            <a:ext cx="1505566" cy="20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2180" tIns="51091" rIns="102180" bIns="51091" numCol="1" anchor="b" anchorCtr="0" compatLnSpc="1">
            <a:prstTxWarp prst="textNoShape">
              <a:avLst/>
            </a:prstTxWarp>
          </a:bodyPr>
          <a:lstStyle>
            <a:lvl1pPr algn="r" defTabSz="1022350" eaLnBrk="1" hangingPunct="1">
              <a:defRPr sz="800" b="1" i="1">
                <a:latin typeface="Tahoma" pitchFamily="34" charset="0"/>
              </a:defRPr>
            </a:lvl1pPr>
          </a:lstStyle>
          <a:p>
            <a:pPr>
              <a:defRPr/>
            </a:pPr>
            <a:r>
              <a:rPr lang="it-IT"/>
              <a:t>Pag. </a:t>
            </a:r>
            <a:fld id="{D0FE495C-5430-4A4E-883C-27E97743541E}" type="slidenum">
              <a:rPr lang="it-IT"/>
              <a:pPr>
                <a:defRPr/>
              </a:pPr>
              <a:t>‹#›</a:t>
            </a:fld>
            <a:endParaRPr lang="it-IT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697" y="182216"/>
            <a:ext cx="3324944" cy="83359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6970" y="9036719"/>
            <a:ext cx="1841823" cy="7225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826679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240709" cy="49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428749" y="1"/>
            <a:ext cx="2305410" cy="49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3263" y="1085850"/>
            <a:ext cx="5343525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416" y="4934744"/>
            <a:ext cx="5388931" cy="419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Click to edit Master text styles</a:t>
            </a:r>
          </a:p>
          <a:p>
            <a:pPr lvl="1"/>
            <a:r>
              <a:rPr lang="it-IT" noProof="0" smtClean="0"/>
              <a:t>Second level</a:t>
            </a:r>
          </a:p>
          <a:p>
            <a:pPr lvl="2"/>
            <a:r>
              <a:rPr lang="it-IT" noProof="0" smtClean="0"/>
              <a:t>Third level</a:t>
            </a:r>
          </a:p>
          <a:p>
            <a:pPr lvl="3"/>
            <a:r>
              <a:rPr lang="it-IT" noProof="0" smtClean="0"/>
              <a:t>Fourth level</a:t>
            </a:r>
          </a:p>
          <a:p>
            <a:pPr lvl="4"/>
            <a:r>
              <a:rPr lang="it-IT" noProof="0" smtClean="0"/>
              <a:t>Fifth level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5541"/>
            <a:ext cx="2919739" cy="49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421" y="9375541"/>
            <a:ext cx="2919739" cy="49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DE60BAEC-D849-4E5E-BC74-7183D59EFA31}" type="slidenum">
              <a:rPr lang="it-IT"/>
              <a:pPr>
                <a:defRPr/>
              </a:pPr>
              <a:t>‹#›</a:t>
            </a:fld>
            <a:endParaRPr lang="it-IT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3129" y="271476"/>
            <a:ext cx="1669506" cy="619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49121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03263" y="1085850"/>
            <a:ext cx="5343525" cy="3700463"/>
          </a:xfrm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41ED2A-36EA-42E1-8D71-16B3BD387AE6}" type="slidenum">
              <a:rPr lang="it-IT" smtClean="0"/>
              <a:pPr/>
              <a:t>1</a:t>
            </a:fld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54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ss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3162" y="2138933"/>
            <a:ext cx="8963261" cy="2082155"/>
          </a:xfrm>
        </p:spPr>
        <p:txBody>
          <a:bodyPr anchor="t"/>
          <a:lstStyle>
            <a:lvl1pPr algn="l">
              <a:defRPr sz="6000" b="1" cap="none" baseline="0"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it-IT" dirty="0" smtClean="0"/>
              <a:t>metro style app with XAML</a:t>
            </a:r>
            <a:endParaRPr lang="it-I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0512" y="4509120"/>
            <a:ext cx="9001000" cy="1892112"/>
          </a:xfrm>
        </p:spPr>
        <p:txBody>
          <a:bodyPr anchor="b"/>
          <a:lstStyle>
            <a:lvl1pPr marL="0" indent="0" algn="l">
              <a:buNone/>
              <a:defRPr sz="4000" baseline="0"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err="1" smtClean="0"/>
              <a:t>nome</a:t>
            </a:r>
            <a:r>
              <a:rPr lang="en-US" dirty="0" smtClean="0"/>
              <a:t> </a:t>
            </a:r>
            <a:r>
              <a:rPr lang="en-US" dirty="0" err="1" smtClean="0"/>
              <a:t>cognome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mail</a:t>
            </a:r>
          </a:p>
          <a:p>
            <a:pPr lvl="0"/>
            <a:r>
              <a:rPr lang="it-IT" dirty="0" smtClean="0"/>
              <a:t>blog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53" y="260648"/>
            <a:ext cx="8575870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080821"/>
      </p:ext>
    </p:extLst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mo 1">
    <p:bg>
      <p:bgPr>
        <a:solidFill>
          <a:srgbClr val="CC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8400" y="846000"/>
            <a:ext cx="8420100" cy="1362075"/>
          </a:xfrm>
        </p:spPr>
        <p:txBody>
          <a:bodyPr anchor="t"/>
          <a:lstStyle>
            <a:lvl1pPr algn="l">
              <a:defRPr sz="10000" b="1" cap="none"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8400" y="3013199"/>
            <a:ext cx="7797600" cy="1522800"/>
          </a:xfrm>
        </p:spPr>
        <p:txBody>
          <a:bodyPr anchor="ctr"/>
          <a:lstStyle>
            <a:lvl1pPr marL="0" indent="0" algn="l">
              <a:buNone/>
              <a:defRPr sz="4800"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using charm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208" y="6301967"/>
            <a:ext cx="2808312" cy="583417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mo 2">
    <p:bg>
      <p:bgPr>
        <a:solidFill>
          <a:srgbClr val="99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8400" y="846000"/>
            <a:ext cx="8420100" cy="1362075"/>
          </a:xfrm>
        </p:spPr>
        <p:txBody>
          <a:bodyPr anchor="t"/>
          <a:lstStyle>
            <a:lvl1pPr algn="l">
              <a:defRPr sz="10000" b="1" cap="none"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8400" y="3013199"/>
            <a:ext cx="7797600" cy="1522800"/>
          </a:xfrm>
        </p:spPr>
        <p:txBody>
          <a:bodyPr anchor="ctr"/>
          <a:lstStyle>
            <a:lvl1pPr marL="0" indent="0" algn="l">
              <a:buNone/>
              <a:defRPr sz="4800"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using charm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208" y="6301967"/>
            <a:ext cx="2808312" cy="583417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ection">
    <p:bg>
      <p:bgPr>
        <a:solidFill>
          <a:srgbClr val="00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04528" y="2698288"/>
            <a:ext cx="8061472" cy="1522800"/>
          </a:xfrm>
        </p:spPr>
        <p:txBody>
          <a:bodyPr anchor="ctr"/>
          <a:lstStyle>
            <a:lvl1pPr marL="0" indent="0" algn="l">
              <a:buNone/>
              <a:defRPr sz="4800"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title section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208" y="6301967"/>
            <a:ext cx="2808312" cy="583417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ext">
    <p:bg>
      <p:bgPr>
        <a:solidFill>
          <a:srgbClr val="3B55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04528" y="2698288"/>
            <a:ext cx="8061472" cy="1522800"/>
          </a:xfrm>
        </p:spPr>
        <p:txBody>
          <a:bodyPr anchor="ctr"/>
          <a:lstStyle>
            <a:lvl1pPr marL="0" indent="0" algn="ctr">
              <a:buNone/>
              <a:defRPr sz="4800"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single text in slide </a:t>
            </a:r>
            <a:r>
              <a:rPr lang="en-US" dirty="0" err="1" smtClean="0"/>
              <a:t>sdkljfsd</a:t>
            </a:r>
            <a:r>
              <a:rPr lang="en-US" dirty="0" smtClean="0"/>
              <a:t> </a:t>
            </a:r>
            <a:r>
              <a:rPr lang="en-US" dirty="0" err="1" smtClean="0"/>
              <a:t>lkjf</a:t>
            </a:r>
            <a:r>
              <a:rPr lang="en-US" dirty="0" smtClean="0"/>
              <a:t> </a:t>
            </a:r>
            <a:r>
              <a:rPr lang="en-US" dirty="0" err="1" smtClean="0"/>
              <a:t>sdljfskfsdfsdksslksjfsdljsljlsjl</a:t>
            </a:r>
            <a:r>
              <a:rPr lang="en-US" dirty="0" smtClean="0"/>
              <a:t> </a:t>
            </a:r>
            <a:r>
              <a:rPr lang="en-US" dirty="0" err="1" smtClean="0"/>
              <a:t>ls</a:t>
            </a:r>
            <a:r>
              <a:rPr lang="en-US" dirty="0" smtClean="0"/>
              <a:t> </a:t>
            </a:r>
            <a:r>
              <a:rPr lang="en-US" dirty="0" err="1" smtClean="0"/>
              <a:t>skfljsd</a:t>
            </a:r>
            <a:r>
              <a:rPr lang="en-US" dirty="0" smtClean="0"/>
              <a:t> </a:t>
            </a:r>
            <a:r>
              <a:rPr lang="en-US" dirty="0" err="1" smtClean="0"/>
              <a:t>lfksj</a:t>
            </a:r>
            <a:r>
              <a:rPr lang="en-US" dirty="0" smtClean="0"/>
              <a:t> </a:t>
            </a:r>
            <a:r>
              <a:rPr lang="en-US" dirty="0" err="1" smtClean="0"/>
              <a:t>lfksjflksjf</a:t>
            </a:r>
            <a:r>
              <a:rPr lang="en-US" dirty="0" smtClean="0"/>
              <a:t> </a:t>
            </a:r>
            <a:r>
              <a:rPr lang="en-US" dirty="0" err="1" smtClean="0"/>
              <a:t>slkf</a:t>
            </a:r>
            <a:r>
              <a:rPr lang="en-US" dirty="0" smtClean="0"/>
              <a:t> l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208" y="6301967"/>
            <a:ext cx="2808312" cy="583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484309"/>
      </p:ext>
    </p:extLst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95300" y="1196974"/>
            <a:ext cx="9066212" cy="5400377"/>
          </a:xfrm>
        </p:spPr>
        <p:txBody>
          <a:bodyPr/>
          <a:lstStyle>
            <a:lvl1pPr>
              <a:lnSpc>
                <a:spcPct val="200000"/>
              </a:lnSpc>
              <a:defRPr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>
              <a:defRPr/>
            </a:lvl2pPr>
          </a:lstStyle>
          <a:p>
            <a:pPr lvl="0"/>
            <a:r>
              <a:rPr lang="en-US" dirty="0" smtClean="0"/>
              <a:t>First</a:t>
            </a:r>
          </a:p>
          <a:p>
            <a:pPr lvl="0"/>
            <a:r>
              <a:rPr lang="en-US" dirty="0" smtClean="0"/>
              <a:t>Second</a:t>
            </a:r>
          </a:p>
          <a:p>
            <a:pPr lvl="0"/>
            <a:r>
              <a:rPr lang="en-US" dirty="0" smtClean="0"/>
              <a:t>Third</a:t>
            </a:r>
          </a:p>
          <a:p>
            <a:pPr lvl="0"/>
            <a:r>
              <a:rPr lang="en-US" dirty="0" smtClean="0"/>
              <a:t>Forth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208" y="6301967"/>
            <a:ext cx="2808312" cy="583417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504" y="115888"/>
            <a:ext cx="9073008" cy="865187"/>
          </a:xfrm>
        </p:spPr>
        <p:txBody>
          <a:bodyPr/>
          <a:lstStyle>
            <a:lvl1pPr>
              <a:defRPr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it-IT" dirty="0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de">
    <p:bg>
      <p:bgPr>
        <a:blipFill dpi="0" rotWithShape="1">
          <a:blip r:embed="rId2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10000"/>
                  </a:schemeClr>
                </a:solidFill>
                <a:latin typeface="Segoe UI Semibold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95300" y="1198800"/>
            <a:ext cx="9066212" cy="5400377"/>
          </a:xfrm>
        </p:spPr>
        <p:txBody>
          <a:bodyPr/>
          <a:lstStyle>
            <a:lvl1pPr marL="0" marR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>
                <a:solidFill>
                  <a:schemeClr val="accent4">
                    <a:lumMod val="10000"/>
                  </a:schemeClr>
                </a:solidFill>
                <a:latin typeface="Segoe UI Light" pitchFamily="34" charset="0"/>
                <a:ea typeface="Segoe UI" pitchFamily="34" charset="0"/>
                <a:cs typeface="Segoe UI" pitchFamily="34" charset="0"/>
              </a:defRPr>
            </a:lvl1pPr>
            <a:lvl2pPr>
              <a:defRPr/>
            </a:lvl2pPr>
          </a:lstStyle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&lt;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Application.Resources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&gt;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gradFill>
                <a:gsLst>
                  <a:gs pos="0">
                    <a:srgbClr val="232323"/>
                  </a:gs>
                  <a:gs pos="86000">
                    <a:srgbClr val="232323"/>
                  </a:gs>
                </a:gsLst>
                <a:lin ang="5400000" scaled="0"/>
              </a:gra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232323"/>
                    </a:gs>
                    <a:gs pos="86000">
                      <a:srgbClr val="232323"/>
                    </a:gs>
                  </a:gsLst>
                  <a:lin ang="5400000" scaled="0"/>
                </a:gra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 &lt;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ResourceDictionary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&gt;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gradFill>
                <a:gsLst>
                  <a:gs pos="0">
                    <a:srgbClr val="232323"/>
                  </a:gs>
                  <a:gs pos="86000">
                    <a:srgbClr val="232323"/>
                  </a:gs>
                </a:gsLst>
                <a:lin ang="5400000" scaled="0"/>
              </a:gra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232323"/>
                    </a:gs>
                    <a:gs pos="86000">
                      <a:srgbClr val="232323"/>
                    </a:gs>
                  </a:gsLst>
                  <a:lin ang="5400000" scaled="0"/>
                </a:gra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	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 &lt;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ResourceDictionary.MergedDictionaries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&gt;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gradFill>
                <a:gsLst>
                  <a:gs pos="0">
                    <a:srgbClr val="232323"/>
                  </a:gs>
                  <a:gs pos="86000">
                    <a:srgbClr val="232323"/>
                  </a:gs>
                </a:gsLst>
                <a:lin ang="5400000" scaled="0"/>
              </a:gra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232323"/>
                    </a:gs>
                    <a:gs pos="86000">
                      <a:srgbClr val="232323"/>
                    </a:gs>
                  </a:gsLst>
                  <a:lin ang="5400000" scaled="0"/>
                </a:gra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		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&lt;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ResourceDictionary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232323"/>
                    </a:gs>
                    <a:gs pos="86000">
                      <a:srgbClr val="232323"/>
                    </a:gs>
                  </a:gsLst>
                  <a:lin ang="5400000" scaled="0"/>
                </a:gra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Source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="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light_generic.xaml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"/&gt;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gradFill>
                <a:gsLst>
                  <a:gs pos="0">
                    <a:srgbClr val="232323"/>
                  </a:gs>
                  <a:gs pos="86000">
                    <a:srgbClr val="232323"/>
                  </a:gs>
                </a:gsLst>
                <a:lin ang="5400000" scaled="0"/>
              </a:gra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232323"/>
                    </a:gs>
                    <a:gs pos="86000">
                      <a:srgbClr val="232323"/>
                    </a:gs>
                  </a:gsLst>
                  <a:lin ang="5400000" scaled="0"/>
                </a:gra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	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 &lt;/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ResourceDictionary.MergedDictionaries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&gt;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gradFill>
                <a:gsLst>
                  <a:gs pos="0">
                    <a:srgbClr val="232323"/>
                  </a:gs>
                  <a:gs pos="86000">
                    <a:srgbClr val="232323"/>
                  </a:gs>
                </a:gsLst>
                <a:lin ang="5400000" scaled="0"/>
              </a:gra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232323"/>
                    </a:gs>
                    <a:gs pos="86000">
                      <a:srgbClr val="232323"/>
                    </a:gs>
                  </a:gsLst>
                  <a:lin ang="5400000" scaled="0"/>
                </a:gradFill>
                <a:effectLst/>
                <a:uLnTx/>
                <a:uFillTx/>
                <a:latin typeface="Consolas" pitchFamily="49" charset="0"/>
                <a:ea typeface="+mn-ea"/>
                <a:cs typeface="Consolas" pitchFamily="49" charset="0"/>
              </a:rPr>
              <a:t>	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 &lt;/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ResourceDictionary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&gt;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gradFill>
                <a:gsLst>
                  <a:gs pos="0">
                    <a:srgbClr val="232323"/>
                  </a:gs>
                  <a:gs pos="86000">
                    <a:srgbClr val="232323"/>
                  </a:gs>
                </a:gsLst>
                <a:lin ang="5400000" scaled="0"/>
              </a:gra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&lt;/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Application.Resources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/>
                <a:ea typeface="Calibri"/>
                <a:cs typeface="Times New Roman"/>
              </a:rPr>
              <a:t>&gt;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232323"/>
                  </a:gs>
                  <a:gs pos="86000">
                    <a:srgbClr val="232323"/>
                  </a:gs>
                </a:gsLst>
                <a:lin ang="5400000" scaled="0"/>
              </a:gradFill>
              <a:effectLst/>
              <a:uLnTx/>
              <a:uFillTx/>
              <a:latin typeface="Consolas" pitchFamily="49" charset="0"/>
              <a:ea typeface="+mn-ea"/>
              <a:cs typeface="Consolas" pitchFamily="49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55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88504" y="115888"/>
            <a:ext cx="9073008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196975"/>
            <a:ext cx="9066212" cy="511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1" r:id="rId1"/>
    <p:sldLayoutId id="2147483761" r:id="rId2"/>
    <p:sldLayoutId id="2147483772" r:id="rId3"/>
    <p:sldLayoutId id="2147483770" r:id="rId4"/>
    <p:sldLayoutId id="2147483774" r:id="rId5"/>
    <p:sldLayoutId id="2147483760" r:id="rId6"/>
    <p:sldLayoutId id="2147483764" r:id="rId7"/>
    <p:sldLayoutId id="2147483773" r:id="rId8"/>
  </p:sldLayoutIdLst>
  <p:transition>
    <p:strips dir="rd"/>
  </p:transition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0">
          <a:solidFill>
            <a:schemeClr val="tx1"/>
          </a:solidFill>
          <a:effectLst/>
          <a:latin typeface="Segoe UI Semibold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3200" b="0">
          <a:solidFill>
            <a:schemeClr val="tx1"/>
          </a:solidFill>
          <a:effectLst/>
          <a:latin typeface="Segoe UI Light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 b="0">
          <a:solidFill>
            <a:schemeClr val="tx1"/>
          </a:solidFill>
          <a:effectLst/>
          <a:latin typeface="Segoe UI Light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b="0">
          <a:solidFill>
            <a:schemeClr val="tx1"/>
          </a:solidFill>
          <a:effectLst/>
          <a:latin typeface="Segoe UI Light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 b="0">
          <a:solidFill>
            <a:schemeClr val="tx1"/>
          </a:solidFill>
          <a:effectLst/>
          <a:latin typeface="Segoe UI Light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 b="0">
          <a:solidFill>
            <a:schemeClr val="tx1"/>
          </a:solidFill>
          <a:effectLst/>
          <a:latin typeface="Segoe UI Light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aniele@aspitalia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7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Intro Entity Framework 5</a:t>
            </a:r>
            <a:endParaRPr lang="en-US" dirty="0" smtClean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Stefano Mostarda</a:t>
            </a:r>
          </a:p>
          <a:p>
            <a:r>
              <a:rPr lang="it-IT" dirty="0" smtClean="0"/>
              <a:t>@sm15455</a:t>
            </a:r>
          </a:p>
          <a:p>
            <a:r>
              <a:rPr lang="it-IT" dirty="0">
                <a:hlinkClick r:id="rId3"/>
              </a:rPr>
              <a:t>sm@aspitalia.com</a:t>
            </a:r>
            <a:endParaRPr lang="it-IT" dirty="0"/>
          </a:p>
          <a:p>
            <a:r>
              <a:rPr lang="it-IT" dirty="0" smtClean="0"/>
              <a:t>http://stefanomostarda.it/</a:t>
            </a:r>
            <a:endParaRPr lang="it-IT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144" y="5245112"/>
            <a:ext cx="3086012" cy="12660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604" y="3356992"/>
            <a:ext cx="3086012" cy="12660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20606281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Sponsor</a:t>
            </a:r>
            <a:endParaRPr lang="it-IT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1027" name="Picture 3" descr="C:\Users\robertob\AppData\Local\Microsoft\Windows\Temporary Internet Files\Content.Outlook\QG2JEDXL\SPONSOR-BL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64" y="1052736"/>
            <a:ext cx="9649721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243146"/>
      </p:ext>
    </p:extLst>
  </p:cSld>
  <p:clrMapOvr>
    <a:masterClrMapping/>
  </p:clrMapOvr>
  <p:transition>
    <p:strips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Creazione di un modello di EF</a:t>
            </a:r>
            <a:endParaRPr lang="it-IT" dirty="0" smtClean="0"/>
          </a:p>
          <a:p>
            <a:r>
              <a:rPr lang="it-IT" dirty="0" smtClean="0"/>
              <a:t>Scrivere dati con Entity Frameworl</a:t>
            </a:r>
            <a:endParaRPr lang="it-IT" dirty="0" smtClean="0"/>
          </a:p>
          <a:p>
            <a:r>
              <a:rPr lang="it-IT" dirty="0" smtClean="0"/>
              <a:t>Leggere i dati con Entity Framework</a:t>
            </a: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1938486932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12000" b="1" dirty="0" smtClean="0"/>
              <a:t>Show time </a:t>
            </a:r>
            <a:r>
              <a:rPr lang="it-IT" sz="12000" b="1" dirty="0" smtClean="0">
                <a:sym typeface="Wingdings" pitchFamily="2" charset="2"/>
              </a:rPr>
              <a:t></a:t>
            </a:r>
            <a:endParaRPr lang="it-IT" sz="12000" b="1" dirty="0"/>
          </a:p>
        </p:txBody>
      </p:sp>
    </p:spTree>
    <p:extLst>
      <p:ext uri="{BB962C8B-B14F-4D97-AF65-F5344CB8AC3E}">
        <p14:creationId xmlns:p14="http://schemas.microsoft.com/office/powerpoint/2010/main" val="1982240832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Libri, libri, libri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http://books.aspitalia.com</a:t>
            </a:r>
            <a:endParaRPr lang="it-IT" dirty="0"/>
          </a:p>
        </p:txBody>
      </p:sp>
      <p:pic>
        <p:nvPicPr>
          <p:cNvPr id="1026" name="Picture 2" descr="C:\Users\Daniele\Desktop\399820_2869544179392_1283466689_33228939_620315586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687" y="2372883"/>
            <a:ext cx="5670751" cy="4107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687257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Valutazione – Codice WEB5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04" y="1629022"/>
            <a:ext cx="9066212" cy="5544394"/>
          </a:xfrm>
        </p:spPr>
        <p:txBody>
          <a:bodyPr/>
          <a:lstStyle/>
          <a:p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www.dotnetcampus.it/eval -&gt; WEB5</a:t>
            </a:r>
            <a:endParaRPr lang="it-IT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20" y="1052736"/>
            <a:ext cx="5112568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40282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mpus2012">
  <a:themeElements>
    <a:clrScheme name="Template 10">
      <a:dk1>
        <a:srgbClr val="000080"/>
      </a:dk1>
      <a:lt1>
        <a:srgbClr val="FFFFFF"/>
      </a:lt1>
      <a:dk2>
        <a:srgbClr val="000099"/>
      </a:dk2>
      <a:lt2>
        <a:srgbClr val="FFFF00"/>
      </a:lt2>
      <a:accent1>
        <a:srgbClr val="FF9900"/>
      </a:accent1>
      <a:accent2>
        <a:srgbClr val="3681CC"/>
      </a:accent2>
      <a:accent3>
        <a:srgbClr val="AAAACA"/>
      </a:accent3>
      <a:accent4>
        <a:srgbClr val="DADADA"/>
      </a:accent4>
      <a:accent5>
        <a:srgbClr val="FFCAAA"/>
      </a:accent5>
      <a:accent6>
        <a:srgbClr val="3074B9"/>
      </a:accent6>
      <a:hlink>
        <a:srgbClr val="C561B2"/>
      </a:hlink>
      <a:folHlink>
        <a:srgbClr val="969696"/>
      </a:folHlink>
    </a:clrScheme>
    <a:fontScheme name="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Template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0">
        <a:dk1>
          <a:srgbClr val="000080"/>
        </a:dk1>
        <a:lt1>
          <a:srgbClr val="FFFFFF"/>
        </a:lt1>
        <a:dk2>
          <a:srgbClr val="000099"/>
        </a:dk2>
        <a:lt2>
          <a:srgbClr val="FFFF00"/>
        </a:lt2>
        <a:accent1>
          <a:srgbClr val="FF9900"/>
        </a:accent1>
        <a:accent2>
          <a:srgbClr val="3681CC"/>
        </a:accent2>
        <a:accent3>
          <a:srgbClr val="AAAACA"/>
        </a:accent3>
        <a:accent4>
          <a:srgbClr val="DADADA"/>
        </a:accent4>
        <a:accent5>
          <a:srgbClr val="FFCAAA"/>
        </a:accent5>
        <a:accent6>
          <a:srgbClr val="3074B9"/>
        </a:accent6>
        <a:hlink>
          <a:srgbClr val="C561B2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EE125DAC7AF44BA50EB08B367D1DC1" ma:contentTypeVersion="0" ma:contentTypeDescription="Create a new document." ma:contentTypeScope="" ma:versionID="bef4dbe923800530bef08b720dd219be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B2C1DFC0-6723-4B60-9E88-EE8AEE21BE2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334E3BA-195E-489F-BD5F-B5B7BAC2FCA5}">
  <ds:schemaRefs>
    <ds:schemaRef ds:uri="http://www.w3.org/XML/1998/namespace"/>
    <ds:schemaRef ds:uri="http://purl.org/dc/dcmitype/"/>
    <ds:schemaRef ds:uri="http://schemas.microsoft.com/office/2006/documentManagement/types"/>
    <ds:schemaRef ds:uri="http://purl.org/dc/terms/"/>
    <ds:schemaRef ds:uri="http://schemas.microsoft.com/office/2006/metadata/properties"/>
    <ds:schemaRef ds:uri="http://purl.org/dc/elements/1.1/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4A488183-EA19-4742-89F6-6D2575C255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Campus2012</Template>
  <TotalTime>19</TotalTime>
  <Words>53</Words>
  <Application>Microsoft Office PowerPoint</Application>
  <PresentationFormat>A4 Paper (210x297 mm)</PresentationFormat>
  <Paragraphs>22</Paragraphs>
  <Slides>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Campus2012</vt:lpstr>
      <vt:lpstr>Intro Entity Framework 5</vt:lpstr>
      <vt:lpstr>Sponsor</vt:lpstr>
      <vt:lpstr>Agenda</vt:lpstr>
      <vt:lpstr>Demo</vt:lpstr>
      <vt:lpstr>Libri, libri, libri</vt:lpstr>
      <vt:lpstr>Valutazione – Codice WEB5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Titolo sessione</dc:title>
  <dc:creator>Daniele Bochicchio</dc:creator>
  <cp:lastModifiedBy>Stefano Mostarda</cp:lastModifiedBy>
  <cp:revision>8</cp:revision>
  <dcterms:created xsi:type="dcterms:W3CDTF">2012-04-19T09:47:12Z</dcterms:created>
  <dcterms:modified xsi:type="dcterms:W3CDTF">2012-04-21T08:58:51Z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0x010100E4EE125DAC7AF44BA50EB08B367D1DC1</vt:lpwstr>
  </property>
</Properties>
</file>