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7"/>
  </p:notesMasterIdLst>
  <p:sldIdLst>
    <p:sldId id="256" r:id="rId2"/>
    <p:sldId id="257" r:id="rId3"/>
    <p:sldId id="260" r:id="rId4"/>
    <p:sldId id="262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102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F0D3E6-C308-4920-850B-D7656AC24904}" type="datetimeFigureOut">
              <a:rPr lang="it-IT" smtClean="0"/>
              <a:t>09/10/2012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EEFB4-D7CB-44DE-9E1F-4FD298C4BAB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69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EEFB4-D7CB-44DE-9E1F-4FD298C4BABF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69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EEFB4-D7CB-44DE-9E1F-4FD298C4BABF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5086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20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e@aspitalia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vs12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it-IT" dirty="0" smtClean="0"/>
              <a:t>ASP.NET MVC 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it-IT" dirty="0" smtClean="0"/>
              <a:t>Marco De Sanctis </a:t>
            </a:r>
            <a:r>
              <a:rPr lang="it-IT" i="1" dirty="0" smtClean="0"/>
              <a:t>Senior </a:t>
            </a:r>
            <a:r>
              <a:rPr lang="it-IT" i="1" dirty="0" err="1" smtClean="0"/>
              <a:t>sofware</a:t>
            </a:r>
            <a:r>
              <a:rPr lang="it-IT" i="1" dirty="0" smtClean="0"/>
              <a:t> </a:t>
            </a:r>
            <a:r>
              <a:rPr lang="it-IT" i="1" dirty="0" err="1" smtClean="0"/>
              <a:t>architect</a:t>
            </a:r>
            <a:r>
              <a:rPr lang="it-IT" i="1" dirty="0" smtClean="0"/>
              <a:t> @5DLabs.it</a:t>
            </a:r>
          </a:p>
          <a:p>
            <a:pPr algn="l"/>
            <a:r>
              <a:rPr lang="it-IT" dirty="0" smtClean="0">
                <a:hlinkClick r:id="rId3"/>
              </a:rPr>
              <a:t>cradle@aspitalia.com</a:t>
            </a:r>
            <a:endParaRPr lang="it-IT" dirty="0" smtClean="0"/>
          </a:p>
          <a:p>
            <a:pPr algn="l"/>
            <a:r>
              <a:rPr lang="it-IT" dirty="0" smtClean="0"/>
              <a:t>@crad77</a:t>
            </a:r>
          </a:p>
          <a:p>
            <a:pPr algn="l"/>
            <a:r>
              <a:rPr lang="it-IT" dirty="0" smtClean="0"/>
              <a:t>http://blogs.aspitalia.com/cradle/</a:t>
            </a:r>
          </a:p>
          <a:p>
            <a:pPr algn="l"/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688" y="5873854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6711696" y="6520768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20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Cosa</a:t>
            </a:r>
            <a:r>
              <a:rPr lang="en-US" dirty="0" smtClean="0"/>
              <a:t> </a:t>
            </a:r>
            <a:r>
              <a:rPr lang="en-US" dirty="0" err="1" smtClean="0"/>
              <a:t>vedremo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Novità</a:t>
            </a:r>
            <a:r>
              <a:rPr lang="en-US" dirty="0" smtClean="0"/>
              <a:t> </a:t>
            </a:r>
            <a:r>
              <a:rPr lang="en-US" dirty="0" err="1" smtClean="0"/>
              <a:t>nei</a:t>
            </a:r>
            <a:r>
              <a:rPr lang="en-US" dirty="0" smtClean="0"/>
              <a:t> </a:t>
            </a:r>
            <a:r>
              <a:rPr lang="en-US" dirty="0" smtClean="0"/>
              <a:t>template</a:t>
            </a:r>
          </a:p>
          <a:p>
            <a:r>
              <a:rPr lang="en-US" dirty="0" err="1" smtClean="0"/>
              <a:t>Supporto</a:t>
            </a:r>
            <a:r>
              <a:rPr lang="en-US" dirty="0" smtClean="0"/>
              <a:t> al </a:t>
            </a:r>
            <a:r>
              <a:rPr lang="en-US" dirty="0" smtClean="0"/>
              <a:t>mobile e </a:t>
            </a:r>
            <a:r>
              <a:rPr lang="en-US" dirty="0" err="1" smtClean="0"/>
              <a:t>DisplayMode</a:t>
            </a:r>
            <a:endParaRPr lang="en-US" dirty="0" smtClean="0"/>
          </a:p>
          <a:p>
            <a:r>
              <a:rPr lang="en-US" dirty="0" smtClean="0"/>
              <a:t>Controller </a:t>
            </a:r>
            <a:r>
              <a:rPr lang="en-US" dirty="0" err="1" smtClean="0"/>
              <a:t>asincroni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3632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problema dei controller sincroni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7" y="1504344"/>
            <a:ext cx="10515600" cy="4351337"/>
          </a:xfrm>
        </p:spPr>
        <p:txBody>
          <a:bodyPr/>
          <a:lstStyle/>
          <a:p>
            <a:r>
              <a:rPr lang="it-IT" dirty="0" smtClean="0"/>
              <a:t>Operazioni di I/O lunghe (es. </a:t>
            </a:r>
            <a:r>
              <a:rPr lang="it-IT" dirty="0" smtClean="0"/>
              <a:t>invocazione di </a:t>
            </a:r>
            <a:r>
              <a:rPr lang="it-IT" dirty="0" smtClean="0"/>
              <a:t>un servizio) occupano un </a:t>
            </a:r>
            <a:r>
              <a:rPr lang="it-IT" dirty="0" err="1" smtClean="0"/>
              <a:t>thread</a:t>
            </a:r>
            <a:r>
              <a:rPr lang="it-IT" dirty="0" smtClean="0"/>
              <a:t> di IIS </a:t>
            </a:r>
            <a:r>
              <a:rPr lang="it-IT" dirty="0" smtClean="0"/>
              <a:t>inutilmente</a:t>
            </a:r>
            <a:endParaRPr lang="it-IT" dirty="0" smtClean="0"/>
          </a:p>
        </p:txBody>
      </p:sp>
      <p:sp>
        <p:nvSpPr>
          <p:cNvPr id="4" name="Rounded Rectangle 3"/>
          <p:cNvSpPr/>
          <p:nvPr/>
        </p:nvSpPr>
        <p:spPr>
          <a:xfrm>
            <a:off x="1197735" y="2599048"/>
            <a:ext cx="2318197" cy="1931831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dirty="0" smtClean="0"/>
              <a:t>Controller</a:t>
            </a:r>
            <a:endParaRPr lang="it-IT" sz="3600" dirty="0"/>
          </a:p>
        </p:txBody>
      </p:sp>
      <p:sp>
        <p:nvSpPr>
          <p:cNvPr id="5" name="Right Arrow 4"/>
          <p:cNvSpPr/>
          <p:nvPr/>
        </p:nvSpPr>
        <p:spPr>
          <a:xfrm>
            <a:off x="3657601" y="3632615"/>
            <a:ext cx="2409128" cy="566671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1" name="Group 10"/>
          <p:cNvGrpSpPr/>
          <p:nvPr/>
        </p:nvGrpSpPr>
        <p:grpSpPr>
          <a:xfrm>
            <a:off x="4113370" y="4336764"/>
            <a:ext cx="1497589" cy="1557553"/>
            <a:chOff x="4113370" y="4172754"/>
            <a:chExt cx="1497589" cy="155755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943" y="4172754"/>
              <a:ext cx="1034333" cy="103433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4113370" y="5207087"/>
              <a:ext cx="14975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800" dirty="0" err="1" smtClean="0"/>
                <a:t>Thread</a:t>
              </a:r>
              <a:r>
                <a:rPr lang="it-IT" sz="2800" dirty="0" smtClean="0"/>
                <a:t> A</a:t>
              </a:r>
              <a:endParaRPr lang="it-IT" sz="2800" dirty="0"/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729" y="2075036"/>
            <a:ext cx="2743200" cy="2743200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 rot="10800000">
            <a:off x="3515932" y="2983863"/>
            <a:ext cx="2409128" cy="566671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ounded Rectangle 12"/>
          <p:cNvSpPr/>
          <p:nvPr/>
        </p:nvSpPr>
        <p:spPr>
          <a:xfrm>
            <a:off x="1358720" y="5111507"/>
            <a:ext cx="1996226" cy="126105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dirty="0" err="1" smtClean="0"/>
              <a:t>View</a:t>
            </a:r>
            <a:endParaRPr lang="it-IT" sz="3600" dirty="0"/>
          </a:p>
        </p:txBody>
      </p:sp>
      <p:sp>
        <p:nvSpPr>
          <p:cNvPr id="14" name="Right Arrow 13"/>
          <p:cNvSpPr/>
          <p:nvPr/>
        </p:nvSpPr>
        <p:spPr>
          <a:xfrm rot="5400000">
            <a:off x="2045953" y="4541500"/>
            <a:ext cx="621759" cy="566671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087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 con i controller asincroni?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7" y="1504344"/>
            <a:ext cx="10515600" cy="4351337"/>
          </a:xfrm>
        </p:spPr>
        <p:txBody>
          <a:bodyPr/>
          <a:lstStyle/>
          <a:p>
            <a:r>
              <a:rPr lang="it-IT" dirty="0"/>
              <a:t>I controller asincroni migliorano la scalabilità del </a:t>
            </a:r>
            <a:r>
              <a:rPr lang="it-IT" dirty="0" smtClean="0"/>
              <a:t>sistema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</p:txBody>
      </p:sp>
      <p:sp>
        <p:nvSpPr>
          <p:cNvPr id="4" name="Rounded Rectangle 3"/>
          <p:cNvSpPr/>
          <p:nvPr/>
        </p:nvSpPr>
        <p:spPr>
          <a:xfrm>
            <a:off x="1197735" y="2053372"/>
            <a:ext cx="2318197" cy="1931831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dirty="0" smtClean="0"/>
              <a:t>Controller</a:t>
            </a:r>
            <a:endParaRPr lang="it-IT" sz="3600" dirty="0"/>
          </a:p>
        </p:txBody>
      </p:sp>
      <p:sp>
        <p:nvSpPr>
          <p:cNvPr id="5" name="Right Arrow 4"/>
          <p:cNvSpPr/>
          <p:nvPr/>
        </p:nvSpPr>
        <p:spPr>
          <a:xfrm>
            <a:off x="3657601" y="3086939"/>
            <a:ext cx="2409128" cy="566671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1" name="Group 10"/>
          <p:cNvGrpSpPr/>
          <p:nvPr/>
        </p:nvGrpSpPr>
        <p:grpSpPr>
          <a:xfrm>
            <a:off x="4113370" y="3791088"/>
            <a:ext cx="1497589" cy="1557553"/>
            <a:chOff x="4113370" y="4172754"/>
            <a:chExt cx="1497589" cy="155755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943" y="4172754"/>
              <a:ext cx="1034333" cy="103433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4113370" y="5207087"/>
              <a:ext cx="14975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800" dirty="0" err="1" smtClean="0"/>
                <a:t>Thread</a:t>
              </a:r>
              <a:r>
                <a:rPr lang="it-IT" sz="2800" dirty="0" smtClean="0"/>
                <a:t> A</a:t>
              </a:r>
              <a:endParaRPr lang="it-IT" sz="2800" dirty="0"/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729" y="1529360"/>
            <a:ext cx="2743200" cy="2743200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 rot="10800000">
            <a:off x="3515932" y="2438187"/>
            <a:ext cx="2409128" cy="566671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ounded Rectangle 12"/>
          <p:cNvSpPr/>
          <p:nvPr/>
        </p:nvSpPr>
        <p:spPr>
          <a:xfrm>
            <a:off x="1358720" y="4565831"/>
            <a:ext cx="1996226" cy="126105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dirty="0" err="1" smtClean="0"/>
              <a:t>View</a:t>
            </a:r>
            <a:endParaRPr lang="it-IT" sz="3600" dirty="0"/>
          </a:p>
        </p:txBody>
      </p:sp>
      <p:sp>
        <p:nvSpPr>
          <p:cNvPr id="14" name="Right Arrow 13"/>
          <p:cNvSpPr/>
          <p:nvPr/>
        </p:nvSpPr>
        <p:spPr>
          <a:xfrm rot="5400000">
            <a:off x="2045953" y="3995824"/>
            <a:ext cx="621759" cy="566671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5" name="Group 14"/>
          <p:cNvGrpSpPr/>
          <p:nvPr/>
        </p:nvGrpSpPr>
        <p:grpSpPr>
          <a:xfrm>
            <a:off x="4113370" y="3791088"/>
            <a:ext cx="1497589" cy="1557553"/>
            <a:chOff x="4113370" y="4172754"/>
            <a:chExt cx="1497589" cy="155755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943" y="4172754"/>
              <a:ext cx="1034333" cy="103433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113370" y="5207087"/>
              <a:ext cx="14975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800" dirty="0" err="1" smtClean="0"/>
                <a:t>Thread</a:t>
              </a:r>
              <a:r>
                <a:rPr lang="it-IT" sz="2800" dirty="0" smtClean="0"/>
                <a:t> B</a:t>
              </a:r>
              <a:endParaRPr lang="it-IT" sz="2800" dirty="0"/>
            </a:p>
          </p:txBody>
        </p:sp>
      </p:grpSp>
      <p:sp>
        <p:nvSpPr>
          <p:cNvPr id="9" name="Rectangle 8"/>
          <p:cNvSpPr/>
          <p:nvPr/>
        </p:nvSpPr>
        <p:spPr>
          <a:xfrm>
            <a:off x="845127" y="5984787"/>
            <a:ext cx="11071570" cy="48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</a:pPr>
            <a:r>
              <a:rPr lang="it-IT" sz="2800" dirty="0"/>
              <a:t>Modello più semplice rispetto a ASP.NET MVC 3 grazie ad </a:t>
            </a:r>
            <a:r>
              <a:rPr lang="it-IT" sz="2800" dirty="0" err="1">
                <a:solidFill>
                  <a:srgbClr val="FFFF00"/>
                </a:solidFill>
              </a:rPr>
              <a:t>async</a:t>
            </a:r>
            <a:r>
              <a:rPr lang="it-IT" sz="2800" dirty="0">
                <a:solidFill>
                  <a:srgbClr val="FFFF00"/>
                </a:solidFill>
              </a:rPr>
              <a:t>/</a:t>
            </a:r>
            <a:r>
              <a:rPr lang="it-IT" sz="2800" dirty="0" err="1">
                <a:solidFill>
                  <a:srgbClr val="FFFF00"/>
                </a:solidFill>
              </a:rPr>
              <a:t>await</a:t>
            </a:r>
            <a:endParaRPr lang="it-IT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38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Grazie!!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Slide e demo disponibili da subito su ASPItalia.com</a:t>
            </a:r>
          </a:p>
          <a:p>
            <a:pPr lvl="1"/>
            <a:r>
              <a:rPr lang="it-IT" dirty="0">
                <a:hlinkClick r:id="rId2"/>
              </a:rPr>
              <a:t>http://</a:t>
            </a:r>
            <a:r>
              <a:rPr lang="it-IT" dirty="0" smtClean="0">
                <a:hlinkClick r:id="rId2"/>
              </a:rPr>
              <a:t>aspit.co/vs12-live</a:t>
            </a:r>
            <a:endParaRPr lang="it-IT" dirty="0" smtClean="0"/>
          </a:p>
          <a:p>
            <a:pPr lvl="1"/>
            <a:endParaRPr lang="it-IT" dirty="0"/>
          </a:p>
          <a:p>
            <a:r>
              <a:rPr lang="it-IT" dirty="0" smtClean="0"/>
              <a:t>Per domande, il </a:t>
            </a:r>
            <a:r>
              <a:rPr lang="it-IT" dirty="0" err="1" smtClean="0"/>
              <a:t>tag</a:t>
            </a:r>
            <a:r>
              <a:rPr lang="it-IT" dirty="0" smtClean="0"/>
              <a:t> è #</a:t>
            </a:r>
            <a:r>
              <a:rPr lang="it-IT" dirty="0" err="1" smtClean="0"/>
              <a:t>aspilive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2609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2701</TotalTime>
  <Words>116</Words>
  <Application>Microsoft Office PowerPoint</Application>
  <PresentationFormat>Widescreen</PresentationFormat>
  <Paragraphs>30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Wingdings 2</vt:lpstr>
      <vt:lpstr>Office Theme Dark</vt:lpstr>
      <vt:lpstr>ASP.NET MVC 4</vt:lpstr>
      <vt:lpstr>Cosa vedremo?</vt:lpstr>
      <vt:lpstr>Il problema dei controller sincroni</vt:lpstr>
      <vt:lpstr>E con i controller asincroni?</vt:lpstr>
      <vt:lpstr>Grazie!!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Marco De Sanctis</cp:lastModifiedBy>
  <cp:revision>18</cp:revision>
  <dcterms:created xsi:type="dcterms:W3CDTF">2012-09-23T10:04:43Z</dcterms:created>
  <dcterms:modified xsi:type="dcterms:W3CDTF">2012-10-09T21:51:48Z</dcterms:modified>
</cp:coreProperties>
</file>