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21"/>
  </p:notesMasterIdLst>
  <p:sldIdLst>
    <p:sldId id="256" r:id="rId2"/>
    <p:sldId id="264" r:id="rId3"/>
    <p:sldId id="276" r:id="rId4"/>
    <p:sldId id="277" r:id="rId5"/>
    <p:sldId id="266" r:id="rId6"/>
    <p:sldId id="278" r:id="rId7"/>
    <p:sldId id="279" r:id="rId8"/>
    <p:sldId id="273" r:id="rId9"/>
    <p:sldId id="274" r:id="rId10"/>
    <p:sldId id="281" r:id="rId11"/>
    <p:sldId id="282" r:id="rId12"/>
    <p:sldId id="285" r:id="rId13"/>
    <p:sldId id="286" r:id="rId14"/>
    <p:sldId id="284" r:id="rId15"/>
    <p:sldId id="283" r:id="rId16"/>
    <p:sldId id="287" r:id="rId17"/>
    <p:sldId id="289" r:id="rId18"/>
    <p:sldId id="288" r:id="rId19"/>
    <p:sldId id="27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00AEF0"/>
    <a:srgbClr val="592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60"/>
  </p:normalViewPr>
  <p:slideViewPr>
    <p:cSldViewPr snapToGrid="0">
      <p:cViewPr varScale="1">
        <p:scale>
          <a:sx n="37" d="100"/>
          <a:sy n="37" d="100"/>
        </p:scale>
        <p:origin x="864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15DBB9-F925-4EC0-B86A-56B8CF019986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CC44A-F11B-448A-B52E-E34926C605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4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7061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0661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73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987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CC44A-F11B-448A-B52E-E34926C6059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259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32653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E60BAEC-D849-4E5E-BC74-7183D59EFA31}" type="slidenum">
              <a:rPr lang="it-IT" smtClean="0"/>
              <a:pPr>
                <a:defRPr/>
              </a:pPr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229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20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83662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25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74345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0422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908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71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8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5143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50279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777240" y="6392752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0424" y="6031865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3623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25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F737AC9-78BE-4C9C-82DD-DAE4CA590767}" type="datetimeFigureOut">
              <a:rPr lang="en-US" smtClean="0"/>
              <a:t>12/10/2012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B5505-D64C-4CEA-B96C-7A0C4CD9BA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07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blogs.aspitalia.com/nostromo/" TargetMode="External"/><Relationship Id="rId2" Type="http://schemas.openxmlformats.org/officeDocument/2006/relationships/hyperlink" Target="mailto:marcoleoncini@soluzioni4d.it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it-IT" b="1" dirty="0" smtClean="0"/>
              <a:t>Windows Phone 8: le novità per gli sviluppatori (ultima parte)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602038"/>
            <a:ext cx="10568299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it-IT" dirty="0" smtClean="0"/>
              <a:t>Marco Leoncini</a:t>
            </a:r>
          </a:p>
          <a:p>
            <a:pPr algn="l"/>
            <a:r>
              <a:rPr lang="it-IT" i="1" dirty="0" smtClean="0"/>
              <a:t>Developer, </a:t>
            </a:r>
            <a:r>
              <a:rPr lang="it-IT" i="1" smtClean="0"/>
              <a:t>Interactive Designer</a:t>
            </a:r>
            <a:endParaRPr lang="it-IT" i="1" dirty="0" smtClean="0"/>
          </a:p>
          <a:p>
            <a:pPr algn="l"/>
            <a:r>
              <a:rPr lang="it-IT" dirty="0" smtClean="0">
                <a:hlinkClick r:id="rId2"/>
              </a:rPr>
              <a:t>marcoleoncini@soluzioni4d.it</a:t>
            </a:r>
            <a:r>
              <a:rPr lang="it-IT" dirty="0" smtClean="0"/>
              <a:t> - </a:t>
            </a:r>
            <a:r>
              <a:rPr lang="it-IT" dirty="0" err="1" smtClean="0"/>
              <a:t>Twitter</a:t>
            </a:r>
            <a:r>
              <a:rPr lang="it-IT" dirty="0" smtClean="0"/>
              <a:t> @leoncini117</a:t>
            </a:r>
          </a:p>
          <a:p>
            <a:pPr algn="l"/>
            <a:r>
              <a:rPr lang="it-IT" dirty="0" smtClean="0">
                <a:hlinkClick r:id="rId3"/>
              </a:rPr>
              <a:t>http://blogs.aspitalia.com/nostromo/</a:t>
            </a:r>
            <a:r>
              <a:rPr lang="it-IT" dirty="0" smtClean="0"/>
              <a:t> </a:t>
            </a:r>
          </a:p>
          <a:p>
            <a:pPr algn="l"/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448" y="5945862"/>
            <a:ext cx="1714500" cy="5715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6711696" y="6520768"/>
            <a:ext cx="1018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#</a:t>
            </a:r>
            <a:r>
              <a:rPr lang="it-IT" dirty="0" err="1" smtClean="0"/>
              <a:t>aspilive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335" y="5257800"/>
            <a:ext cx="4144882" cy="151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Mappe</a:t>
            </a:r>
            <a:r>
              <a:rPr lang="en-US" dirty="0">
                <a:solidFill>
                  <a:srgbClr val="00B0F0"/>
                </a:solidFill>
              </a:rPr>
              <a:t>8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Map Control and Maps Services APIs powered by </a:t>
            </a:r>
            <a:r>
              <a:rPr lang="en-US" dirty="0" smtClean="0"/>
              <a:t>Nokia</a:t>
            </a:r>
          </a:p>
          <a:p>
            <a:pPr lvl="1"/>
            <a:r>
              <a:rPr lang="en-US" dirty="0"/>
              <a:t>110+ </a:t>
            </a:r>
            <a:r>
              <a:rPr lang="en-US" dirty="0" err="1" smtClean="0"/>
              <a:t>paesi</a:t>
            </a:r>
            <a:r>
              <a:rPr lang="en-US" dirty="0" smtClean="0"/>
              <a:t>, </a:t>
            </a:r>
            <a:r>
              <a:rPr lang="en-US" dirty="0" err="1" smtClean="0"/>
              <a:t>mappe</a:t>
            </a:r>
            <a:r>
              <a:rPr lang="en-US" dirty="0" smtClean="0"/>
              <a:t> </a:t>
            </a:r>
            <a:r>
              <a:rPr lang="en-US" dirty="0" err="1" smtClean="0"/>
              <a:t>vettoriali</a:t>
            </a:r>
            <a:r>
              <a:rPr lang="en-US" dirty="0" smtClean="0"/>
              <a:t>, </a:t>
            </a:r>
            <a:r>
              <a:rPr lang="en-US" dirty="0"/>
              <a:t>3D landmarks, </a:t>
            </a:r>
            <a:r>
              <a:rPr lang="en-US" dirty="0" err="1" smtClean="0"/>
              <a:t>nuove</a:t>
            </a:r>
            <a:r>
              <a:rPr lang="en-US" dirty="0" smtClean="0"/>
              <a:t> </a:t>
            </a:r>
            <a:r>
              <a:rPr lang="en-US" dirty="0" err="1" smtClean="0"/>
              <a:t>modalità</a:t>
            </a:r>
            <a:endParaRPr lang="en-US" dirty="0" smtClean="0"/>
          </a:p>
          <a:p>
            <a:pPr lvl="1"/>
            <a:r>
              <a:rPr lang="en-US" dirty="0" err="1" smtClean="0"/>
              <a:t>Interazione</a:t>
            </a:r>
            <a:r>
              <a:rPr lang="en-US" dirty="0" smtClean="0"/>
              <a:t> </a:t>
            </a:r>
            <a:r>
              <a:rPr lang="en-US" dirty="0" err="1" smtClean="0"/>
              <a:t>migliorata</a:t>
            </a:r>
            <a:r>
              <a:rPr lang="en-US" dirty="0" smtClean="0"/>
              <a:t>, overlays</a:t>
            </a:r>
            <a:r>
              <a:rPr lang="en-US" dirty="0"/>
              <a:t>, rotation, </a:t>
            </a:r>
            <a:r>
              <a:rPr lang="en-US" dirty="0" smtClean="0"/>
              <a:t>pitch</a:t>
            </a:r>
          </a:p>
          <a:p>
            <a:pPr lvl="1"/>
            <a:r>
              <a:rPr lang="en-US" dirty="0" err="1" smtClean="0"/>
              <a:t>Visualizzazione</a:t>
            </a:r>
            <a:r>
              <a:rPr lang="en-US" dirty="0" smtClean="0"/>
              <a:t> e </a:t>
            </a:r>
            <a:r>
              <a:rPr lang="en-US" dirty="0" err="1" smtClean="0"/>
              <a:t>calcolo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rotta</a:t>
            </a:r>
            <a:endParaRPr lang="en-US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dirty="0"/>
              <a:t>Map Extensions </a:t>
            </a:r>
            <a:r>
              <a:rPr lang="en-US" dirty="0" smtClean="0"/>
              <a:t>Toolkit</a:t>
            </a:r>
          </a:p>
          <a:p>
            <a:pPr lvl="1"/>
            <a:r>
              <a:rPr lang="en-US" dirty="0" err="1" smtClean="0"/>
              <a:t>Presenti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Windows Phone Toolkit</a:t>
            </a:r>
            <a:endParaRPr lang="en-US" dirty="0"/>
          </a:p>
          <a:p>
            <a:endParaRPr lang="en-US" sz="1400" dirty="0"/>
          </a:p>
          <a:p>
            <a:r>
              <a:rPr lang="en-US" dirty="0" err="1" smtClean="0"/>
              <a:t>Gestione</a:t>
            </a:r>
            <a:r>
              <a:rPr lang="en-US" dirty="0" smtClean="0"/>
              <a:t> </a:t>
            </a:r>
            <a:r>
              <a:rPr lang="en-US" dirty="0" err="1" smtClean="0"/>
              <a:t>mappe</a:t>
            </a:r>
            <a:r>
              <a:rPr lang="en-US" dirty="0" smtClean="0"/>
              <a:t> offline</a:t>
            </a:r>
            <a:endParaRPr lang="en-US" dirty="0"/>
          </a:p>
          <a:p>
            <a:endParaRPr lang="en-US" sz="1400" dirty="0"/>
          </a:p>
          <a:p>
            <a:r>
              <a:rPr lang="en-US" dirty="0" smtClean="0"/>
              <a:t>Il </a:t>
            </a:r>
            <a:r>
              <a:rPr lang="en-US" dirty="0" err="1" smtClean="0"/>
              <a:t>controllo</a:t>
            </a:r>
            <a:r>
              <a:rPr lang="en-US" dirty="0" smtClean="0"/>
              <a:t> Bing </a:t>
            </a:r>
            <a:r>
              <a:rPr lang="en-US" dirty="0"/>
              <a:t>Map </a:t>
            </a:r>
            <a:r>
              <a:rPr lang="en-US" dirty="0" smtClean="0"/>
              <a:t>è </a:t>
            </a:r>
            <a:r>
              <a:rPr lang="en-US" dirty="0" err="1" smtClean="0"/>
              <a:t>deprecato</a:t>
            </a:r>
            <a:r>
              <a:rPr lang="en-US" dirty="0" smtClean="0"/>
              <a:t> in Windows Phone 8.0</a:t>
            </a:r>
            <a:endParaRPr lang="en-US" dirty="0"/>
          </a:p>
          <a:p>
            <a:pPr lvl="1"/>
            <a:r>
              <a:rPr lang="it-IT" dirty="0" smtClean="0"/>
              <a:t> è utilizzabile in caso di </a:t>
            </a:r>
            <a:r>
              <a:rPr lang="it-IT" dirty="0" err="1" smtClean="0"/>
              <a:t>porting</a:t>
            </a:r>
            <a:endParaRPr lang="it-IT" dirty="0"/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547" y="930924"/>
            <a:ext cx="2259312" cy="3765522"/>
          </a:xfrm>
          <a:prstGeom prst="rect">
            <a:avLst/>
          </a:prstGeom>
        </p:spPr>
      </p:pic>
      <p:pic>
        <p:nvPicPr>
          <p:cNvPr id="5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4222" y="365760"/>
            <a:ext cx="278601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App</a:t>
            </a:r>
            <a:r>
              <a:rPr lang="it-IT" dirty="0"/>
              <a:t> to </a:t>
            </a:r>
            <a:r>
              <a:rPr lang="it-IT" dirty="0" err="1"/>
              <a:t>App</a:t>
            </a:r>
            <a:r>
              <a:rPr lang="it-IT" dirty="0"/>
              <a:t> </a:t>
            </a:r>
            <a:r>
              <a:rPr lang="it-IT" dirty="0" err="1"/>
              <a:t>comunication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Mediante</a:t>
            </a:r>
            <a:r>
              <a:rPr lang="en-US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la </a:t>
            </a:r>
            <a:r>
              <a:rPr lang="en-US" dirty="0"/>
              <a:t>File Type </a:t>
            </a:r>
            <a:r>
              <a:rPr lang="en-US" dirty="0" smtClean="0"/>
              <a:t>Associations </a:t>
            </a:r>
            <a:r>
              <a:rPr lang="en-US" dirty="0" err="1" smtClean="0"/>
              <a:t>posso</a:t>
            </a:r>
            <a:r>
              <a:rPr lang="en-US" dirty="0"/>
              <a:t> </a:t>
            </a:r>
            <a:r>
              <a:rPr lang="en-US" dirty="0" err="1" smtClean="0"/>
              <a:t>registrare</a:t>
            </a:r>
            <a:r>
              <a:rPr lang="en-US" dirty="0" smtClean="0"/>
              <a:t> la </a:t>
            </a:r>
            <a:r>
              <a:rPr lang="en-US" dirty="0" err="1" smtClean="0"/>
              <a:t>mia</a:t>
            </a:r>
            <a:r>
              <a:rPr lang="en-US" dirty="0" smtClean="0"/>
              <a:t> </a:t>
            </a:r>
            <a:r>
              <a:rPr lang="en-US" dirty="0" err="1" smtClean="0"/>
              <a:t>applicazione</a:t>
            </a:r>
            <a:r>
              <a:rPr lang="en-US" dirty="0" smtClean="0"/>
              <a:t> per </a:t>
            </a:r>
            <a:r>
              <a:rPr lang="it-IT" dirty="0" smtClean="0"/>
              <a:t>poter gestire determinati tipi di file</a:t>
            </a:r>
          </a:p>
          <a:p>
            <a:pPr marL="0" indent="0">
              <a:buNone/>
            </a:pPr>
            <a:endParaRPr lang="it-IT" dirty="0" smtClean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27" y="3541712"/>
            <a:ext cx="7953375" cy="2638425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927408" y="2842789"/>
            <a:ext cx="5175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Aggiornare l’</a:t>
            </a:r>
            <a:r>
              <a:rPr lang="it-IT" dirty="0" err="1" smtClean="0"/>
              <a:t>app</a:t>
            </a:r>
            <a:r>
              <a:rPr lang="it-IT" dirty="0" smtClean="0"/>
              <a:t> </a:t>
            </a:r>
            <a:r>
              <a:rPr lang="it-IT" dirty="0" err="1" smtClean="0"/>
              <a:t>manifest</a:t>
            </a:r>
            <a:r>
              <a:rPr lang="it-IT" dirty="0"/>
              <a:t> </a:t>
            </a:r>
            <a:r>
              <a:rPr lang="it-IT" dirty="0" smtClean="0"/>
              <a:t>(WMAppManifest.xml)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59941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 03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Protocollo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7382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570367"/>
            <a:ext cx="10515600" cy="1340597"/>
          </a:xfrm>
        </p:spPr>
        <p:txBody>
          <a:bodyPr/>
          <a:lstStyle/>
          <a:p>
            <a:r>
              <a:rPr lang="it-IT" dirty="0" err="1"/>
              <a:t>App</a:t>
            </a:r>
            <a:r>
              <a:rPr lang="it-IT" dirty="0"/>
              <a:t> to </a:t>
            </a:r>
            <a:r>
              <a:rPr lang="it-IT" dirty="0" err="1"/>
              <a:t>App</a:t>
            </a:r>
            <a:r>
              <a:rPr lang="it-IT" dirty="0"/>
              <a:t> </a:t>
            </a:r>
            <a:r>
              <a:rPr lang="it-IT" dirty="0" err="1"/>
              <a:t>comunication</a:t>
            </a:r>
            <a:endParaRPr lang="it-IT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2171571"/>
            <a:ext cx="10515600" cy="1500187"/>
          </a:xfrm>
        </p:spPr>
        <p:txBody>
          <a:bodyPr/>
          <a:lstStyle/>
          <a:p>
            <a:r>
              <a:rPr lang="it-IT" dirty="0" smtClean="0"/>
              <a:t>Due o più applicazione possono comunicare tra di loro mediante l’associazione</a:t>
            </a:r>
          </a:p>
          <a:p>
            <a:r>
              <a:rPr lang="it-IT" dirty="0" smtClean="0"/>
              <a:t>Del protocollo</a:t>
            </a:r>
            <a:endParaRPr lang="it-IT" dirty="0"/>
          </a:p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914131" y="3078179"/>
            <a:ext cx="5175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Aggiornare l’</a:t>
            </a:r>
            <a:r>
              <a:rPr lang="it-IT" dirty="0" err="1" smtClean="0"/>
              <a:t>app</a:t>
            </a:r>
            <a:r>
              <a:rPr lang="it-IT" dirty="0" smtClean="0"/>
              <a:t> </a:t>
            </a:r>
            <a:r>
              <a:rPr lang="it-IT" dirty="0" err="1" smtClean="0"/>
              <a:t>manifest</a:t>
            </a:r>
            <a:r>
              <a:rPr lang="it-IT" dirty="0"/>
              <a:t> </a:t>
            </a:r>
            <a:r>
              <a:rPr lang="it-IT" dirty="0" smtClean="0"/>
              <a:t>(WMAppManifest.xml)</a:t>
            </a:r>
            <a:endParaRPr lang="it-IT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131" y="3789974"/>
            <a:ext cx="76676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73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 04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L’associazione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file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754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24"/>
              </a:spcBef>
            </a:pP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L’utente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ha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sempre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il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controllo</a:t>
            </a:r>
            <a:endParaRPr lang="en-US" sz="3672" dirty="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  <a:p>
            <a:pPr lvl="1">
              <a:spcBef>
                <a:spcPts val="306"/>
              </a:spcBef>
              <a:spcAft>
                <a:spcPts val="306"/>
              </a:spcAft>
            </a:pPr>
            <a:r>
              <a:rPr lang="en-US" sz="2244" dirty="0" err="1" smtClean="0"/>
              <a:t>L’applicazione</a:t>
            </a:r>
            <a:r>
              <a:rPr lang="en-US" sz="2244" dirty="0" smtClean="0"/>
              <a:t> non </a:t>
            </a:r>
            <a:r>
              <a:rPr lang="en-US" sz="2244" dirty="0" err="1" smtClean="0"/>
              <a:t>può</a:t>
            </a:r>
            <a:r>
              <a:rPr lang="en-US" sz="2244" dirty="0" smtClean="0"/>
              <a:t> </a:t>
            </a:r>
            <a:r>
              <a:rPr lang="en-US" sz="2244" dirty="0" err="1" smtClean="0"/>
              <a:t>prendere</a:t>
            </a:r>
            <a:r>
              <a:rPr lang="en-US" sz="2244" dirty="0" smtClean="0"/>
              <a:t> </a:t>
            </a:r>
            <a:r>
              <a:rPr lang="en-US" sz="2244" dirty="0" err="1" smtClean="0"/>
              <a:t>il</a:t>
            </a:r>
            <a:r>
              <a:rPr lang="en-US" sz="2244" dirty="0" smtClean="0"/>
              <a:t> </a:t>
            </a:r>
            <a:r>
              <a:rPr lang="en-US" sz="2244" dirty="0" err="1" smtClean="0"/>
              <a:t>controllo</a:t>
            </a:r>
            <a:r>
              <a:rPr lang="en-US" sz="2244" dirty="0" smtClean="0"/>
              <a:t> </a:t>
            </a:r>
            <a:r>
              <a:rPr lang="en-US" sz="2244" dirty="0" err="1" smtClean="0"/>
              <a:t>esclusiovo</a:t>
            </a:r>
            <a:r>
              <a:rPr lang="en-US" sz="2244" dirty="0" smtClean="0"/>
              <a:t> </a:t>
            </a:r>
            <a:r>
              <a:rPr lang="en-US" sz="2244" dirty="0" err="1" smtClean="0"/>
              <a:t>dell’estenzione</a:t>
            </a:r>
            <a:endParaRPr lang="en-US" sz="2244" dirty="0"/>
          </a:p>
          <a:p>
            <a:pPr>
              <a:spcBef>
                <a:spcPts val="1224"/>
              </a:spcBef>
            </a:pP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La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lista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delle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applicazione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è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privata</a:t>
            </a:r>
            <a:endParaRPr lang="en-US" sz="3672" dirty="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  <a:p>
            <a:pPr lvl="1">
              <a:spcBef>
                <a:spcPts val="306"/>
              </a:spcBef>
              <a:spcAft>
                <a:spcPts val="306"/>
              </a:spcAft>
            </a:pPr>
            <a:r>
              <a:rPr lang="en-US" sz="2244" dirty="0" err="1" smtClean="0"/>
              <a:t>L’App</a:t>
            </a:r>
            <a:r>
              <a:rPr lang="en-US" sz="2244" dirty="0" smtClean="0"/>
              <a:t> non </a:t>
            </a:r>
            <a:r>
              <a:rPr lang="en-US" sz="2244" dirty="0" err="1" smtClean="0"/>
              <a:t>può</a:t>
            </a:r>
            <a:r>
              <a:rPr lang="en-US" sz="2244" dirty="0" smtClean="0"/>
              <a:t> </a:t>
            </a:r>
            <a:r>
              <a:rPr lang="en-US" sz="2244" dirty="0" err="1" smtClean="0"/>
              <a:t>conoscere</a:t>
            </a:r>
            <a:r>
              <a:rPr lang="en-US" sz="2244" dirty="0" smtClean="0"/>
              <a:t> le app </a:t>
            </a:r>
            <a:r>
              <a:rPr lang="en-US" sz="2244" dirty="0" err="1" smtClean="0"/>
              <a:t>istallate</a:t>
            </a:r>
            <a:r>
              <a:rPr lang="en-US" sz="2244" dirty="0" smtClean="0"/>
              <a:t> </a:t>
            </a:r>
            <a:r>
              <a:rPr lang="en-US" sz="2244" dirty="0" err="1" smtClean="0"/>
              <a:t>i</a:t>
            </a:r>
            <a:r>
              <a:rPr lang="en-US" sz="2244" dirty="0" smtClean="0"/>
              <a:t> protocols o le </a:t>
            </a:r>
            <a:r>
              <a:rPr lang="en-US" sz="2244" dirty="0"/>
              <a:t>file extensions</a:t>
            </a:r>
          </a:p>
          <a:p>
            <a:pPr>
              <a:spcBef>
                <a:spcPts val="1224"/>
              </a:spcBef>
            </a:pP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I task standard non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possono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essere</a:t>
            </a:r>
            <a:r>
              <a:rPr lang="en-US" sz="3672" dirty="0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 </a:t>
            </a:r>
            <a:r>
              <a:rPr lang="en-US" sz="3672" dirty="0" err="1" smtClean="0">
                <a:gradFill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rPr>
              <a:t>modificati</a:t>
            </a:r>
            <a:endParaRPr lang="en-US" sz="3672" dirty="0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endParaRPr>
          </a:p>
          <a:p>
            <a:pPr lvl="1">
              <a:spcBef>
                <a:spcPts val="306"/>
              </a:spcBef>
              <a:spcAft>
                <a:spcPts val="306"/>
              </a:spcAft>
            </a:pPr>
            <a:r>
              <a:rPr lang="en-US" sz="2244" dirty="0" smtClean="0"/>
              <a:t>I tipi standard </a:t>
            </a:r>
            <a:r>
              <a:rPr lang="en-US" sz="2244" dirty="0" err="1" smtClean="0"/>
              <a:t>sono</a:t>
            </a:r>
            <a:r>
              <a:rPr lang="en-US" sz="2244" dirty="0" smtClean="0"/>
              <a:t> built-in</a:t>
            </a:r>
          </a:p>
          <a:p>
            <a:pPr lvl="2">
              <a:spcBef>
                <a:spcPts val="306"/>
              </a:spcBef>
              <a:spcAft>
                <a:spcPts val="306"/>
              </a:spcAft>
            </a:pPr>
            <a:r>
              <a:rPr lang="it-IT" dirty="0"/>
              <a:t>http://msdn.microsoft.com/en-us/library/windowsphone/develop/jj207065(v=vs.105).aspx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831850" y="570367"/>
            <a:ext cx="10515600" cy="1340597"/>
          </a:xfrm>
        </p:spPr>
        <p:txBody>
          <a:bodyPr/>
          <a:lstStyle/>
          <a:p>
            <a:r>
              <a:rPr lang="it-IT" dirty="0" err="1"/>
              <a:t>App</a:t>
            </a:r>
            <a:r>
              <a:rPr lang="it-IT" dirty="0"/>
              <a:t> to </a:t>
            </a:r>
            <a:r>
              <a:rPr lang="it-IT" dirty="0" err="1"/>
              <a:t>App</a:t>
            </a:r>
            <a:r>
              <a:rPr lang="it-IT" dirty="0"/>
              <a:t> </a:t>
            </a:r>
            <a:r>
              <a:rPr lang="it-IT" dirty="0" err="1"/>
              <a:t>comunication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0983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8579" y="76049"/>
            <a:ext cx="10515600" cy="928886"/>
          </a:xfrm>
        </p:spPr>
        <p:txBody>
          <a:bodyPr/>
          <a:lstStyle/>
          <a:p>
            <a:r>
              <a:rPr lang="it-IT" dirty="0" smtClean="0"/>
              <a:t>Networking</a:t>
            </a:r>
            <a:endParaRPr lang="it-IT" dirty="0"/>
          </a:p>
        </p:txBody>
      </p:sp>
      <p:sp>
        <p:nvSpPr>
          <p:cNvPr id="4" name="Rectangle 4"/>
          <p:cNvSpPr/>
          <p:nvPr/>
        </p:nvSpPr>
        <p:spPr bwMode="auto">
          <a:xfrm>
            <a:off x="288579" y="1102037"/>
            <a:ext cx="11506200" cy="1739508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91440" rIns="34294" bIns="34294" rtlCol="0" anchor="t" anchorCtr="0"/>
          <a:lstStyle/>
          <a:p>
            <a:pPr marL="571500" indent="-571500" defTabSz="914166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Proximity API</a:t>
            </a:r>
          </a:p>
          <a:p>
            <a:pPr lvl="2"/>
            <a:r>
              <a:rPr lang="en-US" dirty="0" smtClean="0"/>
              <a:t>NFC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2-4 cm</a:t>
            </a:r>
            <a:endParaRPr lang="en-US" dirty="0"/>
          </a:p>
          <a:p>
            <a:pPr lvl="2"/>
            <a:r>
              <a:rPr lang="en-US" dirty="0" smtClean="0"/>
              <a:t>Bluetooth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0-100m</a:t>
            </a:r>
            <a:endParaRPr lang="en-US" dirty="0" smtClean="0"/>
          </a:p>
        </p:txBody>
      </p:sp>
      <p:sp>
        <p:nvSpPr>
          <p:cNvPr id="5" name="Rectangle 5"/>
          <p:cNvSpPr/>
          <p:nvPr/>
        </p:nvSpPr>
        <p:spPr bwMode="auto">
          <a:xfrm>
            <a:off x="288579" y="3085127"/>
            <a:ext cx="11506200" cy="797925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91440" rIns="34294" bIns="34294" rtlCol="0" anchor="t" anchorCtr="0"/>
          <a:lstStyle/>
          <a:p>
            <a:pPr marL="571500" indent="-571500" defTabSz="914166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HTTP</a:t>
            </a:r>
          </a:p>
        </p:txBody>
      </p:sp>
      <p:sp>
        <p:nvSpPr>
          <p:cNvPr id="7" name="Rectangle 7"/>
          <p:cNvSpPr/>
          <p:nvPr/>
        </p:nvSpPr>
        <p:spPr bwMode="auto">
          <a:xfrm>
            <a:off x="288579" y="4100361"/>
            <a:ext cx="11506200" cy="797925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91440" rIns="34294" bIns="34294" rtlCol="0" anchor="t" anchorCtr="0"/>
          <a:lstStyle/>
          <a:p>
            <a:pPr marL="571500" indent="-571500" defTabSz="914166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6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WinRT</a:t>
            </a:r>
            <a:r>
              <a:rPr lang="en-US" sz="36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 Sockets</a:t>
            </a:r>
          </a:p>
        </p:txBody>
      </p:sp>
      <p:sp>
        <p:nvSpPr>
          <p:cNvPr id="8" name="Rectangle 8"/>
          <p:cNvSpPr/>
          <p:nvPr/>
        </p:nvSpPr>
        <p:spPr bwMode="auto">
          <a:xfrm>
            <a:off x="288579" y="5146841"/>
            <a:ext cx="11506200" cy="797925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91440" rIns="34294" bIns="34294" rtlCol="0" anchor="t" anchorCtr="0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defTabSz="914166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6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 Light"/>
              </a:rPr>
              <a:t>Support for legacy WinSock API</a:t>
            </a:r>
            <a:endParaRPr lang="en-US" sz="36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079340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Networking </a:t>
            </a:r>
            <a:r>
              <a:rPr lang="it-IT" dirty="0" err="1" smtClean="0"/>
              <a:t>windows</a:t>
            </a:r>
            <a:r>
              <a:rPr lang="it-IT" dirty="0" smtClean="0"/>
              <a:t> </a:t>
            </a:r>
            <a:r>
              <a:rPr lang="it-IT" dirty="0" err="1" smtClean="0"/>
              <a:t>phone</a:t>
            </a:r>
            <a:r>
              <a:rPr lang="it-IT" dirty="0" smtClean="0"/>
              <a:t> 7.1</a:t>
            </a:r>
            <a:endParaRPr lang="it-IT" dirty="0"/>
          </a:p>
        </p:txBody>
      </p:sp>
      <p:cxnSp>
        <p:nvCxnSpPr>
          <p:cNvPr id="4" name="Straight Arrow Connector 63"/>
          <p:cNvCxnSpPr>
            <a:stCxn id="12" idx="2"/>
            <a:endCxn id="7" idx="0"/>
          </p:cNvCxnSpPr>
          <p:nvPr/>
        </p:nvCxnSpPr>
        <p:spPr>
          <a:xfrm flipH="1">
            <a:off x="3316193" y="3531780"/>
            <a:ext cx="2294987" cy="37936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67"/>
          <p:cNvCxnSpPr/>
          <p:nvPr/>
        </p:nvCxnSpPr>
        <p:spPr>
          <a:xfrm>
            <a:off x="5171557" y="3417921"/>
            <a:ext cx="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69"/>
          <p:cNvCxnSpPr/>
          <p:nvPr/>
        </p:nvCxnSpPr>
        <p:spPr>
          <a:xfrm>
            <a:off x="5497160" y="3417921"/>
            <a:ext cx="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70"/>
          <p:cNvSpPr/>
          <p:nvPr/>
        </p:nvSpPr>
        <p:spPr>
          <a:xfrm>
            <a:off x="2288564" y="3911148"/>
            <a:ext cx="2055258" cy="10522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.Sockets</a:t>
            </a:r>
          </a:p>
          <a:p>
            <a:pPr algn="ctr"/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TCP/UDP, </a:t>
            </a:r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No Listening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8" name="Straight Arrow Connector 71"/>
          <p:cNvCxnSpPr>
            <a:stCxn id="12" idx="2"/>
            <a:endCxn id="9" idx="0"/>
          </p:cNvCxnSpPr>
          <p:nvPr/>
        </p:nvCxnSpPr>
        <p:spPr>
          <a:xfrm>
            <a:off x="5611180" y="3531780"/>
            <a:ext cx="2210800" cy="365895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72"/>
          <p:cNvSpPr/>
          <p:nvPr/>
        </p:nvSpPr>
        <p:spPr>
          <a:xfrm>
            <a:off x="6863154" y="3897675"/>
            <a:ext cx="1917651" cy="10656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WebRequest</a:t>
            </a:r>
            <a:endParaRPr lang="en-US" sz="2000" b="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HTTP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10" name="Straight Arrow Connector 73"/>
          <p:cNvCxnSpPr>
            <a:stCxn id="12" idx="2"/>
            <a:endCxn id="11" idx="0"/>
          </p:cNvCxnSpPr>
          <p:nvPr/>
        </p:nvCxnSpPr>
        <p:spPr>
          <a:xfrm>
            <a:off x="5611180" y="3531780"/>
            <a:ext cx="4655" cy="37936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4"/>
          <p:cNvSpPr/>
          <p:nvPr/>
        </p:nvSpPr>
        <p:spPr>
          <a:xfrm>
            <a:off x="4472835" y="3911148"/>
            <a:ext cx="2286000" cy="10522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WebClient</a:t>
            </a:r>
            <a:endParaRPr lang="en-US" sz="2000" b="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HTTP Wrapper, Not 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Awaitable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75"/>
          <p:cNvSpPr/>
          <p:nvPr/>
        </p:nvSpPr>
        <p:spPr>
          <a:xfrm>
            <a:off x="4402769" y="2528386"/>
            <a:ext cx="2416821" cy="10033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System.Net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4322696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olo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017216"/>
          </a:xfrm>
        </p:spPr>
        <p:txBody>
          <a:bodyPr/>
          <a:lstStyle/>
          <a:p>
            <a:r>
              <a:rPr lang="it-IT" dirty="0" smtClean="0"/>
              <a:t>Networking </a:t>
            </a:r>
            <a:r>
              <a:rPr lang="it-IT" dirty="0" err="1" smtClean="0"/>
              <a:t>windows</a:t>
            </a:r>
            <a:r>
              <a:rPr lang="it-IT" dirty="0" smtClean="0"/>
              <a:t> </a:t>
            </a:r>
            <a:r>
              <a:rPr lang="it-IT" dirty="0" err="1" smtClean="0"/>
              <a:t>phone</a:t>
            </a:r>
            <a:r>
              <a:rPr lang="it-IT" dirty="0" smtClean="0"/>
              <a:t> 7.1</a:t>
            </a:r>
            <a:endParaRPr lang="it-IT" dirty="0"/>
          </a:p>
        </p:txBody>
      </p:sp>
      <p:sp>
        <p:nvSpPr>
          <p:cNvPr id="71" name="Rectangle 66"/>
          <p:cNvSpPr/>
          <p:nvPr/>
        </p:nvSpPr>
        <p:spPr>
          <a:xfrm>
            <a:off x="3185767" y="5769455"/>
            <a:ext cx="2735121" cy="87782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472C4"/>
                </a:solidFill>
              </a:rPr>
              <a:t>IXMLHTTPRequest2 (IXHWR)</a:t>
            </a:r>
          </a:p>
        </p:txBody>
      </p:sp>
      <p:sp>
        <p:nvSpPr>
          <p:cNvPr id="72" name="Rectangle 42"/>
          <p:cNvSpPr/>
          <p:nvPr/>
        </p:nvSpPr>
        <p:spPr>
          <a:xfrm>
            <a:off x="7331465" y="2872299"/>
            <a:ext cx="1920240" cy="105220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472C4"/>
                </a:solidFill>
              </a:rPr>
              <a:t>.Sockets</a:t>
            </a:r>
          </a:p>
          <a:p>
            <a:pPr algn="ctr"/>
            <a:r>
              <a:rPr lang="en-US" sz="2000" b="1" dirty="0">
                <a:solidFill>
                  <a:srgbClr val="4472C4"/>
                </a:solidFill>
              </a:rPr>
              <a:t>TCP/UDP</a:t>
            </a:r>
          </a:p>
        </p:txBody>
      </p:sp>
      <p:sp>
        <p:nvSpPr>
          <p:cNvPr id="73" name="Rectangle 43"/>
          <p:cNvSpPr/>
          <p:nvPr/>
        </p:nvSpPr>
        <p:spPr>
          <a:xfrm>
            <a:off x="9534973" y="2858825"/>
            <a:ext cx="2410275" cy="106568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472C4"/>
                </a:solidFill>
              </a:rPr>
              <a:t>.Proximity</a:t>
            </a:r>
          </a:p>
          <a:p>
            <a:pPr algn="ctr"/>
            <a:r>
              <a:rPr lang="en-US" sz="2000" b="1" dirty="0">
                <a:solidFill>
                  <a:srgbClr val="4472C4"/>
                </a:solidFill>
              </a:rPr>
              <a:t>NFC, Bluetooth</a:t>
            </a:r>
          </a:p>
        </p:txBody>
      </p:sp>
      <p:cxnSp>
        <p:nvCxnSpPr>
          <p:cNvPr id="74" name="Straight Arrow Connector 44"/>
          <p:cNvCxnSpPr>
            <a:stCxn id="76" idx="2"/>
            <a:endCxn id="72" idx="0"/>
          </p:cNvCxnSpPr>
          <p:nvPr/>
        </p:nvCxnSpPr>
        <p:spPr>
          <a:xfrm flipH="1">
            <a:off x="8291585" y="2492931"/>
            <a:ext cx="1167619" cy="379368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45"/>
          <p:cNvCxnSpPr>
            <a:stCxn id="76" idx="2"/>
            <a:endCxn id="73" idx="0"/>
          </p:cNvCxnSpPr>
          <p:nvPr/>
        </p:nvCxnSpPr>
        <p:spPr>
          <a:xfrm>
            <a:off x="9459204" y="2492931"/>
            <a:ext cx="1280907" cy="365894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46"/>
          <p:cNvSpPr/>
          <p:nvPr/>
        </p:nvSpPr>
        <p:spPr>
          <a:xfrm>
            <a:off x="8008317" y="1423885"/>
            <a:ext cx="2901773" cy="1069046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err="1" smtClean="0">
                <a:solidFill>
                  <a:srgbClr val="4472C4"/>
                </a:solidFill>
              </a:rPr>
              <a:t>Windows.Networking</a:t>
            </a:r>
            <a:endParaRPr lang="en-US" sz="2000" b="1" dirty="0">
              <a:solidFill>
                <a:srgbClr val="4472C4"/>
              </a:solidFill>
            </a:endParaRPr>
          </a:p>
        </p:txBody>
      </p:sp>
      <p:sp>
        <p:nvSpPr>
          <p:cNvPr id="77" name="Rectangle 47"/>
          <p:cNvSpPr/>
          <p:nvPr/>
        </p:nvSpPr>
        <p:spPr>
          <a:xfrm>
            <a:off x="6392988" y="5769455"/>
            <a:ext cx="2580462" cy="87782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472C4"/>
                </a:solidFill>
              </a:rPr>
              <a:t>Winsock</a:t>
            </a:r>
          </a:p>
          <a:p>
            <a:pPr algn="ctr"/>
            <a:r>
              <a:rPr lang="en-US" sz="2000" b="1" dirty="0">
                <a:solidFill>
                  <a:srgbClr val="4472C4"/>
                </a:solidFill>
              </a:rPr>
              <a:t>TCP/UDP</a:t>
            </a:r>
          </a:p>
        </p:txBody>
      </p:sp>
      <p:cxnSp>
        <p:nvCxnSpPr>
          <p:cNvPr id="78" name="Straight Arrow Connector 26"/>
          <p:cNvCxnSpPr>
            <a:stCxn id="80" idx="2"/>
            <a:endCxn id="71" idx="0"/>
          </p:cNvCxnSpPr>
          <p:nvPr/>
        </p:nvCxnSpPr>
        <p:spPr>
          <a:xfrm flipH="1">
            <a:off x="4553328" y="5411930"/>
            <a:ext cx="1680439" cy="357525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27"/>
          <p:cNvCxnSpPr>
            <a:stCxn id="80" idx="2"/>
            <a:endCxn id="77" idx="0"/>
          </p:cNvCxnSpPr>
          <p:nvPr/>
        </p:nvCxnSpPr>
        <p:spPr>
          <a:xfrm>
            <a:off x="6233767" y="5411930"/>
            <a:ext cx="1449452" cy="357525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28"/>
          <p:cNvSpPr/>
          <p:nvPr/>
        </p:nvSpPr>
        <p:spPr>
          <a:xfrm>
            <a:off x="5136487" y="4534106"/>
            <a:ext cx="2194560" cy="87782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472C4"/>
                </a:solidFill>
              </a:rPr>
              <a:t>Native</a:t>
            </a:r>
          </a:p>
        </p:txBody>
      </p:sp>
      <p:cxnSp>
        <p:nvCxnSpPr>
          <p:cNvPr id="81" name="Straight Arrow Connector 39"/>
          <p:cNvCxnSpPr>
            <a:stCxn id="89" idx="2"/>
            <a:endCxn id="84" idx="0"/>
          </p:cNvCxnSpPr>
          <p:nvPr/>
        </p:nvCxnSpPr>
        <p:spPr>
          <a:xfrm flipH="1">
            <a:off x="1091338" y="2492931"/>
            <a:ext cx="2299642" cy="37936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53"/>
          <p:cNvCxnSpPr/>
          <p:nvPr/>
        </p:nvCxnSpPr>
        <p:spPr>
          <a:xfrm>
            <a:off x="2946702" y="2379072"/>
            <a:ext cx="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54"/>
          <p:cNvCxnSpPr/>
          <p:nvPr/>
        </p:nvCxnSpPr>
        <p:spPr>
          <a:xfrm>
            <a:off x="3272305" y="2379072"/>
            <a:ext cx="0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 55"/>
          <p:cNvSpPr/>
          <p:nvPr/>
        </p:nvSpPr>
        <p:spPr>
          <a:xfrm>
            <a:off x="63709" y="2872299"/>
            <a:ext cx="2055258" cy="10522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.Sockets</a:t>
            </a:r>
          </a:p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TCP/UDP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85" name="Straight Arrow Connector 56"/>
          <p:cNvCxnSpPr>
            <a:stCxn id="89" idx="2"/>
            <a:endCxn id="86" idx="0"/>
          </p:cNvCxnSpPr>
          <p:nvPr/>
        </p:nvCxnSpPr>
        <p:spPr>
          <a:xfrm>
            <a:off x="3390980" y="2492931"/>
            <a:ext cx="2206145" cy="379367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 58"/>
          <p:cNvSpPr/>
          <p:nvPr/>
        </p:nvSpPr>
        <p:spPr>
          <a:xfrm>
            <a:off x="4638299" y="2872298"/>
            <a:ext cx="1917651" cy="10522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WebRequest</a:t>
            </a:r>
            <a:endParaRPr lang="en-US" sz="2000" b="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HTTP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87" name="Straight Arrow Connector 60"/>
          <p:cNvCxnSpPr>
            <a:stCxn id="89" idx="2"/>
            <a:endCxn id="88" idx="0"/>
          </p:cNvCxnSpPr>
          <p:nvPr/>
        </p:nvCxnSpPr>
        <p:spPr>
          <a:xfrm>
            <a:off x="3390980" y="2492931"/>
            <a:ext cx="0" cy="379368"/>
          </a:xfrm>
          <a:prstGeom prst="straightConnector1">
            <a:avLst/>
          </a:prstGeom>
          <a:ln w="25400">
            <a:solidFill>
              <a:schemeClr val="accent5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Rectangle 61"/>
          <p:cNvSpPr/>
          <p:nvPr/>
        </p:nvSpPr>
        <p:spPr>
          <a:xfrm>
            <a:off x="2247980" y="2872299"/>
            <a:ext cx="2286000" cy="1052207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.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WebClient</a:t>
            </a:r>
            <a:endParaRPr lang="en-US" sz="2000" b="1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  <a:p>
            <a:pPr algn="ctr"/>
            <a:r>
              <a:rPr lang="en-US" sz="2000" b="1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HTTP Wrapper, Not </a:t>
            </a:r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Awaitable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89" name="Rectangle 62"/>
          <p:cNvSpPr/>
          <p:nvPr/>
        </p:nvSpPr>
        <p:spPr>
          <a:xfrm>
            <a:off x="2247979" y="1489537"/>
            <a:ext cx="2286001" cy="10033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24172" tIns="62085" rIns="124172" bIns="62085" rtlCol="0" anchor="ctr"/>
          <a:lstStyle>
            <a:defPPr>
              <a:defRPr lang="en-US"/>
            </a:defPPr>
            <a:lvl1pPr marL="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6625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32503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98755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65006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331259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97510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63762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730014" algn="l" defTabSz="932503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err="1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System.Net</a:t>
            </a:r>
            <a:endParaRPr lang="en-US" sz="2000" b="1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2657762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Recap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5126" y="1828800"/>
            <a:ext cx="10623329" cy="4351337"/>
          </a:xfrm>
        </p:spPr>
        <p:txBody>
          <a:bodyPr/>
          <a:lstStyle/>
          <a:p>
            <a:r>
              <a:rPr lang="it-IT" dirty="0" smtClean="0"/>
              <a:t>Possibilità di </a:t>
            </a:r>
            <a:r>
              <a:rPr lang="it-IT" dirty="0" err="1" smtClean="0"/>
              <a:t>persolalizzare</a:t>
            </a:r>
            <a:r>
              <a:rPr lang="it-IT" dirty="0" smtClean="0"/>
              <a:t> la </a:t>
            </a:r>
            <a:r>
              <a:rPr lang="it-IT" dirty="0" err="1" smtClean="0"/>
              <a:t>lock</a:t>
            </a:r>
            <a:r>
              <a:rPr lang="it-IT" dirty="0" smtClean="0"/>
              <a:t> screen</a:t>
            </a:r>
            <a:endParaRPr lang="it-IT" dirty="0"/>
          </a:p>
          <a:p>
            <a:r>
              <a:rPr lang="it-IT" dirty="0" smtClean="0"/>
              <a:t>Background Agents: ciclo di vita esteso</a:t>
            </a:r>
            <a:endParaRPr lang="it-IT" dirty="0"/>
          </a:p>
          <a:p>
            <a:r>
              <a:rPr lang="it-IT" dirty="0" smtClean="0"/>
              <a:t>Mappe: più potenti e performanti</a:t>
            </a:r>
            <a:endParaRPr lang="it-IT" dirty="0"/>
          </a:p>
          <a:p>
            <a:r>
              <a:rPr lang="it-IT" dirty="0" err="1"/>
              <a:t>App</a:t>
            </a:r>
            <a:r>
              <a:rPr lang="it-IT" dirty="0"/>
              <a:t> to </a:t>
            </a:r>
            <a:r>
              <a:rPr lang="it-IT" dirty="0" err="1"/>
              <a:t>App</a:t>
            </a:r>
            <a:r>
              <a:rPr lang="it-IT" dirty="0"/>
              <a:t> </a:t>
            </a:r>
            <a:r>
              <a:rPr lang="it-IT" dirty="0" err="1" smtClean="0"/>
              <a:t>comunication</a:t>
            </a:r>
            <a:r>
              <a:rPr lang="it-IT" dirty="0" smtClean="0"/>
              <a:t>: dialogo tra applicazioni e possibilità di diventare un gestore di tipi</a:t>
            </a:r>
            <a:endParaRPr lang="it-IT" dirty="0"/>
          </a:p>
          <a:p>
            <a:r>
              <a:rPr lang="it-IT" dirty="0"/>
              <a:t>Networking: NFC, Bluetooth</a:t>
            </a:r>
          </a:p>
          <a:p>
            <a:endParaRPr lang="en-US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143000" y="-192666"/>
            <a:ext cx="216734" cy="385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07287" tIns="53643" rIns="107287" bIns="53643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403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Lock screen</a:t>
            </a:r>
          </a:p>
          <a:p>
            <a:r>
              <a:rPr lang="it-IT" dirty="0" smtClean="0"/>
              <a:t>Background Agents</a:t>
            </a:r>
          </a:p>
          <a:p>
            <a:r>
              <a:rPr lang="it-IT" dirty="0" smtClean="0"/>
              <a:t>Mappe</a:t>
            </a:r>
          </a:p>
          <a:p>
            <a:r>
              <a:rPr lang="it-IT" dirty="0" err="1" smtClean="0"/>
              <a:t>App</a:t>
            </a:r>
            <a:r>
              <a:rPr lang="it-IT" dirty="0" smtClean="0"/>
              <a:t> to </a:t>
            </a:r>
            <a:r>
              <a:rPr lang="it-IT" dirty="0" err="1" smtClean="0"/>
              <a:t>App</a:t>
            </a:r>
            <a:r>
              <a:rPr lang="it-IT" dirty="0" smtClean="0"/>
              <a:t> </a:t>
            </a:r>
            <a:r>
              <a:rPr lang="it-IT" dirty="0" err="1" smtClean="0"/>
              <a:t>comunication</a:t>
            </a:r>
            <a:endParaRPr lang="it-IT" dirty="0" smtClean="0"/>
          </a:p>
          <a:p>
            <a:r>
              <a:rPr lang="it-IT" dirty="0" smtClean="0"/>
              <a:t>Networking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389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5127" y="338599"/>
            <a:ext cx="10515600" cy="1325562"/>
          </a:xfrm>
        </p:spPr>
        <p:txBody>
          <a:bodyPr/>
          <a:lstStyle/>
          <a:p>
            <a:r>
              <a:rPr lang="en-US" dirty="0"/>
              <a:t>Lock screen background</a:t>
            </a:r>
            <a:endParaRPr lang="it-IT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27" y="1952664"/>
            <a:ext cx="2581445" cy="430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3825401" y="1878644"/>
            <a:ext cx="6138904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err="1" smtClean="0"/>
              <a:t>L’utente</a:t>
            </a:r>
            <a:r>
              <a:rPr lang="en-US" sz="2400" dirty="0" smtClean="0"/>
              <a:t> </a:t>
            </a:r>
            <a:r>
              <a:rPr lang="en-US" sz="2400" dirty="0" err="1" smtClean="0"/>
              <a:t>può</a:t>
            </a:r>
            <a:r>
              <a:rPr lang="en-US" sz="2400" dirty="0" smtClean="0"/>
              <a:t> </a:t>
            </a:r>
            <a:r>
              <a:rPr lang="en-US" sz="2400" dirty="0" err="1" smtClean="0"/>
              <a:t>selezionare</a:t>
            </a:r>
            <a:r>
              <a:rPr lang="en-US" sz="2400" dirty="0" smtClean="0"/>
              <a:t> un </a:t>
            </a:r>
            <a:r>
              <a:rPr lang="en-US" sz="2400" dirty="0"/>
              <a:t>background image provider </a:t>
            </a:r>
            <a:r>
              <a:rPr lang="en-US" sz="2400" dirty="0" smtClean="0"/>
              <a:t>dal </a:t>
            </a:r>
            <a:r>
              <a:rPr lang="en-US" sz="2400" dirty="0" err="1" smtClean="0"/>
              <a:t>pannello</a:t>
            </a:r>
            <a:r>
              <a:rPr lang="en-US" sz="2400" dirty="0" smtClean="0"/>
              <a:t> </a:t>
            </a:r>
            <a:r>
              <a:rPr lang="en-US" sz="2400" dirty="0" err="1" smtClean="0"/>
              <a:t>delle</a:t>
            </a:r>
            <a:r>
              <a:rPr lang="en-US" sz="2400" dirty="0" smtClean="0"/>
              <a:t> </a:t>
            </a:r>
            <a:r>
              <a:rPr lang="en-US" sz="2400" dirty="0" err="1" smtClean="0"/>
              <a:t>impostazioni</a:t>
            </a:r>
            <a:r>
              <a:rPr lang="en-US" sz="2400" dirty="0" smtClean="0"/>
              <a:t> “lock </a:t>
            </a:r>
            <a:r>
              <a:rPr lang="en-US" sz="2400" dirty="0"/>
              <a:t>screen</a:t>
            </a:r>
            <a:r>
              <a:rPr lang="en-US" sz="2400" dirty="0" smtClean="0"/>
              <a:t>” (</a:t>
            </a:r>
            <a:r>
              <a:rPr lang="en-US" sz="2400" dirty="0" err="1" smtClean="0"/>
              <a:t>schermata</a:t>
            </a:r>
            <a:r>
              <a:rPr lang="en-US" sz="2400" dirty="0" smtClean="0"/>
              <a:t> di </a:t>
            </a:r>
            <a:r>
              <a:rPr lang="en-US" sz="2400" dirty="0" err="1" smtClean="0"/>
              <a:t>sblocco</a:t>
            </a:r>
            <a:r>
              <a:rPr lang="en-US" sz="2400" dirty="0" smtClean="0"/>
              <a:t>)</a:t>
            </a:r>
          </a:p>
          <a:p>
            <a:pPr>
              <a:lnSpc>
                <a:spcPct val="90000"/>
              </a:lnSpc>
            </a:pPr>
            <a:endParaRPr lang="en-US" sz="2400"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dirty="0" smtClean="0"/>
              <a:t>Un </a:t>
            </a:r>
            <a:r>
              <a:rPr lang="en-US" sz="2400" dirty="0" err="1" smtClean="0"/>
              <a:t>applicazione</a:t>
            </a:r>
            <a:r>
              <a:rPr lang="en-US" sz="2400" dirty="0" smtClean="0"/>
              <a:t> </a:t>
            </a:r>
            <a:r>
              <a:rPr lang="en-US" sz="2400" dirty="0" err="1" smtClean="0"/>
              <a:t>può</a:t>
            </a:r>
            <a:r>
              <a:rPr lang="en-US" sz="2400" dirty="0" smtClean="0"/>
              <a:t> </a:t>
            </a:r>
            <a:r>
              <a:rPr lang="en-US" sz="2400" dirty="0" err="1" smtClean="0"/>
              <a:t>chiedere</a:t>
            </a:r>
            <a:r>
              <a:rPr lang="en-US" sz="2400" dirty="0" smtClean="0"/>
              <a:t> </a:t>
            </a:r>
            <a:r>
              <a:rPr lang="en-US" sz="2400" dirty="0" err="1" smtClean="0"/>
              <a:t>all’utente</a:t>
            </a:r>
            <a:r>
              <a:rPr lang="en-US" sz="2400" dirty="0" smtClean="0"/>
              <a:t>  di </a:t>
            </a:r>
            <a:r>
              <a:rPr lang="en-US" sz="2400" dirty="0" err="1" smtClean="0"/>
              <a:t>diventare</a:t>
            </a:r>
            <a:r>
              <a:rPr lang="en-US" sz="2400" dirty="0" smtClean="0"/>
              <a:t> un background image provider.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336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Lock screen background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32095" y="2055137"/>
            <a:ext cx="5175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Aggiornare l’</a:t>
            </a:r>
            <a:r>
              <a:rPr lang="it-IT" dirty="0" err="1" smtClean="0"/>
              <a:t>app</a:t>
            </a:r>
            <a:r>
              <a:rPr lang="it-IT" dirty="0" smtClean="0"/>
              <a:t> </a:t>
            </a:r>
            <a:r>
              <a:rPr lang="it-IT" dirty="0" err="1" smtClean="0"/>
              <a:t>manifest</a:t>
            </a:r>
            <a:r>
              <a:rPr lang="it-IT" dirty="0"/>
              <a:t> </a:t>
            </a:r>
            <a:r>
              <a:rPr lang="it-IT" dirty="0" smtClean="0"/>
              <a:t>(WMAppManifest.xml)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095" y="2670021"/>
            <a:ext cx="8244178" cy="134650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927408" y="4262080"/>
            <a:ext cx="91187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Se il nodo </a:t>
            </a:r>
            <a:r>
              <a:rPr lang="it-IT" dirty="0" err="1" smtClean="0"/>
              <a:t>Extesions</a:t>
            </a:r>
            <a:r>
              <a:rPr lang="it-IT" dirty="0" smtClean="0"/>
              <a:t> non dovesse esistere va creato subito sotto </a:t>
            </a:r>
            <a:r>
              <a:rPr lang="it-IT" dirty="0" err="1" smtClean="0"/>
              <a:t>Tokens</a:t>
            </a:r>
            <a:endParaRPr lang="it-I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Fornire un’immagine di sfondo predefinita,  il file deve essere in formato </a:t>
            </a:r>
            <a:r>
              <a:rPr lang="it-IT" b="1" dirty="0"/>
              <a:t>WXGA</a:t>
            </a:r>
            <a:r>
              <a:rPr lang="it-IT" dirty="0"/>
              <a:t> </a:t>
            </a:r>
            <a:r>
              <a:rPr lang="it-IT" dirty="0" smtClean="0"/>
              <a:t> (1280 x 800)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7800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 01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Aggiungere</a:t>
            </a:r>
            <a:r>
              <a:rPr lang="en-US" dirty="0" smtClean="0"/>
              <a:t> Il </a:t>
            </a:r>
            <a:r>
              <a:rPr lang="en-US" dirty="0" err="1" smtClean="0"/>
              <a:t>codice</a:t>
            </a:r>
            <a:r>
              <a:rPr lang="en-US" dirty="0" smtClean="0"/>
              <a:t> per </a:t>
            </a:r>
            <a:r>
              <a:rPr lang="en-US" dirty="0" err="1" smtClean="0"/>
              <a:t>cambiare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lock </a:t>
            </a:r>
            <a:r>
              <a:rPr lang="en-US" dirty="0"/>
              <a:t>screen background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3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Lock screen background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895724" y="1570971"/>
            <a:ext cx="6403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Se l’applicazione imposta i background dall’</a:t>
            </a:r>
            <a:r>
              <a:rPr lang="it-IT" dirty="0" err="1" smtClean="0"/>
              <a:t>isolated</a:t>
            </a:r>
            <a:r>
              <a:rPr lang="it-IT" dirty="0" smtClean="0"/>
              <a:t> </a:t>
            </a:r>
            <a:r>
              <a:rPr lang="it-IT" dirty="0" err="1" smtClean="0"/>
              <a:t>storage</a:t>
            </a:r>
            <a:r>
              <a:rPr lang="it-IT" dirty="0" smtClean="0"/>
              <a:t> i nomi dei file devono essere univoci</a:t>
            </a:r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27" y="1570971"/>
            <a:ext cx="2892857" cy="478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62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demo 02</a:t>
            </a:r>
            <a:endParaRPr lang="it-IT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Gestire</a:t>
            </a:r>
            <a:r>
              <a:rPr lang="en-US" dirty="0" smtClean="0"/>
              <a:t> </a:t>
            </a:r>
            <a:r>
              <a:rPr lang="en-US" dirty="0" err="1" smtClean="0"/>
              <a:t>l’avvio</a:t>
            </a:r>
            <a:r>
              <a:rPr lang="en-US" dirty="0" smtClean="0"/>
              <a:t> </a:t>
            </a:r>
            <a:r>
              <a:rPr lang="en-US" dirty="0" err="1" smtClean="0"/>
              <a:t>dell’App</a:t>
            </a:r>
            <a:r>
              <a:rPr lang="en-US" dirty="0" smtClean="0"/>
              <a:t> dal </a:t>
            </a:r>
            <a:r>
              <a:rPr lang="en-US" dirty="0" err="1" smtClean="0"/>
              <a:t>pannello</a:t>
            </a:r>
            <a:r>
              <a:rPr lang="en-US" dirty="0" smtClean="0"/>
              <a:t> </a:t>
            </a:r>
            <a:r>
              <a:rPr lang="en-US" dirty="0" err="1" smtClean="0"/>
              <a:t>dei</a:t>
            </a:r>
            <a:r>
              <a:rPr lang="en-US" dirty="0" smtClean="0"/>
              <a:t> settings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7108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</a:t>
            </a:r>
            <a:r>
              <a:rPr lang="it-IT" dirty="0" smtClean="0"/>
              <a:t>ackground </a:t>
            </a:r>
            <a:r>
              <a:rPr lang="it-IT" dirty="0"/>
              <a:t>agents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6608" y="2290527"/>
            <a:ext cx="10515600" cy="1892174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Premessa: In Windows </a:t>
            </a:r>
            <a:r>
              <a:rPr lang="it-IT" dirty="0"/>
              <a:t>Phone 7[.x] </a:t>
            </a:r>
            <a:r>
              <a:rPr lang="it-IT" dirty="0" smtClean="0"/>
              <a:t>i </a:t>
            </a:r>
            <a:r>
              <a:rPr lang="it-IT" dirty="0"/>
              <a:t>background agents </a:t>
            </a:r>
            <a:r>
              <a:rPr lang="it-IT" dirty="0" smtClean="0"/>
              <a:t>vengono stoppati, smettono di funzionare se l’</a:t>
            </a:r>
            <a:r>
              <a:rPr lang="it-IT" dirty="0" err="1" smtClean="0"/>
              <a:t>App</a:t>
            </a:r>
            <a:r>
              <a:rPr lang="it-IT" dirty="0" smtClean="0"/>
              <a:t> non viene eseguita per 14 gg.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8964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1232196" cy="2214478"/>
          </a:xfrm>
        </p:spPr>
        <p:txBody>
          <a:bodyPr>
            <a:normAutofit/>
          </a:bodyPr>
          <a:lstStyle/>
          <a:p>
            <a:r>
              <a:rPr lang="it-IT" dirty="0"/>
              <a:t>B</a:t>
            </a:r>
            <a:r>
              <a:rPr lang="it-IT" dirty="0" smtClean="0"/>
              <a:t>ackground agents</a:t>
            </a:r>
            <a:br>
              <a:rPr lang="it-IT" dirty="0" smtClean="0"/>
            </a:br>
            <a:r>
              <a:rPr lang="it-IT" dirty="0"/>
              <a:t>In Windows Phone 8:</a:t>
            </a:r>
            <a:br>
              <a:rPr lang="it-IT" dirty="0"/>
            </a:b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817830" y="2281473"/>
            <a:ext cx="112594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 </a:t>
            </a:r>
            <a:r>
              <a:rPr lang="en-US" sz="2000" dirty="0" err="1" smtClean="0"/>
              <a:t>l’App</a:t>
            </a:r>
            <a:r>
              <a:rPr lang="en-US" sz="2000" dirty="0" smtClean="0"/>
              <a:t> </a:t>
            </a:r>
            <a:r>
              <a:rPr lang="en-US" sz="2000" dirty="0"/>
              <a:t>è </a:t>
            </a:r>
            <a:r>
              <a:rPr lang="en-US" sz="2000" dirty="0" err="1" smtClean="0"/>
              <a:t>stata</a:t>
            </a:r>
            <a:r>
              <a:rPr lang="en-US" sz="2000" dirty="0" smtClean="0"/>
              <a:t> </a:t>
            </a:r>
            <a:r>
              <a:rPr lang="en-US" sz="2000" dirty="0" err="1" smtClean="0"/>
              <a:t>pinnata</a:t>
            </a:r>
            <a:r>
              <a:rPr lang="en-US" sz="2000" dirty="0"/>
              <a:t>, la “</a:t>
            </a:r>
            <a:r>
              <a:rPr lang="en-US" sz="2000" dirty="0" err="1"/>
              <a:t>scadenza</a:t>
            </a:r>
            <a:r>
              <a:rPr lang="en-US" sz="2000" dirty="0"/>
              <a:t>” del background agent è </a:t>
            </a:r>
            <a:r>
              <a:rPr lang="en-US" sz="2000" dirty="0" err="1"/>
              <a:t>automaticamente</a:t>
            </a:r>
            <a:r>
              <a:rPr lang="en-US" sz="2000" dirty="0"/>
              <a:t> </a:t>
            </a:r>
            <a:r>
              <a:rPr lang="en-US" sz="2000" dirty="0" err="1"/>
              <a:t>estesa</a:t>
            </a:r>
            <a:r>
              <a:rPr lang="en-US" sz="2000" dirty="0"/>
              <a:t> per due </a:t>
            </a:r>
            <a:r>
              <a:rPr lang="en-US" sz="2000" dirty="0" err="1" smtClean="0"/>
              <a:t>settimane</a:t>
            </a:r>
            <a:r>
              <a:rPr lang="en-US" sz="2000" dirty="0" smtClean="0"/>
              <a:t> </a:t>
            </a:r>
            <a:r>
              <a:rPr lang="en-US" sz="2000" dirty="0" err="1" smtClean="0"/>
              <a:t>dall’ultimo</a:t>
            </a:r>
            <a:r>
              <a:rPr lang="en-US" sz="2000" dirty="0" smtClean="0"/>
              <a:t> aggiornamento</a:t>
            </a:r>
            <a:r>
              <a:rPr lang="en-US" sz="2000" dirty="0"/>
              <a:t>. </a:t>
            </a:r>
            <a:r>
              <a:rPr lang="en-US" sz="2000" dirty="0" err="1"/>
              <a:t>Chiamata</a:t>
            </a:r>
            <a:r>
              <a:rPr lang="en-US" sz="2000" dirty="0"/>
              <a:t> a Update(</a:t>
            </a:r>
            <a:r>
              <a:rPr lang="en-US" sz="2000" dirty="0" err="1"/>
              <a:t>ShellTileData</a:t>
            </a:r>
            <a:r>
              <a:rPr lang="en-US" sz="2000" dirty="0"/>
              <a:t>).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Se </a:t>
            </a:r>
            <a:r>
              <a:rPr lang="en-US" sz="2000" dirty="0" err="1" smtClean="0"/>
              <a:t>l’App</a:t>
            </a:r>
            <a:r>
              <a:rPr lang="en-US" sz="2000" dirty="0" smtClean="0"/>
              <a:t>  è </a:t>
            </a:r>
            <a:r>
              <a:rPr lang="en-US" sz="2000" dirty="0" err="1" smtClean="0"/>
              <a:t>stata</a:t>
            </a:r>
            <a:r>
              <a:rPr lang="en-US" sz="2000" dirty="0" smtClean="0"/>
              <a:t> </a:t>
            </a:r>
            <a:r>
              <a:rPr lang="en-US" sz="2000" dirty="0" err="1" smtClean="0"/>
              <a:t>selezionata</a:t>
            </a:r>
            <a:r>
              <a:rPr lang="en-US" sz="2000" dirty="0" smtClean="0"/>
              <a:t> </a:t>
            </a:r>
            <a:r>
              <a:rPr lang="en-US" sz="2000" dirty="0" err="1" smtClean="0"/>
              <a:t>dall’utente</a:t>
            </a:r>
            <a:r>
              <a:rPr lang="en-US" sz="2000" dirty="0" smtClean="0"/>
              <a:t> per </a:t>
            </a:r>
            <a:r>
              <a:rPr lang="en-US" sz="2000" dirty="0" err="1" smtClean="0"/>
              <a:t>mostrare</a:t>
            </a:r>
            <a:r>
              <a:rPr lang="en-US" sz="2000" dirty="0" smtClean="0"/>
              <a:t> le </a:t>
            </a:r>
            <a:r>
              <a:rPr lang="en-US" sz="2000" dirty="0" err="1" smtClean="0"/>
              <a:t>notifiche</a:t>
            </a:r>
            <a:r>
              <a:rPr lang="en-US" sz="2000" dirty="0" smtClean="0"/>
              <a:t> </a:t>
            </a:r>
            <a:r>
              <a:rPr lang="en-US" sz="2000" dirty="0" err="1" smtClean="0"/>
              <a:t>nella</a:t>
            </a:r>
            <a:r>
              <a:rPr lang="en-US" sz="2000" dirty="0" smtClean="0"/>
              <a:t> lock </a:t>
            </a:r>
            <a:r>
              <a:rPr lang="en-US" sz="2000" dirty="0"/>
              <a:t>screen, </a:t>
            </a:r>
            <a:r>
              <a:rPr lang="en-US" sz="2000" dirty="0" smtClean="0"/>
              <a:t>la </a:t>
            </a:r>
            <a:r>
              <a:rPr lang="en-US" sz="2000" dirty="0" err="1" smtClean="0"/>
              <a:t>scadenza</a:t>
            </a:r>
            <a:r>
              <a:rPr lang="en-US" sz="2000" dirty="0" smtClean="0"/>
              <a:t> è </a:t>
            </a:r>
            <a:r>
              <a:rPr lang="en-US" sz="2000" dirty="0" err="1" smtClean="0"/>
              <a:t>estesa</a:t>
            </a:r>
            <a:r>
              <a:rPr lang="en-US" sz="2000" dirty="0" smtClean="0"/>
              <a:t> di due </a:t>
            </a:r>
            <a:r>
              <a:rPr lang="en-US" sz="2000" dirty="0" err="1" smtClean="0"/>
              <a:t>settimane</a:t>
            </a:r>
            <a:r>
              <a:rPr lang="en-US" sz="2000" dirty="0" smtClean="0"/>
              <a:t> da </a:t>
            </a:r>
            <a:r>
              <a:rPr lang="en-US" sz="2000" dirty="0" err="1" smtClean="0"/>
              <a:t>quando</a:t>
            </a:r>
            <a:r>
              <a:rPr lang="en-US" sz="2000" dirty="0" smtClean="0"/>
              <a:t> </a:t>
            </a:r>
            <a:r>
              <a:rPr lang="en-US" sz="2000" dirty="0" err="1" smtClean="0"/>
              <a:t>il</a:t>
            </a:r>
            <a:r>
              <a:rPr lang="en-US" sz="2000" dirty="0" smtClean="0"/>
              <a:t> background </a:t>
            </a:r>
            <a:r>
              <a:rPr lang="en-US" sz="2000" dirty="0"/>
              <a:t>agent </a:t>
            </a:r>
            <a:r>
              <a:rPr lang="en-US" sz="2000" dirty="0" err="1" smtClean="0"/>
              <a:t>chiama</a:t>
            </a:r>
            <a:r>
              <a:rPr lang="en-US" sz="2000" dirty="0" smtClean="0"/>
              <a:t> Update(</a:t>
            </a:r>
            <a:r>
              <a:rPr lang="en-US" sz="2000" dirty="0" err="1" smtClean="0"/>
              <a:t>ShellTileData</a:t>
            </a:r>
            <a:r>
              <a:rPr lang="en-US" sz="2000" dirty="0"/>
              <a:t>) </a:t>
            </a:r>
            <a:r>
              <a:rPr lang="en-US" sz="2000" dirty="0" smtClean="0"/>
              <a:t>per </a:t>
            </a:r>
            <a:r>
              <a:rPr lang="en-US" sz="2000" dirty="0" err="1" smtClean="0"/>
              <a:t>aggiornare</a:t>
            </a:r>
            <a:r>
              <a:rPr lang="en-US" sz="2000" dirty="0" smtClean="0"/>
              <a:t> </a:t>
            </a:r>
            <a:r>
              <a:rPr lang="en-US" sz="2000" dirty="0" err="1" smtClean="0"/>
              <a:t>il</a:t>
            </a:r>
            <a:r>
              <a:rPr lang="en-US" sz="2000" dirty="0" smtClean="0"/>
              <a:t> lock screen.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Se </a:t>
            </a:r>
            <a:r>
              <a:rPr lang="en-US" sz="2000" dirty="0" err="1" smtClean="0"/>
              <a:t>l’App</a:t>
            </a:r>
            <a:r>
              <a:rPr lang="en-US" sz="2000" dirty="0" smtClean="0"/>
              <a:t> </a:t>
            </a:r>
            <a:r>
              <a:rPr lang="en-US" sz="2000" dirty="0" err="1" smtClean="0"/>
              <a:t>esegue</a:t>
            </a:r>
            <a:r>
              <a:rPr lang="en-US" sz="2000" dirty="0" smtClean="0"/>
              <a:t> </a:t>
            </a:r>
            <a:r>
              <a:rPr lang="en-US" sz="2000" dirty="0" err="1" smtClean="0"/>
              <a:t>l’upload</a:t>
            </a:r>
            <a:r>
              <a:rPr lang="en-US" sz="2000" dirty="0" smtClean="0"/>
              <a:t> automatic </a:t>
            </a:r>
            <a:r>
              <a:rPr lang="en-US" sz="2000" dirty="0" err="1" smtClean="0"/>
              <a:t>delle</a:t>
            </a:r>
            <a:r>
              <a:rPr lang="en-US" sz="2000" dirty="0" smtClean="0"/>
              <a:t> </a:t>
            </a:r>
            <a:r>
              <a:rPr lang="en-US" sz="2000" dirty="0" err="1" smtClean="0"/>
              <a:t>foto</a:t>
            </a:r>
            <a:r>
              <a:rPr lang="en-US" sz="2000" dirty="0" smtClean="0"/>
              <a:t> </a:t>
            </a:r>
            <a:r>
              <a:rPr lang="en-US" sz="2000" dirty="0" err="1" smtClean="0"/>
              <a:t>usando</a:t>
            </a:r>
            <a:r>
              <a:rPr lang="en-US" sz="2000" dirty="0" smtClean="0"/>
              <a:t> un </a:t>
            </a:r>
            <a:r>
              <a:rPr lang="en-US" sz="2000" dirty="0"/>
              <a:t>resource-intensive agent, </a:t>
            </a:r>
            <a:r>
              <a:rPr lang="en-US" sz="2000" dirty="0" err="1" smtClean="0"/>
              <a:t>questo</a:t>
            </a:r>
            <a:r>
              <a:rPr lang="en-US" sz="2000" dirty="0" smtClean="0"/>
              <a:t> </a:t>
            </a:r>
            <a:r>
              <a:rPr lang="en-US" sz="2000" dirty="0" err="1" smtClean="0"/>
              <a:t>viene</a:t>
            </a:r>
            <a:r>
              <a:rPr lang="en-US" sz="2000" dirty="0" smtClean="0"/>
              <a:t> </a:t>
            </a:r>
            <a:r>
              <a:rPr lang="en-US" sz="2000" dirty="0" err="1" smtClean="0"/>
              <a:t>eseguito</a:t>
            </a:r>
            <a:r>
              <a:rPr lang="en-US" sz="2000" dirty="0" smtClean="0"/>
              <a:t> </a:t>
            </a:r>
            <a:r>
              <a:rPr lang="en-US" sz="2000" dirty="0" err="1" smtClean="0"/>
              <a:t>fintanto</a:t>
            </a:r>
            <a:r>
              <a:rPr lang="en-US" sz="2000" dirty="0" smtClean="0"/>
              <a:t> </a:t>
            </a:r>
            <a:r>
              <a:rPr lang="en-US" sz="2000" dirty="0" err="1" smtClean="0"/>
              <a:t>l’utente</a:t>
            </a:r>
            <a:r>
              <a:rPr lang="en-US" sz="2000" dirty="0" smtClean="0"/>
              <a:t> lo </a:t>
            </a:r>
            <a:r>
              <a:rPr lang="en-US" sz="2000" dirty="0" err="1" smtClean="0"/>
              <a:t>lascia</a:t>
            </a:r>
            <a:r>
              <a:rPr lang="en-US" sz="2000" dirty="0" smtClean="0"/>
              <a:t> </a:t>
            </a:r>
            <a:r>
              <a:rPr lang="en-US" sz="2000" dirty="0" err="1" smtClean="0"/>
              <a:t>abilitato</a:t>
            </a:r>
            <a:r>
              <a:rPr lang="en-US" sz="2000" dirty="0" smtClean="0"/>
              <a:t> </a:t>
            </a:r>
            <a:r>
              <a:rPr lang="en-US" sz="2000" dirty="0" err="1" smtClean="0"/>
              <a:t>dalla</a:t>
            </a:r>
            <a:r>
              <a:rPr lang="en-US" sz="2000" dirty="0" smtClean="0"/>
              <a:t> </a:t>
            </a:r>
            <a:r>
              <a:rPr lang="en-US" sz="2000" dirty="0" err="1" smtClean="0"/>
              <a:t>pagina</a:t>
            </a:r>
            <a:r>
              <a:rPr lang="en-US" sz="2000" dirty="0" smtClean="0"/>
              <a:t> di setting di  </a:t>
            </a:r>
            <a:r>
              <a:rPr lang="en-US" sz="2000" dirty="0" err="1" smtClean="0"/>
              <a:t>photos+camera</a:t>
            </a:r>
            <a:r>
              <a:rPr lang="en-US" sz="2000" dirty="0" smtClean="0"/>
              <a:t>. 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75707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Dark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FFF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C0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Dark" id="{D39323B7-B2D6-4C10-818B-A5CD4ACE85BD}" vid="{15FD9199-0511-4D87-8BFB-2FF3F0C5B5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Dark</Template>
  <TotalTime>1163</TotalTime>
  <Words>565</Words>
  <Application>Microsoft Office PowerPoint</Application>
  <PresentationFormat>Widescreen</PresentationFormat>
  <Paragraphs>115</Paragraphs>
  <Slides>19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Segoe UI Light</vt:lpstr>
      <vt:lpstr>Wingdings 2</vt:lpstr>
      <vt:lpstr>Office Theme Dark</vt:lpstr>
      <vt:lpstr>Windows Phone 8: le novità per gli sviluppatori (ultima parte)</vt:lpstr>
      <vt:lpstr>Agenda</vt:lpstr>
      <vt:lpstr>Lock screen background</vt:lpstr>
      <vt:lpstr>Lock screen background</vt:lpstr>
      <vt:lpstr>demo 01</vt:lpstr>
      <vt:lpstr>Lock screen background</vt:lpstr>
      <vt:lpstr>demo 02</vt:lpstr>
      <vt:lpstr>Background agents </vt:lpstr>
      <vt:lpstr>Background agents In Windows Phone 8:  </vt:lpstr>
      <vt:lpstr>Mappe8</vt:lpstr>
      <vt:lpstr>App to App comunication </vt:lpstr>
      <vt:lpstr>demo 03</vt:lpstr>
      <vt:lpstr>App to App comunication</vt:lpstr>
      <vt:lpstr>demo 04</vt:lpstr>
      <vt:lpstr>App to App comunication</vt:lpstr>
      <vt:lpstr>Networking</vt:lpstr>
      <vt:lpstr>Networking windows phone 7.1</vt:lpstr>
      <vt:lpstr>Networking windows phone 7.1</vt:lpstr>
      <vt:lpstr>Recap</vt:lpstr>
    </vt:vector>
  </TitlesOfParts>
  <Company>5DLabs.it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Daniele Bochicchio</dc:creator>
  <cp:lastModifiedBy>Alessio Leoncini</cp:lastModifiedBy>
  <cp:revision>58</cp:revision>
  <dcterms:created xsi:type="dcterms:W3CDTF">2012-09-23T10:04:43Z</dcterms:created>
  <dcterms:modified xsi:type="dcterms:W3CDTF">2012-12-10T13:18:42Z</dcterms:modified>
</cp:coreProperties>
</file>