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handoutMasterIdLst>
    <p:handoutMasterId r:id="rId18"/>
  </p:handoutMasterIdLst>
  <p:sldIdLst>
    <p:sldId id="256" r:id="rId3"/>
    <p:sldId id="260" r:id="rId4"/>
    <p:sldId id="305" r:id="rId5"/>
    <p:sldId id="306" r:id="rId6"/>
    <p:sldId id="334" r:id="rId7"/>
    <p:sldId id="335" r:id="rId8"/>
    <p:sldId id="337" r:id="rId9"/>
    <p:sldId id="336" r:id="rId10"/>
    <p:sldId id="333" r:id="rId11"/>
    <p:sldId id="340" r:id="rId12"/>
    <p:sldId id="339" r:id="rId13"/>
    <p:sldId id="341" r:id="rId14"/>
    <p:sldId id="338" r:id="rId15"/>
    <p:sldId id="264" r:id="rId16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000"/>
    <a:srgbClr val="7F7F7F"/>
    <a:srgbClr val="FFC000"/>
    <a:srgbClr val="9BC608"/>
    <a:srgbClr val="46464A"/>
    <a:srgbClr val="404040"/>
    <a:srgbClr val="2B3C45"/>
    <a:srgbClr val="3E5664"/>
    <a:srgbClr val="3C5966"/>
    <a:srgbClr val="1524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>
      <p:cViewPr varScale="1">
        <p:scale>
          <a:sx n="116" d="100"/>
          <a:sy n="116" d="100"/>
        </p:scale>
        <p:origin x="27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E25C0-8519-4A4E-A393-8FE89336EB8C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4CE82-DAAC-476C-8764-9CFF0FDB2FC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68214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DEE3C-FB06-4794-96BF-0751C5CA09DF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C5E1B-63F6-4CD9-93BD-FBDB130EB2E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6790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Inserite</a:t>
            </a:r>
            <a:r>
              <a:rPr lang="it-IT" baseline="0" dirty="0" smtClean="0"/>
              <a:t> l’eventuale vostro logo in basso a destra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9077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Slide da mostrare prima di iniziare la sessione – non rimuovere!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8804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3449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6194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7764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Ultima slide, obbligatoria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2822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0036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8623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1255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86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421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086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942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119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384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224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705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710809"/>
            <a:ext cx="9144000" cy="432692"/>
          </a:xfrm>
          <a:prstGeom prst="rec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44008" y="4710808"/>
            <a:ext cx="4499992" cy="432692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#CDays13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423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541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38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58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3306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4876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6303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2206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5422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3128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2449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4710809"/>
            <a:ext cx="9144000" cy="432692"/>
          </a:xfrm>
          <a:prstGeom prst="rec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644008" y="4710808"/>
            <a:ext cx="4499992" cy="432692"/>
          </a:xfrm>
          <a:prstGeom prst="rect">
            <a:avLst/>
          </a:prstGeom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1288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056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emulate.phonegap.com/" TargetMode="External"/><Relationship Id="rId2" Type="http://schemas.openxmlformats.org/officeDocument/2006/relationships/hyperlink" Target="http://www.phonega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ixrevisions.com/html/html5-infographics/" TargetMode="External"/><Relationship Id="rId5" Type="http://schemas.openxmlformats.org/officeDocument/2006/relationships/hyperlink" Target="http://www.pushwoosh.com/" TargetMode="External"/><Relationship Id="rId4" Type="http://schemas.openxmlformats.org/officeDocument/2006/relationships/hyperlink" Target="http://wp8emulatorskins.codeplex.com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munitydays.it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hyperlink" Target="http://www.dotnetcampania.org/" TargetMode="External"/><Relationship Id="rId18" Type="http://schemas.openxmlformats.org/officeDocument/2006/relationships/image" Target="../media/image12.png"/><Relationship Id="rId26" Type="http://schemas.openxmlformats.org/officeDocument/2006/relationships/image" Target="../media/image17.png"/><Relationship Id="rId3" Type="http://schemas.openxmlformats.org/officeDocument/2006/relationships/image" Target="../media/image3.png"/><Relationship Id="rId21" Type="http://schemas.openxmlformats.org/officeDocument/2006/relationships/hyperlink" Target="http://www.ugidotnet.org/" TargetMode="External"/><Relationship Id="rId7" Type="http://schemas.openxmlformats.org/officeDocument/2006/relationships/hyperlink" Target="http://www.aspitalia.com/" TargetMode="External"/><Relationship Id="rId12" Type="http://schemas.openxmlformats.org/officeDocument/2006/relationships/image" Target="../media/image9.png"/><Relationship Id="rId17" Type="http://schemas.openxmlformats.org/officeDocument/2006/relationships/hyperlink" Target="http://www.dotnetside.org/" TargetMode="External"/><Relationship Id="rId25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1.png"/><Relationship Id="rId20" Type="http://schemas.openxmlformats.org/officeDocument/2006/relationships/image" Target="../media/image13.png"/><Relationship Id="rId29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hyperlink" Target="http://www.dotdotnet.org/" TargetMode="External"/><Relationship Id="rId24" Type="http://schemas.openxmlformats.org/officeDocument/2006/relationships/image" Target="../media/image15.png"/><Relationship Id="rId5" Type="http://schemas.openxmlformats.org/officeDocument/2006/relationships/image" Target="../media/image5.png"/><Relationship Id="rId15" Type="http://schemas.openxmlformats.org/officeDocument/2006/relationships/hyperlink" Target="http://www.dotnetliguria.net/" TargetMode="External"/><Relationship Id="rId23" Type="http://schemas.openxmlformats.org/officeDocument/2006/relationships/hyperlink" Target="http://www.visual-basic.it/" TargetMode="External"/><Relationship Id="rId28" Type="http://schemas.openxmlformats.org/officeDocument/2006/relationships/image" Target="../media/image19.png"/><Relationship Id="rId10" Type="http://schemas.openxmlformats.org/officeDocument/2006/relationships/image" Target="../media/image8.png"/><Relationship Id="rId19" Type="http://schemas.openxmlformats.org/officeDocument/2006/relationships/hyperlink" Target="http://www.sharepointcommunity.it/" TargetMode="External"/><Relationship Id="rId31" Type="http://schemas.openxmlformats.org/officeDocument/2006/relationships/image" Target="../media/image22.png"/><Relationship Id="rId4" Type="http://schemas.openxmlformats.org/officeDocument/2006/relationships/image" Target="../media/image4.png"/><Relationship Id="rId9" Type="http://schemas.openxmlformats.org/officeDocument/2006/relationships/hyperlink" Target="http://www.domusdotnet.org/" TargetMode="External"/><Relationship Id="rId14" Type="http://schemas.openxmlformats.org/officeDocument/2006/relationships/image" Target="../media/image10.png"/><Relationship Id="rId22" Type="http://schemas.openxmlformats.org/officeDocument/2006/relationships/image" Target="../media/image14.png"/><Relationship Id="rId27" Type="http://schemas.openxmlformats.org/officeDocument/2006/relationships/image" Target="../media/image18.png"/><Relationship Id="rId30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899592" y="339502"/>
            <a:ext cx="6858000" cy="1368152"/>
          </a:xfrm>
        </p:spPr>
        <p:txBody>
          <a:bodyPr>
            <a:normAutofit/>
          </a:bodyPr>
          <a:lstStyle/>
          <a:p>
            <a:pPr algn="l"/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MISC09</a:t>
            </a:r>
            <a:r>
              <a:rPr lang="it-IT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– Sviluppare </a:t>
            </a:r>
            <a:r>
              <a:rPr lang="it-IT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app</a:t>
            </a:r>
            <a:r>
              <a:rPr lang="it-IT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 ibride con HTML5 e </a:t>
            </a:r>
            <a:r>
              <a:rPr lang="it-IT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Phonegap</a:t>
            </a:r>
            <a:endParaRPr lang="it-IT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" name="Titolo 7"/>
          <p:cNvSpPr txBox="1">
            <a:spLocks/>
          </p:cNvSpPr>
          <p:nvPr/>
        </p:nvSpPr>
        <p:spPr>
          <a:xfrm>
            <a:off x="899592" y="4371950"/>
            <a:ext cx="7931224" cy="622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#CDays13 – 27 e 28 febbraio 2013</a:t>
            </a:r>
            <a:endParaRPr lang="it-IT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0" name="Titolo 7"/>
          <p:cNvSpPr txBox="1">
            <a:spLocks/>
          </p:cNvSpPr>
          <p:nvPr/>
        </p:nvSpPr>
        <p:spPr>
          <a:xfrm>
            <a:off x="899592" y="2211710"/>
            <a:ext cx="3888432" cy="1802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Andrea Colaci</a:t>
            </a:r>
          </a:p>
          <a:p>
            <a:pPr algn="l"/>
            <a:endParaRPr lang="it-IT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Freelance </a:t>
            </a:r>
            <a:r>
              <a:rPr lang="it-IT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consultant</a:t>
            </a:r>
            <a:endParaRPr lang="it-IT" sz="32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endParaRPr lang="it-IT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Andrea@codegarage.it</a:t>
            </a:r>
          </a:p>
          <a:p>
            <a:pPr algn="l"/>
            <a:r>
              <a:rPr lang="it-IT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Twitter</a:t>
            </a: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: @</a:t>
            </a:r>
            <a:r>
              <a:rPr lang="it-IT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codegarageit</a:t>
            </a:r>
            <a:endParaRPr lang="it-IT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www.codegarage.it</a:t>
            </a:r>
          </a:p>
        </p:txBody>
      </p:sp>
    </p:spTree>
    <p:extLst>
      <p:ext uri="{BB962C8B-B14F-4D97-AF65-F5344CB8AC3E}">
        <p14:creationId xmlns:p14="http://schemas.microsoft.com/office/powerpoint/2010/main" val="242283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Una squadra giovane</a:t>
            </a:r>
            <a:r>
              <a:rPr lang="it-IT" dirty="0" smtClean="0"/>
              <a:t>: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459831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it-IT" dirty="0" smtClean="0"/>
              <a:t>HTML </a:t>
            </a:r>
            <a:r>
              <a:rPr lang="it-IT" dirty="0" smtClean="0"/>
              <a:t>(1990</a:t>
            </a:r>
            <a:r>
              <a:rPr lang="it-IT" dirty="0" smtClean="0"/>
              <a:t>)</a:t>
            </a:r>
          </a:p>
          <a:p>
            <a:pPr>
              <a:buFontTx/>
              <a:buChar char="-"/>
            </a:pPr>
            <a:r>
              <a:rPr lang="it-IT" dirty="0" err="1" smtClean="0"/>
              <a:t>Javascript</a:t>
            </a:r>
            <a:r>
              <a:rPr lang="it-IT" dirty="0" smtClean="0"/>
              <a:t> </a:t>
            </a:r>
            <a:r>
              <a:rPr lang="it-IT" dirty="0" smtClean="0"/>
              <a:t>(1996</a:t>
            </a:r>
            <a:r>
              <a:rPr lang="it-IT" dirty="0" smtClean="0"/>
              <a:t>)</a:t>
            </a:r>
          </a:p>
          <a:p>
            <a:pPr>
              <a:buFontTx/>
              <a:buChar char="-"/>
            </a:pPr>
            <a:r>
              <a:rPr lang="it-IT" dirty="0" smtClean="0"/>
              <a:t>REST </a:t>
            </a:r>
            <a:r>
              <a:rPr lang="it-IT" dirty="0" smtClean="0"/>
              <a:t>(2000</a:t>
            </a:r>
            <a:r>
              <a:rPr lang="it-IT" dirty="0" smtClean="0"/>
              <a:t>)</a:t>
            </a:r>
          </a:p>
          <a:p>
            <a:pPr>
              <a:buFontTx/>
              <a:buChar char="-"/>
            </a:pPr>
            <a:r>
              <a:rPr lang="it-IT" dirty="0"/>
              <a:t>HTML5 (first </a:t>
            </a:r>
            <a:r>
              <a:rPr lang="it-IT" dirty="0" err="1"/>
              <a:t>draft</a:t>
            </a:r>
            <a:r>
              <a:rPr lang="it-IT" dirty="0"/>
              <a:t> </a:t>
            </a:r>
            <a:r>
              <a:rPr lang="it-IT" dirty="0" smtClean="0"/>
              <a:t>2008</a:t>
            </a:r>
            <a:r>
              <a:rPr lang="it-IT" dirty="0" smtClean="0"/>
              <a:t>)</a:t>
            </a:r>
            <a:endParaRPr lang="it-IT" dirty="0"/>
          </a:p>
          <a:p>
            <a:pPr marL="0" indent="0">
              <a:buNone/>
            </a:pPr>
            <a:r>
              <a:rPr lang="it-IT" dirty="0" smtClean="0"/>
              <a:t>…età media?</a:t>
            </a:r>
            <a:endParaRPr lang="it-IT" dirty="0" smtClean="0"/>
          </a:p>
          <a:p>
            <a:pPr>
              <a:buFontTx/>
              <a:buChar char="-"/>
            </a:pPr>
            <a:endParaRPr lang="it-IT" dirty="0" smtClean="0"/>
          </a:p>
          <a:p>
            <a:pPr marL="457200" lvl="1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42319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14,5 anni fa…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688064" y="-1729916"/>
            <a:ext cx="8229600" cy="345983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it-IT" dirty="0" smtClean="0"/>
          </a:p>
          <a:p>
            <a:pPr marL="457200" lvl="1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7205352" y="2009264"/>
            <a:ext cx="1268678" cy="13079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1190" y="1620229"/>
            <a:ext cx="1423043" cy="21304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6978" y="1611996"/>
            <a:ext cx="1428643" cy="21468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24198" r="27418"/>
          <a:stretch/>
        </p:blipFill>
        <p:spPr>
          <a:xfrm>
            <a:off x="619603" y="1647666"/>
            <a:ext cx="701941" cy="20311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/>
          <a:srcRect l="9434" r="6566"/>
          <a:stretch/>
        </p:blipFill>
        <p:spPr>
          <a:xfrm>
            <a:off x="1789927" y="1771218"/>
            <a:ext cx="1576368" cy="18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8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Riepilogo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459831"/>
          </a:xfrm>
        </p:spPr>
        <p:txBody>
          <a:bodyPr>
            <a:normAutofit fontScale="70000" lnSpcReduction="20000"/>
          </a:bodyPr>
          <a:lstStyle/>
          <a:p>
            <a:pPr>
              <a:buFontTx/>
              <a:buChar char="-"/>
            </a:pPr>
            <a:r>
              <a:rPr lang="it-IT" dirty="0" smtClean="0"/>
              <a:t>È HTML5 + CSS3 + </a:t>
            </a:r>
            <a:r>
              <a:rPr lang="it-IT" dirty="0" err="1" smtClean="0"/>
              <a:t>Javascript</a:t>
            </a:r>
            <a:r>
              <a:rPr lang="it-IT" dirty="0" smtClean="0"/>
              <a:t> + sensori del </a:t>
            </a:r>
            <a:r>
              <a:rPr lang="it-IT" dirty="0" err="1" smtClean="0"/>
              <a:t>device</a:t>
            </a:r>
            <a:endParaRPr lang="it-IT" dirty="0" smtClean="0"/>
          </a:p>
          <a:p>
            <a:pPr>
              <a:buFontTx/>
              <a:buChar char="-"/>
            </a:pPr>
            <a:r>
              <a:rPr lang="it-IT" dirty="0" err="1" smtClean="0"/>
              <a:t>Phonegap</a:t>
            </a:r>
            <a:r>
              <a:rPr lang="it-IT" dirty="0" smtClean="0"/>
              <a:t> supporta molteplici piattaforme:</a:t>
            </a:r>
            <a:endParaRPr lang="it-IT" dirty="0"/>
          </a:p>
          <a:p>
            <a:pPr lvl="1">
              <a:buFontTx/>
              <a:buChar char="-"/>
            </a:pPr>
            <a:r>
              <a:rPr lang="it-IT" dirty="0" smtClean="0"/>
              <a:t>Windows 8, Windows Phone 7/8</a:t>
            </a:r>
          </a:p>
          <a:p>
            <a:pPr lvl="1">
              <a:buFontTx/>
              <a:buChar char="-"/>
            </a:pPr>
            <a:r>
              <a:rPr lang="it-IT" dirty="0" err="1" smtClean="0"/>
              <a:t>iOS</a:t>
            </a:r>
            <a:endParaRPr lang="it-IT" dirty="0" smtClean="0"/>
          </a:p>
          <a:p>
            <a:pPr lvl="1">
              <a:buFontTx/>
              <a:buChar char="-"/>
            </a:pPr>
            <a:r>
              <a:rPr lang="it-IT" dirty="0" err="1" smtClean="0"/>
              <a:t>Android</a:t>
            </a:r>
            <a:endParaRPr lang="it-IT" dirty="0" smtClean="0"/>
          </a:p>
          <a:p>
            <a:pPr lvl="1">
              <a:buFontTx/>
              <a:buChar char="-"/>
            </a:pPr>
            <a:r>
              <a:rPr lang="it-IT" dirty="0" err="1" smtClean="0"/>
              <a:t>Blackberry</a:t>
            </a:r>
            <a:endParaRPr lang="it-IT" dirty="0" smtClean="0"/>
          </a:p>
          <a:p>
            <a:pPr>
              <a:buFontTx/>
              <a:buChar char="-"/>
            </a:pPr>
            <a:r>
              <a:rPr lang="it-IT" dirty="0" smtClean="0"/>
              <a:t>Servono </a:t>
            </a:r>
            <a:r>
              <a:rPr lang="it-IT" dirty="0" err="1" smtClean="0"/>
              <a:t>skills</a:t>
            </a:r>
            <a:r>
              <a:rPr lang="it-IT" dirty="0" smtClean="0"/>
              <a:t> web per il supporto dei diversi </a:t>
            </a:r>
            <a:r>
              <a:rPr lang="it-IT" dirty="0" err="1" smtClean="0"/>
              <a:t>view</a:t>
            </a:r>
            <a:r>
              <a:rPr lang="it-IT" dirty="0" smtClean="0"/>
              <a:t> </a:t>
            </a:r>
            <a:r>
              <a:rPr lang="it-IT" dirty="0" err="1" smtClean="0"/>
              <a:t>engine</a:t>
            </a:r>
            <a:r>
              <a:rPr lang="it-IT" dirty="0"/>
              <a:t> </a:t>
            </a:r>
            <a:r>
              <a:rPr lang="it-IT" dirty="0" smtClean="0"/>
              <a:t>(IE, </a:t>
            </a:r>
            <a:r>
              <a:rPr lang="it-IT" dirty="0" err="1" smtClean="0"/>
              <a:t>webkit</a:t>
            </a:r>
            <a:r>
              <a:rPr lang="it-IT" dirty="0" smtClean="0"/>
              <a:t>, </a:t>
            </a:r>
            <a:r>
              <a:rPr lang="it-IT" dirty="0" err="1" smtClean="0"/>
              <a:t>moz</a:t>
            </a:r>
            <a:r>
              <a:rPr lang="it-IT" dirty="0" smtClean="0"/>
              <a:t>)</a:t>
            </a:r>
          </a:p>
          <a:p>
            <a:pPr>
              <a:buFontTx/>
              <a:buChar char="-"/>
            </a:pPr>
            <a:r>
              <a:rPr lang="it-IT" dirty="0" smtClean="0"/>
              <a:t>Estendibilità mediante </a:t>
            </a:r>
            <a:r>
              <a:rPr lang="it-IT" dirty="0" err="1" smtClean="0"/>
              <a:t>PlugIn</a:t>
            </a:r>
            <a:endParaRPr lang="it-IT" dirty="0" smtClean="0"/>
          </a:p>
          <a:p>
            <a:pPr>
              <a:buFontTx/>
              <a:buChar char="-"/>
            </a:pPr>
            <a:r>
              <a:rPr lang="it-IT" dirty="0" err="1" smtClean="0"/>
              <a:t>PlugIn</a:t>
            </a:r>
            <a:r>
              <a:rPr lang="it-IT" dirty="0" smtClean="0"/>
              <a:t> nativi (1:1 con la piattaforma)</a:t>
            </a:r>
          </a:p>
          <a:p>
            <a:pPr>
              <a:buFontTx/>
              <a:buChar char="-"/>
            </a:pPr>
            <a:endParaRPr lang="it-IT" dirty="0" smtClean="0"/>
          </a:p>
          <a:p>
            <a:pPr>
              <a:buFontTx/>
              <a:buChar char="-"/>
            </a:pPr>
            <a:endParaRPr lang="it-IT" dirty="0" smtClean="0"/>
          </a:p>
          <a:p>
            <a:pPr marL="457200" lvl="1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88917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Links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459831"/>
          </a:xfrm>
        </p:spPr>
        <p:txBody>
          <a:bodyPr>
            <a:normAutofit fontScale="70000" lnSpcReduction="20000"/>
          </a:bodyPr>
          <a:lstStyle/>
          <a:p>
            <a:pPr>
              <a:buFontTx/>
              <a:buChar char="-"/>
            </a:pPr>
            <a:r>
              <a:rPr lang="it-IT" dirty="0"/>
              <a:t>Articoli e </a:t>
            </a:r>
            <a:r>
              <a:rPr lang="it-IT" dirty="0" smtClean="0"/>
              <a:t>script:</a:t>
            </a:r>
            <a:endParaRPr lang="it-IT" dirty="0">
              <a:hlinkClick r:id="rId2"/>
            </a:endParaRPr>
          </a:p>
          <a:p>
            <a:pPr lvl="1">
              <a:buFontTx/>
              <a:buChar char="-"/>
            </a:pPr>
            <a:r>
              <a:rPr lang="it-IT" dirty="0">
                <a:hlinkClick r:id="rId2"/>
              </a:rPr>
              <a:t>http://www.html5italia.com/articoli/</a:t>
            </a:r>
          </a:p>
          <a:p>
            <a:pPr lvl="1">
              <a:buFontTx/>
              <a:buChar char="-"/>
            </a:pPr>
            <a:r>
              <a:rPr lang="it-IT" dirty="0" smtClean="0">
                <a:hlinkClick r:id="rId2"/>
              </a:rPr>
              <a:t>http</a:t>
            </a:r>
            <a:r>
              <a:rPr lang="it-IT" dirty="0">
                <a:hlinkClick r:id="rId2"/>
              </a:rPr>
              <a:t>://www.html5italia.com/script</a:t>
            </a:r>
            <a:r>
              <a:rPr lang="it-IT" dirty="0" smtClean="0">
                <a:hlinkClick r:id="rId2"/>
              </a:rPr>
              <a:t>/</a:t>
            </a:r>
          </a:p>
          <a:p>
            <a:pPr>
              <a:buFontTx/>
              <a:buChar char="-"/>
            </a:pPr>
            <a:r>
              <a:rPr lang="it-IT" dirty="0" smtClean="0"/>
              <a:t>Tools</a:t>
            </a:r>
            <a:endParaRPr lang="it-IT" dirty="0">
              <a:hlinkClick r:id="rId2"/>
            </a:endParaRPr>
          </a:p>
          <a:p>
            <a:pPr lvl="1">
              <a:buFontTx/>
              <a:buChar char="-"/>
            </a:pPr>
            <a:r>
              <a:rPr lang="it-IT" dirty="0" smtClean="0">
                <a:hlinkClick r:id="rId2"/>
              </a:rPr>
              <a:t>www.phonegap.com</a:t>
            </a:r>
            <a:endParaRPr lang="it-IT" dirty="0" smtClean="0"/>
          </a:p>
          <a:p>
            <a:pPr lvl="1">
              <a:buFontTx/>
              <a:buChar char="-"/>
            </a:pPr>
            <a:r>
              <a:rPr lang="it-IT" dirty="0">
                <a:hlinkClick r:id="rId3"/>
              </a:rPr>
              <a:t>http://emulate.phonegap.com</a:t>
            </a:r>
            <a:r>
              <a:rPr lang="it-IT" dirty="0" smtClean="0">
                <a:hlinkClick r:id="rId3"/>
              </a:rPr>
              <a:t>/</a:t>
            </a:r>
            <a:endParaRPr lang="it-IT" dirty="0" smtClean="0"/>
          </a:p>
          <a:p>
            <a:pPr lvl="1">
              <a:buFontTx/>
              <a:buChar char="-"/>
            </a:pPr>
            <a:r>
              <a:rPr lang="it-IT" dirty="0">
                <a:hlinkClick r:id="rId4"/>
              </a:rPr>
              <a:t>http://wp8emulatorskins.codeplex.com</a:t>
            </a:r>
            <a:r>
              <a:rPr lang="it-IT" dirty="0" smtClean="0">
                <a:hlinkClick r:id="rId4"/>
              </a:rPr>
              <a:t>/</a:t>
            </a:r>
            <a:endParaRPr lang="it-IT" dirty="0" smtClean="0"/>
          </a:p>
          <a:p>
            <a:pPr lvl="1">
              <a:buFontTx/>
              <a:buChar char="-"/>
            </a:pPr>
            <a:r>
              <a:rPr lang="it-IT" dirty="0">
                <a:hlinkClick r:id="rId5"/>
              </a:rPr>
              <a:t>http://www.pushwoosh.com</a:t>
            </a:r>
            <a:r>
              <a:rPr lang="it-IT" dirty="0" smtClean="0">
                <a:hlinkClick r:id="rId5"/>
              </a:rPr>
              <a:t>/</a:t>
            </a:r>
            <a:endParaRPr lang="it-IT" dirty="0" smtClean="0"/>
          </a:p>
          <a:p>
            <a:pPr>
              <a:buFontTx/>
              <a:buChar char="-"/>
            </a:pPr>
            <a:r>
              <a:rPr lang="it-IT" dirty="0" smtClean="0"/>
              <a:t>HTML5-About </a:t>
            </a:r>
            <a:r>
              <a:rPr lang="it-IT" dirty="0" err="1" smtClean="0"/>
              <a:t>Infographics</a:t>
            </a:r>
            <a:endParaRPr lang="it-IT" dirty="0" smtClean="0"/>
          </a:p>
          <a:p>
            <a:pPr lvl="1">
              <a:buFontTx/>
              <a:buChar char="-"/>
            </a:pPr>
            <a:r>
              <a:rPr lang="it-IT" dirty="0">
                <a:hlinkClick r:id="rId6"/>
              </a:rPr>
              <a:t>http://sixrevisions.com/html/html5-infographics</a:t>
            </a:r>
            <a:r>
              <a:rPr lang="it-IT" dirty="0" smtClean="0">
                <a:hlinkClick r:id="rId6"/>
              </a:rPr>
              <a:t>/</a:t>
            </a: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pPr marL="457200" lvl="1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358517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Q&amp;A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Tutto il </a:t>
            </a:r>
            <a:r>
              <a:rPr lang="it-IT" dirty="0" err="1" smtClean="0"/>
              <a:t>nateriale</a:t>
            </a:r>
            <a:r>
              <a:rPr lang="it-IT" dirty="0" smtClean="0"/>
              <a:t> di questa sessione su</a:t>
            </a:r>
          </a:p>
          <a:p>
            <a:pPr marL="0" indent="0">
              <a:buNone/>
            </a:pPr>
            <a:r>
              <a:rPr lang="it-IT" dirty="0" smtClean="0">
                <a:hlinkClick r:id="rId3"/>
              </a:rPr>
              <a:t>http://www.communitydays.it/</a:t>
            </a:r>
            <a:r>
              <a:rPr lang="it-IT" dirty="0" smtClean="0"/>
              <a:t>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#CDays13</a:t>
            </a:r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0130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2971" y="552126"/>
            <a:ext cx="8892480" cy="191897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Rectangle 59"/>
          <p:cNvSpPr/>
          <p:nvPr/>
        </p:nvSpPr>
        <p:spPr>
          <a:xfrm>
            <a:off x="4644008" y="854971"/>
            <a:ext cx="1656184" cy="52963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7708"/>
            <a:ext cx="8229600" cy="857250"/>
          </a:xfrm>
        </p:spPr>
        <p:txBody>
          <a:bodyPr>
            <a:normAutofit/>
          </a:bodyPr>
          <a:lstStyle/>
          <a:p>
            <a:r>
              <a:rPr lang="it-IT" sz="3600" dirty="0" smtClean="0">
                <a:ln w="0"/>
                <a:effectLst>
                  <a:outerShdw blurRad="38100" dist="19050" dir="2700000" algn="tl" rotWithShape="0">
                    <a:schemeClr val="tx1">
                      <a:alpha val="40000"/>
                    </a:schemeClr>
                  </a:outerShdw>
                </a:effectLst>
              </a:rPr>
              <a:t>Grazie a</a:t>
            </a:r>
            <a:endParaRPr lang="it-IT" sz="3600" dirty="0">
              <a:ln w="0"/>
              <a:effectLst>
                <a:outerShdw blurRad="38100" dist="19050" dir="2700000" algn="tl" rotWithShape="0">
                  <a:schemeClr val="tx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33" name="Rectangle 32"/>
          <p:cNvSpPr/>
          <p:nvPr/>
        </p:nvSpPr>
        <p:spPr>
          <a:xfrm>
            <a:off x="8774304" y="4801562"/>
            <a:ext cx="8892480" cy="24025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ctangle 42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5" name="Rectangle 24"/>
          <p:cNvSpPr/>
          <p:nvPr/>
        </p:nvSpPr>
        <p:spPr>
          <a:xfrm>
            <a:off x="7280825" y="618912"/>
            <a:ext cx="2100670" cy="43088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200" b="1" cap="none" spc="0" dirty="0" smtClean="0">
                <a:ln w="12700">
                  <a:noFill/>
                  <a:prstDash val="solid"/>
                </a:ln>
                <a:solidFill>
                  <a:schemeClr val="bg1"/>
                </a:solidFill>
              </a:rPr>
              <a:t>Sponsor</a:t>
            </a:r>
            <a:endParaRPr lang="en-US" sz="2200" b="1" cap="none" spc="0" dirty="0">
              <a:ln w="12700">
                <a:noFill/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95536" y="873964"/>
            <a:ext cx="1656184" cy="510643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ctangle 31"/>
          <p:cNvSpPr/>
          <p:nvPr/>
        </p:nvSpPr>
        <p:spPr>
          <a:xfrm>
            <a:off x="395536" y="1466922"/>
            <a:ext cx="1656184" cy="52876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Rectangle 34"/>
          <p:cNvSpPr/>
          <p:nvPr/>
        </p:nvSpPr>
        <p:spPr>
          <a:xfrm>
            <a:off x="2555776" y="873964"/>
            <a:ext cx="1656184" cy="510643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ctangle 21"/>
          <p:cNvSpPr/>
          <p:nvPr/>
        </p:nvSpPr>
        <p:spPr>
          <a:xfrm>
            <a:off x="2555776" y="1485042"/>
            <a:ext cx="1656184" cy="51064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55" y="954328"/>
            <a:ext cx="1428949" cy="3810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993" y="920794"/>
            <a:ext cx="1428949" cy="381053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4644008" y="1485042"/>
            <a:ext cx="1656184" cy="51064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555475"/>
            <a:ext cx="1428949" cy="3810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625" y="1552438"/>
            <a:ext cx="1428949" cy="381053"/>
          </a:xfrm>
          <a:prstGeom prst="rect">
            <a:avLst/>
          </a:prstGeom>
        </p:spPr>
      </p:pic>
      <p:pic>
        <p:nvPicPr>
          <p:cNvPr id="29" name="Picture 12" descr="Description: ASPItalia.com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576443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1" descr="Description: DomusDotNe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255" y="2666074"/>
            <a:ext cx="142875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0" descr="Description: DotDotNet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45354" y="2571750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9" descr="Description: DotNETCampania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115" y="3113146"/>
            <a:ext cx="1358205" cy="36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Description: DotNETLiguria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5776" y="3065495"/>
            <a:ext cx="1565744" cy="41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Description: DotNETSide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716367"/>
            <a:ext cx="1417369" cy="377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 descr="Description: SharepointCommunity.it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83010" y="3710569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Description: UGIdotNET">
            <a:hlinkClick r:id="rId21"/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15258" y="3656563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" descr="Description: Visual Basic Tips &amp; Tricks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753" y="4214208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543" y="2646816"/>
            <a:ext cx="1428949" cy="3810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722" y="3193891"/>
            <a:ext cx="1428949" cy="3810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866" y="3152415"/>
            <a:ext cx="1495527" cy="39880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433" y="3776436"/>
            <a:ext cx="1162791" cy="31007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730" y="4264837"/>
            <a:ext cx="1428949" cy="38105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204" y="1555374"/>
            <a:ext cx="1429328" cy="38115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813578" y="932241"/>
            <a:ext cx="1318528" cy="42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99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3</a:t>
            </a:r>
            <a:r>
              <a:rPr lang="it-IT" dirty="0" smtClean="0"/>
              <a:t> </a:t>
            </a:r>
            <a:r>
              <a:rPr lang="it-IT" dirty="0" smtClean="0"/>
              <a:t>slide</a:t>
            </a:r>
            <a:endParaRPr lang="it-IT" dirty="0" smtClean="0"/>
          </a:p>
          <a:p>
            <a:r>
              <a:rPr lang="it-IT" dirty="0" smtClean="0"/>
              <a:t>Demo: VS2012 and </a:t>
            </a:r>
            <a:r>
              <a:rPr lang="it-IT" dirty="0" err="1" smtClean="0"/>
              <a:t>Phonegap</a:t>
            </a:r>
            <a:r>
              <a:rPr lang="it-IT" dirty="0" smtClean="0"/>
              <a:t> </a:t>
            </a:r>
          </a:p>
          <a:p>
            <a:r>
              <a:rPr lang="it-IT" dirty="0" smtClean="0"/>
              <a:t>Demo: </a:t>
            </a:r>
            <a:r>
              <a:rPr lang="it-IT" dirty="0" err="1" smtClean="0"/>
              <a:t>Hybrid</a:t>
            </a:r>
            <a:r>
              <a:rPr lang="it-IT" dirty="0" smtClean="0"/>
              <a:t> </a:t>
            </a:r>
            <a:r>
              <a:rPr lang="it-IT" dirty="0" err="1" smtClean="0"/>
              <a:t>app</a:t>
            </a:r>
            <a:endParaRPr lang="it-IT" dirty="0" smtClean="0"/>
          </a:p>
          <a:p>
            <a:r>
              <a:rPr lang="it-IT" dirty="0" smtClean="0"/>
              <a:t>Q&amp;A</a:t>
            </a:r>
          </a:p>
          <a:p>
            <a:pPr lvl="1"/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pPr lvl="1"/>
            <a:endParaRPr lang="it-IT" dirty="0" smtClean="0"/>
          </a:p>
          <a:p>
            <a:pPr marL="457148" lvl="1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1410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276208" y="2710665"/>
            <a:ext cx="1508321" cy="1488466"/>
            <a:chOff x="3276208" y="2710665"/>
            <a:chExt cx="1508321" cy="148846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/>
            <a:srcRect l="161" t="25395" r="2946" b="32280"/>
            <a:stretch/>
          </p:blipFill>
          <p:spPr>
            <a:xfrm flipH="1">
              <a:off x="3340702" y="3242140"/>
              <a:ext cx="1421055" cy="43204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/>
            <a:srcRect t="27209" b="35031"/>
            <a:stretch/>
          </p:blipFill>
          <p:spPr>
            <a:xfrm flipH="1">
              <a:off x="3286817" y="2710665"/>
              <a:ext cx="1484751" cy="437149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/>
            <a:srcRect t="27138" b="30216"/>
            <a:stretch/>
          </p:blipFill>
          <p:spPr>
            <a:xfrm flipH="1">
              <a:off x="3276208" y="3723878"/>
              <a:ext cx="1508321" cy="475253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Uno scenario reale*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7298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it-IT" sz="1800" i="1" dirty="0" smtClean="0"/>
              <a:t>Tre persone viaggiano insieme in auto, utilizzando a turno la propria vettura.</a:t>
            </a:r>
          </a:p>
          <a:p>
            <a:pPr marL="0" indent="0" algn="just">
              <a:buNone/>
            </a:pPr>
            <a:r>
              <a:rPr lang="it-IT" sz="1800" i="1" dirty="0" smtClean="0"/>
              <a:t>I tre decidono di tracciare il numero di volte che ciascuno ha messo a disposizione il proprio mezzo, gestendo eventuali cambi, compensazioni etc..</a:t>
            </a:r>
            <a:endParaRPr lang="it-IT" sz="1200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2120" y="2678826"/>
            <a:ext cx="1827157" cy="1558677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1354341" y="3060086"/>
            <a:ext cx="1064885" cy="752950"/>
            <a:chOff x="1354341" y="3060086"/>
            <a:chExt cx="1064885" cy="75295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6"/>
            <a:srcRect l="29332" r="23578"/>
            <a:stretch/>
          </p:blipFill>
          <p:spPr>
            <a:xfrm>
              <a:off x="1354341" y="3060086"/>
              <a:ext cx="353753" cy="751234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6"/>
            <a:srcRect l="29332" r="23578"/>
            <a:stretch/>
          </p:blipFill>
          <p:spPr>
            <a:xfrm>
              <a:off x="1708094" y="3061802"/>
              <a:ext cx="353753" cy="751234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6"/>
            <a:srcRect l="29332" r="23578"/>
            <a:stretch/>
          </p:blipFill>
          <p:spPr>
            <a:xfrm>
              <a:off x="2065473" y="3060086"/>
              <a:ext cx="353753" cy="7512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901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Uno scenario reale*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4598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2400" i="1" dirty="0" smtClean="0"/>
              <a:t>Ogni </a:t>
            </a:r>
            <a:r>
              <a:rPr lang="it-IT" sz="2400" i="1" dirty="0" err="1" smtClean="0"/>
              <a:t>presona</a:t>
            </a:r>
            <a:r>
              <a:rPr lang="it-IT" sz="2400" i="1" dirty="0" smtClean="0"/>
              <a:t> possiede un </a:t>
            </a:r>
            <a:r>
              <a:rPr lang="it-IT" sz="2400" i="1" dirty="0" err="1" smtClean="0"/>
              <a:t>device</a:t>
            </a:r>
            <a:r>
              <a:rPr lang="it-IT" sz="2400" i="1" dirty="0" smtClean="0"/>
              <a:t> diverso...</a:t>
            </a:r>
            <a:endParaRPr lang="it-IT" sz="2400" i="1" dirty="0" smtClean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4015" t="4739" r="23153" b="5217"/>
          <a:stretch/>
        </p:blipFill>
        <p:spPr>
          <a:xfrm>
            <a:off x="4094935" y="2212070"/>
            <a:ext cx="958427" cy="1655464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2030570" y="2366527"/>
            <a:ext cx="1078274" cy="1346550"/>
            <a:chOff x="4067944" y="2859782"/>
            <a:chExt cx="980249" cy="122413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/>
            <a:srcRect l="31505" t="12697" r="31754" b="11094"/>
            <a:stretch/>
          </p:blipFill>
          <p:spPr>
            <a:xfrm>
              <a:off x="4211960" y="2859782"/>
              <a:ext cx="648072" cy="122413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4067944" y="3136063"/>
              <a:ext cx="980249" cy="28630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022803" y="2089297"/>
            <a:ext cx="1573026" cy="1901011"/>
            <a:chOff x="5676291" y="2643758"/>
            <a:chExt cx="1430024" cy="172819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l="7548" t="3917" r="5136" b="2072"/>
            <a:stretch/>
          </p:blipFill>
          <p:spPr>
            <a:xfrm>
              <a:off x="5796136" y="2643758"/>
              <a:ext cx="1224136" cy="1728192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5676291" y="2920901"/>
              <a:ext cx="1430024" cy="28630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80139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600" dirty="0" smtClean="0"/>
              <a:t>Siamo a 3 </a:t>
            </a:r>
            <a:r>
              <a:rPr lang="it-IT" sz="3600" dirty="0" err="1" smtClean="0"/>
              <a:t>slides</a:t>
            </a:r>
            <a:r>
              <a:rPr lang="it-IT" sz="3600" dirty="0" smtClean="0"/>
              <a:t>, show </a:t>
            </a:r>
            <a:r>
              <a:rPr lang="it-IT" sz="3600" dirty="0" smtClean="0"/>
              <a:t>me the code!</a:t>
            </a:r>
            <a:endParaRPr lang="it-I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5318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2400" i="1" dirty="0" smtClean="0"/>
              <a:t>Proviamo a creare una </a:t>
            </a:r>
            <a:r>
              <a:rPr lang="it-IT" sz="2400" i="1" dirty="0" err="1" smtClean="0"/>
              <a:t>Hybrid</a:t>
            </a:r>
            <a:r>
              <a:rPr lang="it-IT" sz="2400" i="1" dirty="0" smtClean="0"/>
              <a:t> </a:t>
            </a:r>
            <a:r>
              <a:rPr lang="it-IT" sz="2400" i="1" dirty="0" err="1" smtClean="0"/>
              <a:t>app</a:t>
            </a:r>
            <a:r>
              <a:rPr lang="it-IT" sz="2400" i="1" dirty="0" smtClean="0"/>
              <a:t> </a:t>
            </a:r>
            <a:r>
              <a:rPr lang="it-IT" sz="2400" i="1" dirty="0" smtClean="0"/>
              <a:t>con</a:t>
            </a:r>
            <a:r>
              <a:rPr lang="it-IT" sz="2400" i="1" dirty="0" smtClean="0"/>
              <a:t>…</a:t>
            </a:r>
            <a:endParaRPr lang="it-IT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104" y="2747491"/>
            <a:ext cx="1152128" cy="11521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2211710"/>
            <a:ext cx="1903933" cy="19039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r="80965"/>
          <a:stretch/>
        </p:blipFill>
        <p:spPr>
          <a:xfrm>
            <a:off x="2483768" y="2792523"/>
            <a:ext cx="1057664" cy="105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63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Developing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Visual Studio 2012 and </a:t>
            </a:r>
            <a:r>
              <a:rPr lang="fr-FR" dirty="0" err="1" smtClean="0"/>
              <a:t>Phonegap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0326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Dimenticato qualcosa?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459831"/>
          </a:xfrm>
        </p:spPr>
        <p:txBody>
          <a:bodyPr>
            <a:normAutofit fontScale="55000" lnSpcReduction="20000"/>
          </a:bodyPr>
          <a:lstStyle/>
          <a:p>
            <a:pPr>
              <a:buFontTx/>
              <a:buChar char="-"/>
            </a:pPr>
            <a:r>
              <a:rPr lang="it-IT" dirty="0" smtClean="0"/>
              <a:t>Join/</a:t>
            </a:r>
            <a:r>
              <a:rPr lang="it-IT" dirty="0" err="1" smtClean="0"/>
              <a:t>leave</a:t>
            </a:r>
            <a:r>
              <a:rPr lang="it-IT" dirty="0" smtClean="0"/>
              <a:t> car pool</a:t>
            </a:r>
          </a:p>
          <a:p>
            <a:pPr>
              <a:buFontTx/>
              <a:buChar char="-"/>
            </a:pPr>
            <a:r>
              <a:rPr lang="it-IT" dirty="0" err="1" smtClean="0"/>
              <a:t>Change</a:t>
            </a:r>
            <a:r>
              <a:rPr lang="it-IT" dirty="0" smtClean="0"/>
              <a:t> </a:t>
            </a:r>
            <a:r>
              <a:rPr lang="it-IT" dirty="0" err="1" smtClean="0"/>
              <a:t>plan</a:t>
            </a:r>
            <a:endParaRPr lang="it-IT" dirty="0" smtClean="0"/>
          </a:p>
          <a:p>
            <a:pPr lvl="1">
              <a:buFontTx/>
              <a:buChar char="-"/>
            </a:pPr>
            <a:r>
              <a:rPr lang="it-IT" dirty="0" smtClean="0"/>
              <a:t>Set </a:t>
            </a:r>
            <a:r>
              <a:rPr lang="it-IT" dirty="0" err="1" smtClean="0"/>
              <a:t>today’s</a:t>
            </a:r>
            <a:r>
              <a:rPr lang="it-IT" dirty="0" smtClean="0"/>
              <a:t> driver</a:t>
            </a:r>
          </a:p>
          <a:p>
            <a:pPr lvl="1">
              <a:buFontTx/>
              <a:buChar char="-"/>
            </a:pPr>
            <a:r>
              <a:rPr lang="it-IT" dirty="0" err="1"/>
              <a:t>Present</a:t>
            </a:r>
            <a:r>
              <a:rPr lang="it-IT" dirty="0"/>
              <a:t> </a:t>
            </a:r>
            <a:r>
              <a:rPr lang="it-IT" dirty="0" err="1"/>
              <a:t>but</a:t>
            </a:r>
            <a:r>
              <a:rPr lang="it-IT" dirty="0"/>
              <a:t> </a:t>
            </a:r>
            <a:r>
              <a:rPr lang="it-IT" dirty="0" err="1"/>
              <a:t>can’t</a:t>
            </a:r>
            <a:r>
              <a:rPr lang="it-IT" dirty="0"/>
              <a:t> drive</a:t>
            </a:r>
          </a:p>
          <a:p>
            <a:pPr lvl="1">
              <a:buFontTx/>
              <a:buChar char="-"/>
            </a:pPr>
            <a:r>
              <a:rPr lang="it-IT" dirty="0" err="1" smtClean="0"/>
              <a:t>Absent</a:t>
            </a:r>
            <a:r>
              <a:rPr lang="it-IT" dirty="0" smtClean="0"/>
              <a:t> </a:t>
            </a:r>
            <a:r>
              <a:rPr lang="it-IT" dirty="0" err="1" smtClean="0"/>
              <a:t>today</a:t>
            </a:r>
            <a:endParaRPr lang="it-IT" dirty="0" smtClean="0"/>
          </a:p>
          <a:p>
            <a:pPr lvl="1">
              <a:buFontTx/>
              <a:buChar char="-"/>
            </a:pPr>
            <a:r>
              <a:rPr lang="it-IT" dirty="0" err="1" smtClean="0"/>
              <a:t>Absent</a:t>
            </a:r>
            <a:r>
              <a:rPr lang="it-IT" dirty="0" smtClean="0"/>
              <a:t> on </a:t>
            </a:r>
            <a:r>
              <a:rPr lang="it-IT" dirty="0" err="1" smtClean="0"/>
              <a:t>next</a:t>
            </a:r>
            <a:r>
              <a:rPr lang="it-IT" dirty="0" smtClean="0"/>
              <a:t> </a:t>
            </a:r>
            <a:r>
              <a:rPr lang="it-IT" i="1" dirty="0" smtClean="0"/>
              <a:t>n </a:t>
            </a:r>
            <a:r>
              <a:rPr lang="it-IT" dirty="0" err="1" smtClean="0"/>
              <a:t>commute</a:t>
            </a:r>
            <a:r>
              <a:rPr lang="it-IT" dirty="0" err="1"/>
              <a:t>s</a:t>
            </a:r>
            <a:endParaRPr lang="it-IT" dirty="0" smtClean="0"/>
          </a:p>
          <a:p>
            <a:pPr>
              <a:buFontTx/>
              <a:buChar char="-"/>
            </a:pPr>
            <a:r>
              <a:rPr lang="it-IT" dirty="0" smtClean="0"/>
              <a:t>Alerts</a:t>
            </a:r>
          </a:p>
          <a:p>
            <a:pPr lvl="1">
              <a:buFontTx/>
              <a:buChar char="-"/>
            </a:pPr>
            <a:r>
              <a:rPr lang="it-IT" dirty="0" err="1" smtClean="0"/>
              <a:t>Send</a:t>
            </a:r>
            <a:r>
              <a:rPr lang="it-IT" dirty="0" smtClean="0"/>
              <a:t> an </a:t>
            </a:r>
            <a:r>
              <a:rPr lang="it-IT" dirty="0" err="1" smtClean="0"/>
              <a:t>alert</a:t>
            </a:r>
            <a:r>
              <a:rPr lang="it-IT" dirty="0" smtClean="0"/>
              <a:t> to pool </a:t>
            </a:r>
            <a:r>
              <a:rPr lang="it-IT" dirty="0" err="1" smtClean="0"/>
              <a:t>member</a:t>
            </a:r>
            <a:r>
              <a:rPr lang="it-IT" dirty="0" smtClean="0"/>
              <a:t>(s)</a:t>
            </a:r>
            <a:endParaRPr lang="it-IT" dirty="0"/>
          </a:p>
          <a:p>
            <a:pPr>
              <a:buFontTx/>
              <a:buChar char="-"/>
            </a:pPr>
            <a:r>
              <a:rPr lang="it-IT" dirty="0" err="1" smtClean="0"/>
              <a:t>Calendar</a:t>
            </a:r>
            <a:endParaRPr lang="it-IT" dirty="0" smtClean="0"/>
          </a:p>
          <a:p>
            <a:pPr lvl="1">
              <a:buFontTx/>
              <a:buChar char="-"/>
            </a:pPr>
            <a:r>
              <a:rPr lang="it-IT" dirty="0" smtClean="0"/>
              <a:t>Drive </a:t>
            </a:r>
            <a:r>
              <a:rPr lang="it-IT" dirty="0" err="1" smtClean="0"/>
              <a:t>shifts</a:t>
            </a:r>
            <a:endParaRPr lang="it-IT" dirty="0" smtClean="0"/>
          </a:p>
          <a:p>
            <a:pPr lvl="1">
              <a:buFontTx/>
              <a:buChar char="-"/>
            </a:pPr>
            <a:r>
              <a:rPr lang="it-IT" dirty="0" smtClean="0"/>
              <a:t>Reports (</a:t>
            </a:r>
            <a:r>
              <a:rPr lang="it-IT" dirty="0" err="1" smtClean="0"/>
              <a:t>fuel</a:t>
            </a:r>
            <a:r>
              <a:rPr lang="it-IT" dirty="0" smtClean="0"/>
              <a:t> </a:t>
            </a:r>
            <a:r>
              <a:rPr lang="it-IT" dirty="0" err="1" smtClean="0"/>
              <a:t>savings</a:t>
            </a:r>
            <a:r>
              <a:rPr lang="it-IT" dirty="0" smtClean="0"/>
              <a:t>…)</a:t>
            </a:r>
          </a:p>
          <a:p>
            <a:pPr>
              <a:buFontTx/>
              <a:buChar char="-"/>
            </a:pPr>
            <a:r>
              <a:rPr lang="it-IT" dirty="0" smtClean="0"/>
              <a:t>Live </a:t>
            </a:r>
            <a:r>
              <a:rPr lang="it-IT" dirty="0" err="1" smtClean="0"/>
              <a:t>tracking</a:t>
            </a:r>
            <a:endParaRPr lang="it-IT" dirty="0" smtClean="0"/>
          </a:p>
          <a:p>
            <a:pPr lvl="1">
              <a:buFontTx/>
              <a:buChar char="-"/>
            </a:pPr>
            <a:r>
              <a:rPr lang="it-IT" dirty="0" err="1" smtClean="0"/>
              <a:t>Where</a:t>
            </a:r>
            <a:r>
              <a:rPr lang="it-IT" dirty="0" smtClean="0"/>
              <a:t> the **** are </a:t>
            </a:r>
            <a:r>
              <a:rPr lang="it-IT" dirty="0" err="1" smtClean="0"/>
              <a:t>you</a:t>
            </a:r>
            <a:r>
              <a:rPr lang="it-IT" dirty="0"/>
              <a:t> </a:t>
            </a:r>
            <a:r>
              <a:rPr lang="it-IT" dirty="0" err="1" smtClean="0"/>
              <a:t>all</a:t>
            </a:r>
            <a:r>
              <a:rPr lang="it-IT" dirty="0" smtClean="0"/>
              <a:t>?</a:t>
            </a:r>
          </a:p>
          <a:p>
            <a:pPr marL="457200" lvl="1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97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HTML5-based </a:t>
            </a:r>
            <a:r>
              <a:rPr lang="fr-FR" dirty="0" err="1" smtClean="0"/>
              <a:t>Hybrid</a:t>
            </a:r>
            <a:r>
              <a:rPr lang="fr-FR" dirty="0" smtClean="0"/>
              <a:t> App </a:t>
            </a:r>
            <a:r>
              <a:rPr lang="fr-FR" dirty="0" err="1" smtClean="0"/>
              <a:t>development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711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</TotalTime>
  <Words>336</Words>
  <Application>Microsoft Office PowerPoint</Application>
  <PresentationFormat>On-screen Show (16:9)</PresentationFormat>
  <Paragraphs>91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Candara</vt:lpstr>
      <vt:lpstr>Segoe UI</vt:lpstr>
      <vt:lpstr>Tema di Office</vt:lpstr>
      <vt:lpstr>Custom Design</vt:lpstr>
      <vt:lpstr>MISC09– Sviluppare app ibride con HTML5 e Phonegap</vt:lpstr>
      <vt:lpstr>Grazie a</vt:lpstr>
      <vt:lpstr>Agenda</vt:lpstr>
      <vt:lpstr>Uno scenario reale*</vt:lpstr>
      <vt:lpstr>Uno scenario reale*</vt:lpstr>
      <vt:lpstr>Siamo a 3 slides, show me the code!</vt:lpstr>
      <vt:lpstr>demo</vt:lpstr>
      <vt:lpstr>Dimenticato qualcosa?</vt:lpstr>
      <vt:lpstr>demo</vt:lpstr>
      <vt:lpstr>Una squadra giovane:</vt:lpstr>
      <vt:lpstr>14,5 anni fa…</vt:lpstr>
      <vt:lpstr>Riepilogo</vt:lpstr>
      <vt:lpstr>Links</vt:lpstr>
      <vt:lpstr>Q&amp;A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Marco</dc:creator>
  <cp:lastModifiedBy>Andrea Colaci</cp:lastModifiedBy>
  <cp:revision>106</cp:revision>
  <dcterms:created xsi:type="dcterms:W3CDTF">2012-01-13T14:01:41Z</dcterms:created>
  <dcterms:modified xsi:type="dcterms:W3CDTF">2013-02-28T11:13:42Z</dcterms:modified>
</cp:coreProperties>
</file>