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0" r:id="rId4"/>
    <p:sldId id="305" r:id="rId5"/>
    <p:sldId id="306" r:id="rId6"/>
    <p:sldId id="336" r:id="rId7"/>
    <p:sldId id="337" r:id="rId8"/>
    <p:sldId id="338" r:id="rId9"/>
    <p:sldId id="347" r:id="rId10"/>
    <p:sldId id="333" r:id="rId11"/>
    <p:sldId id="339" r:id="rId12"/>
    <p:sldId id="340" r:id="rId13"/>
    <p:sldId id="341" r:id="rId14"/>
    <p:sldId id="343" r:id="rId15"/>
    <p:sldId id="345" r:id="rId16"/>
    <p:sldId id="344" r:id="rId17"/>
    <p:sldId id="346" r:id="rId18"/>
    <p:sldId id="350" r:id="rId19"/>
    <p:sldId id="348" r:id="rId20"/>
    <p:sldId id="349" r:id="rId21"/>
    <p:sldId id="351" r:id="rId22"/>
    <p:sldId id="342" r:id="rId23"/>
    <p:sldId id="352" r:id="rId24"/>
    <p:sldId id="264" r:id="rId25"/>
    <p:sldId id="334" r:id="rId26"/>
    <p:sldId id="335" r:id="rId27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7F7F7F"/>
    <a:srgbClr val="FFC000"/>
    <a:srgbClr val="9BC608"/>
    <a:srgbClr val="46464A"/>
    <a:srgbClr val="404040"/>
    <a:srgbClr val="2B3C45"/>
    <a:srgbClr val="3E5664"/>
    <a:srgbClr val="3C5966"/>
    <a:srgbClr val="152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118" d="100"/>
          <a:sy n="118" d="100"/>
        </p:scale>
        <p:origin x="355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8412BE-75C4-49EF-9D98-166515A2515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411486-3843-4323-889C-7FD368F36331}">
      <dgm:prSet phldrT="[Text]" custT="1"/>
      <dgm:spPr/>
      <dgm:t>
        <a:bodyPr/>
        <a:lstStyle/>
        <a:p>
          <a:r>
            <a:rPr lang="en-US" sz="800" dirty="0" err="1">
              <a:solidFill>
                <a:schemeClr val="tx1">
                  <a:lumMod val="50000"/>
                  <a:lumOff val="50000"/>
                </a:schemeClr>
              </a:solidFill>
            </a:rPr>
            <a:t>SpeechRecognizerUI</a:t>
          </a:r>
          <a:endParaRPr lang="en-US" sz="800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5095E11C-20CF-4CAD-9BC5-2C70A2C4542B}" type="parTrans" cxnId="{327B44F1-931A-4BAD-8822-9D249D3E0AF2}">
      <dgm:prSet/>
      <dgm:spPr/>
      <dgm:t>
        <a:bodyPr/>
        <a:lstStyle/>
        <a:p>
          <a:endParaRPr lang="en-US" sz="1000"/>
        </a:p>
      </dgm:t>
    </dgm:pt>
    <dgm:pt modelId="{023A277D-25EC-4E9B-99A7-45E4C5237198}" type="sibTrans" cxnId="{327B44F1-931A-4BAD-8822-9D249D3E0AF2}">
      <dgm:prSet/>
      <dgm:spPr/>
      <dgm:t>
        <a:bodyPr/>
        <a:lstStyle/>
        <a:p>
          <a:endParaRPr lang="en-US" sz="1000"/>
        </a:p>
      </dgm:t>
    </dgm:pt>
    <dgm:pt modelId="{E12D447D-CE0A-414C-A58F-4525EA0B3BCD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700" dirty="0" err="1" smtClean="0">
              <a:solidFill>
                <a:schemeClr val="tx1">
                  <a:lumMod val="50000"/>
                  <a:lumOff val="50000"/>
                </a:schemeClr>
              </a:solidFill>
            </a:rPr>
            <a:t>SpeechRecognizer</a:t>
          </a: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 object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C06BD2D9-32DE-4874-903C-4F4AE191564D}" type="parTrans" cxnId="{5C59FC6F-DCD6-40D5-AAAA-1646E12CEB82}">
      <dgm:prSet/>
      <dgm:spPr/>
      <dgm:t>
        <a:bodyPr/>
        <a:lstStyle/>
        <a:p>
          <a:endParaRPr lang="en-US" sz="1000"/>
        </a:p>
      </dgm:t>
    </dgm:pt>
    <dgm:pt modelId="{6F597DAD-E2B7-454D-9A53-2F13557595DE}" type="sibTrans" cxnId="{5C59FC6F-DCD6-40D5-AAAA-1646E12CEB82}">
      <dgm:prSet/>
      <dgm:spPr/>
      <dgm:t>
        <a:bodyPr/>
        <a:lstStyle/>
        <a:p>
          <a:endParaRPr lang="en-US" sz="1000"/>
        </a:p>
      </dgm:t>
    </dgm:pt>
    <dgm:pt modelId="{8CEC9663-B4CD-4AE9-8EEC-1D3A904A0F86}">
      <dgm:prSet phldrT="[Text]" custT="1"/>
      <dgm:spPr/>
      <dgm:t>
        <a:bodyPr/>
        <a:lstStyle/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Settings object:</a:t>
          </a:r>
        </a:p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timeout </a:t>
          </a: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values etc</a:t>
          </a: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.</a:t>
          </a:r>
        </a:p>
      </dgm:t>
    </dgm:pt>
    <dgm:pt modelId="{48CE3463-90F7-4AD9-9B3B-98AF743D2B91}" type="parTrans" cxnId="{8A60EA2E-E425-4BD4-BF4F-02E90B468E36}">
      <dgm:prSet/>
      <dgm:spPr/>
      <dgm:t>
        <a:bodyPr/>
        <a:lstStyle/>
        <a:p>
          <a:endParaRPr lang="en-US" sz="1000"/>
        </a:p>
      </dgm:t>
    </dgm:pt>
    <dgm:pt modelId="{1EA02EE0-4A27-4489-AA12-CB6926619B5B}" type="sibTrans" cxnId="{8A60EA2E-E425-4BD4-BF4F-02E90B468E36}">
      <dgm:prSet/>
      <dgm:spPr/>
      <dgm:t>
        <a:bodyPr/>
        <a:lstStyle/>
        <a:p>
          <a:endParaRPr lang="en-US" sz="1000"/>
        </a:p>
      </dgm:t>
    </dgm:pt>
    <dgm:pt modelId="{F559606B-E943-46B8-8F1C-F70DF8CE9495}">
      <dgm:prSet phldrT="[Text]" custT="1"/>
      <dgm:spPr/>
      <dgm:t>
        <a:bodyPr/>
        <a:lstStyle/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Grammars collection </a:t>
          </a:r>
        </a:p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indexed by </a:t>
          </a:r>
          <a:endParaRPr lang="en-US" sz="700" dirty="0" smtClean="0">
            <a:solidFill>
              <a:schemeClr val="tx1">
                <a:lumMod val="50000"/>
                <a:lumOff val="50000"/>
              </a:schemeClr>
            </a:solidFill>
          </a:endParaRPr>
        </a:p>
        <a:p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grammar name</a:t>
          </a:r>
        </a:p>
      </dgm:t>
    </dgm:pt>
    <dgm:pt modelId="{4D4B36FD-0766-4E11-8870-05F4220A2C7D}" type="parTrans" cxnId="{96B0D29F-DED6-4EE9-A37F-73D52DE1AF98}">
      <dgm:prSet/>
      <dgm:spPr/>
      <dgm:t>
        <a:bodyPr/>
        <a:lstStyle/>
        <a:p>
          <a:endParaRPr lang="en-US" sz="1000"/>
        </a:p>
      </dgm:t>
    </dgm:pt>
    <dgm:pt modelId="{0F9D79B7-3733-4863-B387-5EA4F35CE3D7}" type="sibTrans" cxnId="{96B0D29F-DED6-4EE9-A37F-73D52DE1AF98}">
      <dgm:prSet/>
      <dgm:spPr/>
      <dgm:t>
        <a:bodyPr/>
        <a:lstStyle/>
        <a:p>
          <a:endParaRPr lang="en-US" sz="1000"/>
        </a:p>
      </dgm:t>
    </dgm:pt>
    <dgm:pt modelId="{5B8ECADE-E116-44C5-90DF-47D47ACD672E}">
      <dgm:prSet phldrT="[Text]" custT="1"/>
      <dgm:spPr/>
      <dgm:t>
        <a:bodyPr/>
        <a:lstStyle/>
        <a:p>
          <a:pPr>
            <a:lnSpc>
              <a:spcPct val="90000"/>
            </a:lnSpc>
          </a:pPr>
          <a:endParaRPr lang="en-US" sz="700" dirty="0" smtClean="0">
            <a:solidFill>
              <a:schemeClr val="tx1">
                <a:lumMod val="50000"/>
                <a:lumOff val="50000"/>
              </a:schemeClr>
            </a:solidFill>
          </a:endParaRPr>
        </a:p>
        <a:p>
          <a:pPr>
            <a:lnSpc>
              <a:spcPct val="90000"/>
            </a:lnSpc>
          </a:pP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UI </a:t>
          </a: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Settings object: </a:t>
          </a:r>
        </a:p>
        <a:p>
          <a:pPr>
            <a:lnSpc>
              <a:spcPct val="100000"/>
            </a:lnSpc>
          </a:pP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UI </a:t>
          </a: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text, Booleans </a:t>
          </a: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to disable </a:t>
          </a: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features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  <a:p>
          <a:pPr>
            <a:lnSpc>
              <a:spcPct val="90000"/>
            </a:lnSpc>
          </a:pPr>
          <a:endParaRPr lang="en-US" sz="400" dirty="0"/>
        </a:p>
      </dgm:t>
    </dgm:pt>
    <dgm:pt modelId="{20C33734-50ED-41D1-A53E-7B4E0A942B1C}" type="parTrans" cxnId="{92E9BC82-35B1-4539-967A-1A5FB55F5847}">
      <dgm:prSet/>
      <dgm:spPr/>
      <dgm:t>
        <a:bodyPr/>
        <a:lstStyle/>
        <a:p>
          <a:endParaRPr lang="en-US" sz="1000"/>
        </a:p>
      </dgm:t>
    </dgm:pt>
    <dgm:pt modelId="{5582B2E4-683C-46F2-BF69-9595B3D78394}" type="sibTrans" cxnId="{92E9BC82-35B1-4539-967A-1A5FB55F5847}">
      <dgm:prSet/>
      <dgm:spPr/>
      <dgm:t>
        <a:bodyPr/>
        <a:lstStyle/>
        <a:p>
          <a:endParaRPr lang="en-US" sz="1000"/>
        </a:p>
      </dgm:t>
    </dgm:pt>
    <dgm:pt modelId="{5C271690-0675-4C92-818D-96804E08BBD7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Methods:</a:t>
          </a:r>
        </a:p>
        <a:p>
          <a:pPr>
            <a:lnSpc>
              <a:spcPct val="90000"/>
            </a:lnSpc>
          </a:pPr>
          <a:r>
            <a:rPr lang="en-US" sz="700" dirty="0" err="1">
              <a:solidFill>
                <a:schemeClr val="tx1">
                  <a:lumMod val="50000"/>
                  <a:lumOff val="50000"/>
                </a:schemeClr>
              </a:solidFill>
            </a:rPr>
            <a:t>PreLoadGrammarsAsync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  <a:p>
          <a:pPr>
            <a:lnSpc>
              <a:spcPct val="90000"/>
            </a:lnSpc>
          </a:pP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Get/Set Recognizer</a:t>
          </a:r>
        </a:p>
        <a:p>
          <a:pPr>
            <a:lnSpc>
              <a:spcPct val="90000"/>
            </a:lnSpc>
          </a:pPr>
          <a:r>
            <a:rPr lang="en-US" sz="700" dirty="0" err="1">
              <a:solidFill>
                <a:schemeClr val="tx1">
                  <a:lumMod val="50000"/>
                  <a:lumOff val="50000"/>
                </a:schemeClr>
              </a:solidFill>
            </a:rPr>
            <a:t>RecognizeAsync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CE1658B7-6F95-4517-8861-B0F0241A1020}" type="parTrans" cxnId="{B17DA0E6-9911-4D29-BC98-895A9F2320AB}">
      <dgm:prSet/>
      <dgm:spPr/>
      <dgm:t>
        <a:bodyPr/>
        <a:lstStyle/>
        <a:p>
          <a:endParaRPr lang="en-US" sz="1000"/>
        </a:p>
      </dgm:t>
    </dgm:pt>
    <dgm:pt modelId="{5FFBB341-0C56-47B6-8177-4F91BE47C8D6}" type="sibTrans" cxnId="{B17DA0E6-9911-4D29-BC98-895A9F2320AB}">
      <dgm:prSet/>
      <dgm:spPr/>
      <dgm:t>
        <a:bodyPr/>
        <a:lstStyle/>
        <a:p>
          <a:endParaRPr lang="en-US" sz="1000"/>
        </a:p>
      </dgm:t>
    </dgm:pt>
    <dgm:pt modelId="{C2F1B3B3-6278-4DB7-A602-3A8A350DB26D}">
      <dgm:prSet custT="1"/>
      <dgm:spPr/>
      <dgm:t>
        <a:bodyPr/>
        <a:lstStyle/>
        <a:p>
          <a:r>
            <a:rPr lang="en-US" sz="700" dirty="0" err="1">
              <a:solidFill>
                <a:schemeClr val="tx1">
                  <a:lumMod val="50000"/>
                  <a:lumOff val="50000"/>
                </a:schemeClr>
              </a:solidFill>
            </a:rPr>
            <a:t>AddGrammar</a:t>
          </a: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 Methods:</a:t>
          </a:r>
        </a:p>
        <a:p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Predefined from </a:t>
          </a:r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list</a:t>
          </a:r>
        </a:p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SRGS grammar </a:t>
          </a:r>
          <a:r>
            <a:rPr lang="en-US" sz="700" dirty="0" smtClean="0">
              <a:solidFill>
                <a:schemeClr val="tx1">
                  <a:lumMod val="50000"/>
                  <a:lumOff val="50000"/>
                </a:schemeClr>
              </a:solidFill>
            </a:rPr>
            <a:t>from URI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ABC5A1D9-DCBD-43CE-92EC-1B9C789D66C1}" type="parTrans" cxnId="{BED5FEF9-3F55-4D64-B927-D7553D47B94D}">
      <dgm:prSet/>
      <dgm:spPr/>
      <dgm:t>
        <a:bodyPr/>
        <a:lstStyle/>
        <a:p>
          <a:endParaRPr lang="en-US" sz="1000"/>
        </a:p>
      </dgm:t>
    </dgm:pt>
    <dgm:pt modelId="{12D59364-B000-4BF8-985A-9C0359DB1EC7}" type="sibTrans" cxnId="{BED5FEF9-3F55-4D64-B927-D7553D47B94D}">
      <dgm:prSet/>
      <dgm:spPr/>
      <dgm:t>
        <a:bodyPr/>
        <a:lstStyle/>
        <a:p>
          <a:endParaRPr lang="en-US" sz="1000"/>
        </a:p>
      </dgm:t>
    </dgm:pt>
    <dgm:pt modelId="{C5AE568A-2BBD-4F88-AA38-6B839ECCEC7E}">
      <dgm:prSet custT="1"/>
      <dgm:spPr/>
      <dgm:t>
        <a:bodyPr/>
        <a:lstStyle/>
        <a:p>
          <a:r>
            <a:rPr lang="en-US" sz="700" dirty="0">
              <a:solidFill>
                <a:schemeClr val="tx1">
                  <a:lumMod val="50000"/>
                  <a:lumOff val="50000"/>
                </a:schemeClr>
              </a:solidFill>
            </a:rPr>
            <a:t>Recognition Method:</a:t>
          </a:r>
        </a:p>
        <a:p>
          <a:r>
            <a:rPr lang="en-US" sz="700" dirty="0" err="1">
              <a:solidFill>
                <a:schemeClr val="tx1">
                  <a:lumMod val="50000"/>
                  <a:lumOff val="50000"/>
                </a:schemeClr>
              </a:solidFill>
            </a:rPr>
            <a:t>RecognizeWithUIAsync</a:t>
          </a:r>
          <a:endParaRPr lang="en-US" sz="700" dirty="0">
            <a:solidFill>
              <a:schemeClr val="tx1">
                <a:lumMod val="50000"/>
                <a:lumOff val="50000"/>
              </a:schemeClr>
            </a:solidFill>
          </a:endParaRPr>
        </a:p>
      </dgm:t>
    </dgm:pt>
    <dgm:pt modelId="{BBDB2FDC-7AED-402D-B17A-0305AC25C91E}" type="parTrans" cxnId="{E83D9AEC-E888-4F0E-9260-D57D53C07979}">
      <dgm:prSet/>
      <dgm:spPr/>
      <dgm:t>
        <a:bodyPr/>
        <a:lstStyle/>
        <a:p>
          <a:endParaRPr lang="en-US" sz="1000"/>
        </a:p>
      </dgm:t>
    </dgm:pt>
    <dgm:pt modelId="{9A251EFF-06E2-4A85-AB48-7A37AB24AAEE}" type="sibTrans" cxnId="{E83D9AEC-E888-4F0E-9260-D57D53C07979}">
      <dgm:prSet/>
      <dgm:spPr/>
      <dgm:t>
        <a:bodyPr/>
        <a:lstStyle/>
        <a:p>
          <a:endParaRPr lang="en-US" sz="1000"/>
        </a:p>
      </dgm:t>
    </dgm:pt>
    <dgm:pt modelId="{C372363C-59C2-49CC-9C1B-B0FC24781C97}" type="pres">
      <dgm:prSet presAssocID="{8B8412BE-75C4-49EF-9D98-166515A2515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92D450C-D17E-4F07-847A-9B3B68AF0E96}" type="pres">
      <dgm:prSet presAssocID="{10411486-3843-4323-889C-7FD368F36331}" presName="hierRoot1" presStyleCnt="0"/>
      <dgm:spPr/>
    </dgm:pt>
    <dgm:pt modelId="{DD623976-546E-4AE9-8F11-BAC82676D365}" type="pres">
      <dgm:prSet presAssocID="{10411486-3843-4323-889C-7FD368F36331}" presName="composite" presStyleCnt="0"/>
      <dgm:spPr/>
    </dgm:pt>
    <dgm:pt modelId="{1A792C10-A89E-4E6D-8590-5D6E291EAD7B}" type="pres">
      <dgm:prSet presAssocID="{10411486-3843-4323-889C-7FD368F36331}" presName="background" presStyleLbl="node0" presStyleIdx="0" presStyleCnt="1"/>
      <dgm:spPr/>
    </dgm:pt>
    <dgm:pt modelId="{630E3663-4E95-47F1-A83E-CE0524B2C39B}" type="pres">
      <dgm:prSet presAssocID="{10411486-3843-4323-889C-7FD368F36331}" presName="text" presStyleLbl="fgAcc0" presStyleIdx="0" presStyleCnt="1" custScaleX="153623" custLinFactNeighborX="-102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4D0634-8CD9-4719-AEEE-A5958D583BCF}" type="pres">
      <dgm:prSet presAssocID="{10411486-3843-4323-889C-7FD368F36331}" presName="hierChild2" presStyleCnt="0"/>
      <dgm:spPr/>
    </dgm:pt>
    <dgm:pt modelId="{11F62931-F6F2-4543-BE93-849941C2F14A}" type="pres">
      <dgm:prSet presAssocID="{C06BD2D9-32DE-4874-903C-4F4AE191564D}" presName="Name10" presStyleLbl="parChTrans1D2" presStyleIdx="0" presStyleCnt="3"/>
      <dgm:spPr/>
      <dgm:t>
        <a:bodyPr/>
        <a:lstStyle/>
        <a:p>
          <a:endParaRPr lang="en-US"/>
        </a:p>
      </dgm:t>
    </dgm:pt>
    <dgm:pt modelId="{E3EFC100-FC86-449F-845E-6F5ED9C83658}" type="pres">
      <dgm:prSet presAssocID="{E12D447D-CE0A-414C-A58F-4525EA0B3BCD}" presName="hierRoot2" presStyleCnt="0"/>
      <dgm:spPr/>
    </dgm:pt>
    <dgm:pt modelId="{381B1950-40A4-4EF2-880E-EFD1D90F1BC1}" type="pres">
      <dgm:prSet presAssocID="{E12D447D-CE0A-414C-A58F-4525EA0B3BCD}" presName="composite2" presStyleCnt="0"/>
      <dgm:spPr/>
    </dgm:pt>
    <dgm:pt modelId="{E65F1044-F806-4B47-BC2D-F7314FA6D436}" type="pres">
      <dgm:prSet presAssocID="{E12D447D-CE0A-414C-A58F-4525EA0B3BCD}" presName="background2" presStyleLbl="node2" presStyleIdx="0" presStyleCnt="3"/>
      <dgm:spPr/>
    </dgm:pt>
    <dgm:pt modelId="{63CA3A88-9FE4-441B-AE62-E26BDF491936}" type="pres">
      <dgm:prSet presAssocID="{E12D447D-CE0A-414C-A58F-4525EA0B3BC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7C98C1-56DB-416B-9123-19F39D60EC79}" type="pres">
      <dgm:prSet presAssocID="{E12D447D-CE0A-414C-A58F-4525EA0B3BCD}" presName="hierChild3" presStyleCnt="0"/>
      <dgm:spPr/>
    </dgm:pt>
    <dgm:pt modelId="{65568E40-60A2-43C9-86A9-9AC0B1EF0CFB}" type="pres">
      <dgm:prSet presAssocID="{48CE3463-90F7-4AD9-9B3B-98AF743D2B91}" presName="Name17" presStyleLbl="parChTrans1D3" presStyleIdx="0" presStyleCnt="3"/>
      <dgm:spPr/>
      <dgm:t>
        <a:bodyPr/>
        <a:lstStyle/>
        <a:p>
          <a:endParaRPr lang="en-US"/>
        </a:p>
      </dgm:t>
    </dgm:pt>
    <dgm:pt modelId="{4640A195-3173-4D54-9C57-23DEDC0F4431}" type="pres">
      <dgm:prSet presAssocID="{8CEC9663-B4CD-4AE9-8EEC-1D3A904A0F86}" presName="hierRoot3" presStyleCnt="0"/>
      <dgm:spPr/>
    </dgm:pt>
    <dgm:pt modelId="{F6B082D3-D509-48A8-A059-73F284E993F1}" type="pres">
      <dgm:prSet presAssocID="{8CEC9663-B4CD-4AE9-8EEC-1D3A904A0F86}" presName="composite3" presStyleCnt="0"/>
      <dgm:spPr/>
    </dgm:pt>
    <dgm:pt modelId="{CE79DA55-38E9-4CF0-910C-D17FB5148F6B}" type="pres">
      <dgm:prSet presAssocID="{8CEC9663-B4CD-4AE9-8EEC-1D3A904A0F86}" presName="background3" presStyleLbl="node3" presStyleIdx="0" presStyleCnt="3"/>
      <dgm:spPr/>
    </dgm:pt>
    <dgm:pt modelId="{B3E9DB44-5FC6-4FE7-B5C5-25E96D090A6F}" type="pres">
      <dgm:prSet presAssocID="{8CEC9663-B4CD-4AE9-8EEC-1D3A904A0F86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358F85-A37A-49A4-BD63-08DD57DF292B}" type="pres">
      <dgm:prSet presAssocID="{8CEC9663-B4CD-4AE9-8EEC-1D3A904A0F86}" presName="hierChild4" presStyleCnt="0"/>
      <dgm:spPr/>
    </dgm:pt>
    <dgm:pt modelId="{30E0FACD-4491-4F1B-A558-1335949D98EA}" type="pres">
      <dgm:prSet presAssocID="{4D4B36FD-0766-4E11-8870-05F4220A2C7D}" presName="Name17" presStyleLbl="parChTrans1D3" presStyleIdx="1" presStyleCnt="3"/>
      <dgm:spPr/>
      <dgm:t>
        <a:bodyPr/>
        <a:lstStyle/>
        <a:p>
          <a:endParaRPr lang="en-US"/>
        </a:p>
      </dgm:t>
    </dgm:pt>
    <dgm:pt modelId="{5FB5A725-681E-49D4-98E0-7C836B10379C}" type="pres">
      <dgm:prSet presAssocID="{F559606B-E943-46B8-8F1C-F70DF8CE9495}" presName="hierRoot3" presStyleCnt="0"/>
      <dgm:spPr/>
    </dgm:pt>
    <dgm:pt modelId="{408B2F0D-A3D7-4A98-9A6A-BA5F6EA02FD5}" type="pres">
      <dgm:prSet presAssocID="{F559606B-E943-46B8-8F1C-F70DF8CE9495}" presName="composite3" presStyleCnt="0"/>
      <dgm:spPr/>
    </dgm:pt>
    <dgm:pt modelId="{4CCB66BB-3932-4444-8AF5-E5DC90007277}" type="pres">
      <dgm:prSet presAssocID="{F559606B-E943-46B8-8F1C-F70DF8CE9495}" presName="background3" presStyleLbl="node3" presStyleIdx="1" presStyleCnt="3"/>
      <dgm:spPr/>
    </dgm:pt>
    <dgm:pt modelId="{BD26CED9-EB79-471B-A0D1-3EC649A23682}" type="pres">
      <dgm:prSet presAssocID="{F559606B-E943-46B8-8F1C-F70DF8CE9495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EF128B-7AB6-44DF-A338-C0CB69596C89}" type="pres">
      <dgm:prSet presAssocID="{F559606B-E943-46B8-8F1C-F70DF8CE9495}" presName="hierChild4" presStyleCnt="0"/>
      <dgm:spPr/>
    </dgm:pt>
    <dgm:pt modelId="{F91FEEC6-B1DA-41AE-962E-311073BE01B4}" type="pres">
      <dgm:prSet presAssocID="{ABC5A1D9-DCBD-43CE-92EC-1B9C789D66C1}" presName="Name23" presStyleLbl="parChTrans1D4" presStyleIdx="0" presStyleCnt="1"/>
      <dgm:spPr/>
      <dgm:t>
        <a:bodyPr/>
        <a:lstStyle/>
        <a:p>
          <a:endParaRPr lang="en-US"/>
        </a:p>
      </dgm:t>
    </dgm:pt>
    <dgm:pt modelId="{F2458608-E8E7-4F8E-9607-235F494DE605}" type="pres">
      <dgm:prSet presAssocID="{C2F1B3B3-6278-4DB7-A602-3A8A350DB26D}" presName="hierRoot4" presStyleCnt="0"/>
      <dgm:spPr/>
    </dgm:pt>
    <dgm:pt modelId="{06635E2E-0190-4C95-AE5F-A361D82656B0}" type="pres">
      <dgm:prSet presAssocID="{C2F1B3B3-6278-4DB7-A602-3A8A350DB26D}" presName="composite4" presStyleCnt="0"/>
      <dgm:spPr/>
    </dgm:pt>
    <dgm:pt modelId="{74A52DD0-4B70-48AC-BD9C-2DB8F63048DE}" type="pres">
      <dgm:prSet presAssocID="{C2F1B3B3-6278-4DB7-A602-3A8A350DB26D}" presName="background4" presStyleLbl="node4" presStyleIdx="0" presStyleCnt="1"/>
      <dgm:spPr/>
    </dgm:pt>
    <dgm:pt modelId="{C6546545-180C-4D74-BB3F-246E2ECF567C}" type="pres">
      <dgm:prSet presAssocID="{C2F1B3B3-6278-4DB7-A602-3A8A350DB26D}" presName="text4" presStyleLbl="fgAcc4" presStyleIdx="0" presStyleCnt="1" custScaleX="104397" custLinFactNeighborX="4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738D7A-F98D-4BFE-BA51-A10BF4EF9EA8}" type="pres">
      <dgm:prSet presAssocID="{C2F1B3B3-6278-4DB7-A602-3A8A350DB26D}" presName="hierChild5" presStyleCnt="0"/>
      <dgm:spPr/>
    </dgm:pt>
    <dgm:pt modelId="{F34DB373-CECF-41C5-BCB1-83E0F2612D8F}" type="pres">
      <dgm:prSet presAssocID="{CE1658B7-6F95-4517-8861-B0F0241A1020}" presName="Name17" presStyleLbl="parChTrans1D3" presStyleIdx="2" presStyleCnt="3"/>
      <dgm:spPr/>
      <dgm:t>
        <a:bodyPr/>
        <a:lstStyle/>
        <a:p>
          <a:endParaRPr lang="en-US"/>
        </a:p>
      </dgm:t>
    </dgm:pt>
    <dgm:pt modelId="{D970DB37-08E3-4B6D-92E3-3217087F0DB4}" type="pres">
      <dgm:prSet presAssocID="{5C271690-0675-4C92-818D-96804E08BBD7}" presName="hierRoot3" presStyleCnt="0"/>
      <dgm:spPr/>
    </dgm:pt>
    <dgm:pt modelId="{0A7554EE-09FB-42B7-9CCD-B2D6FC14360A}" type="pres">
      <dgm:prSet presAssocID="{5C271690-0675-4C92-818D-96804E08BBD7}" presName="composite3" presStyleCnt="0"/>
      <dgm:spPr/>
    </dgm:pt>
    <dgm:pt modelId="{801C6A7E-90FF-4EDF-AF09-CFB32F35C190}" type="pres">
      <dgm:prSet presAssocID="{5C271690-0675-4C92-818D-96804E08BBD7}" presName="background3" presStyleLbl="node3" presStyleIdx="2" presStyleCnt="3"/>
      <dgm:spPr/>
    </dgm:pt>
    <dgm:pt modelId="{E370E191-2F1D-44DD-983A-68F7F22FE8B7}" type="pres">
      <dgm:prSet presAssocID="{5C271690-0675-4C92-818D-96804E08BBD7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4BF1C7-0611-4542-9325-05BA8B686AC1}" type="pres">
      <dgm:prSet presAssocID="{5C271690-0675-4C92-818D-96804E08BBD7}" presName="hierChild4" presStyleCnt="0"/>
      <dgm:spPr/>
    </dgm:pt>
    <dgm:pt modelId="{BB13EAFE-59D2-49AE-80D7-21AFBCD916AC}" type="pres">
      <dgm:prSet presAssocID="{20C33734-50ED-41D1-A53E-7B4E0A942B1C}" presName="Name10" presStyleLbl="parChTrans1D2" presStyleIdx="1" presStyleCnt="3"/>
      <dgm:spPr/>
      <dgm:t>
        <a:bodyPr/>
        <a:lstStyle/>
        <a:p>
          <a:endParaRPr lang="en-US"/>
        </a:p>
      </dgm:t>
    </dgm:pt>
    <dgm:pt modelId="{D220DF92-6BDF-44D2-9136-6FA04A47B8A8}" type="pres">
      <dgm:prSet presAssocID="{5B8ECADE-E116-44C5-90DF-47D47ACD672E}" presName="hierRoot2" presStyleCnt="0"/>
      <dgm:spPr/>
    </dgm:pt>
    <dgm:pt modelId="{5589FBD5-71C7-447B-BCB9-639786D97A4B}" type="pres">
      <dgm:prSet presAssocID="{5B8ECADE-E116-44C5-90DF-47D47ACD672E}" presName="composite2" presStyleCnt="0"/>
      <dgm:spPr/>
    </dgm:pt>
    <dgm:pt modelId="{F6FED5AB-E513-496D-B5A8-5A7E890AC283}" type="pres">
      <dgm:prSet presAssocID="{5B8ECADE-E116-44C5-90DF-47D47ACD672E}" presName="background2" presStyleLbl="node2" presStyleIdx="1" presStyleCnt="3"/>
      <dgm:spPr/>
    </dgm:pt>
    <dgm:pt modelId="{7DED39E9-FE1A-48C2-BF86-2FF520C20793}" type="pres">
      <dgm:prSet presAssocID="{5B8ECADE-E116-44C5-90DF-47D47ACD672E}" presName="text2" presStyleLbl="fgAcc2" presStyleIdx="1" presStyleCnt="3" custLinFactNeighborX="-6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A148EDC-1877-4995-9E11-9415BB0560A3}" type="pres">
      <dgm:prSet presAssocID="{5B8ECADE-E116-44C5-90DF-47D47ACD672E}" presName="hierChild3" presStyleCnt="0"/>
      <dgm:spPr/>
    </dgm:pt>
    <dgm:pt modelId="{7C510AAB-0DFE-42D5-B877-6C3277F8381D}" type="pres">
      <dgm:prSet presAssocID="{BBDB2FDC-7AED-402D-B17A-0305AC25C91E}" presName="Name10" presStyleLbl="parChTrans1D2" presStyleIdx="2" presStyleCnt="3"/>
      <dgm:spPr/>
      <dgm:t>
        <a:bodyPr/>
        <a:lstStyle/>
        <a:p>
          <a:endParaRPr lang="en-US"/>
        </a:p>
      </dgm:t>
    </dgm:pt>
    <dgm:pt modelId="{E2A3720C-4EA6-4E9D-85A4-9C232620193F}" type="pres">
      <dgm:prSet presAssocID="{C5AE568A-2BBD-4F88-AA38-6B839ECCEC7E}" presName="hierRoot2" presStyleCnt="0"/>
      <dgm:spPr/>
    </dgm:pt>
    <dgm:pt modelId="{CA29C65A-68D7-4DA9-B6D2-CEA95FFEAF66}" type="pres">
      <dgm:prSet presAssocID="{C5AE568A-2BBD-4F88-AA38-6B839ECCEC7E}" presName="composite2" presStyleCnt="0"/>
      <dgm:spPr/>
    </dgm:pt>
    <dgm:pt modelId="{34AD4BC2-C9A1-4554-9D76-BFD6EAB5B9C6}" type="pres">
      <dgm:prSet presAssocID="{C5AE568A-2BBD-4F88-AA38-6B839ECCEC7E}" presName="background2" presStyleLbl="node2" presStyleIdx="2" presStyleCnt="3"/>
      <dgm:spPr/>
    </dgm:pt>
    <dgm:pt modelId="{6491DA7E-2C50-4252-AFFD-652AA559CBBF}" type="pres">
      <dgm:prSet presAssocID="{C5AE568A-2BBD-4F88-AA38-6B839ECCEC7E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EBBF26-B450-4A95-94D0-C93D7EFE650A}" type="pres">
      <dgm:prSet presAssocID="{C5AE568A-2BBD-4F88-AA38-6B839ECCEC7E}" presName="hierChild3" presStyleCnt="0"/>
      <dgm:spPr/>
    </dgm:pt>
  </dgm:ptLst>
  <dgm:cxnLst>
    <dgm:cxn modelId="{B17DA0E6-9911-4D29-BC98-895A9F2320AB}" srcId="{E12D447D-CE0A-414C-A58F-4525EA0B3BCD}" destId="{5C271690-0675-4C92-818D-96804E08BBD7}" srcOrd="2" destOrd="0" parTransId="{CE1658B7-6F95-4517-8861-B0F0241A1020}" sibTransId="{5FFBB341-0C56-47B6-8177-4F91BE47C8D6}"/>
    <dgm:cxn modelId="{8A268D16-2617-44F0-81F1-CCDA0C55BA43}" type="presOf" srcId="{BBDB2FDC-7AED-402D-B17A-0305AC25C91E}" destId="{7C510AAB-0DFE-42D5-B877-6C3277F8381D}" srcOrd="0" destOrd="0" presId="urn:microsoft.com/office/officeart/2005/8/layout/hierarchy1"/>
    <dgm:cxn modelId="{5C59FC6F-DCD6-40D5-AAAA-1646E12CEB82}" srcId="{10411486-3843-4323-889C-7FD368F36331}" destId="{E12D447D-CE0A-414C-A58F-4525EA0B3BCD}" srcOrd="0" destOrd="0" parTransId="{C06BD2D9-32DE-4874-903C-4F4AE191564D}" sibTransId="{6F597DAD-E2B7-454D-9A53-2F13557595DE}"/>
    <dgm:cxn modelId="{54BA54C7-2885-4885-862E-CB8F5FFC524C}" type="presOf" srcId="{E12D447D-CE0A-414C-A58F-4525EA0B3BCD}" destId="{63CA3A88-9FE4-441B-AE62-E26BDF491936}" srcOrd="0" destOrd="0" presId="urn:microsoft.com/office/officeart/2005/8/layout/hierarchy1"/>
    <dgm:cxn modelId="{8A60EA2E-E425-4BD4-BF4F-02E90B468E36}" srcId="{E12D447D-CE0A-414C-A58F-4525EA0B3BCD}" destId="{8CEC9663-B4CD-4AE9-8EEC-1D3A904A0F86}" srcOrd="0" destOrd="0" parTransId="{48CE3463-90F7-4AD9-9B3B-98AF743D2B91}" sibTransId="{1EA02EE0-4A27-4489-AA12-CB6926619B5B}"/>
    <dgm:cxn modelId="{802F2291-DED2-4785-948B-E2E0EA5175B5}" type="presOf" srcId="{8CEC9663-B4CD-4AE9-8EEC-1D3A904A0F86}" destId="{B3E9DB44-5FC6-4FE7-B5C5-25E96D090A6F}" srcOrd="0" destOrd="0" presId="urn:microsoft.com/office/officeart/2005/8/layout/hierarchy1"/>
    <dgm:cxn modelId="{BFC259D9-A9F4-4554-8F78-2947D9641FA3}" type="presOf" srcId="{CE1658B7-6F95-4517-8861-B0F0241A1020}" destId="{F34DB373-CECF-41C5-BCB1-83E0F2612D8F}" srcOrd="0" destOrd="0" presId="urn:microsoft.com/office/officeart/2005/8/layout/hierarchy1"/>
    <dgm:cxn modelId="{BAB20B06-9F6F-45B3-A419-DFAD736AAF8B}" type="presOf" srcId="{4D4B36FD-0766-4E11-8870-05F4220A2C7D}" destId="{30E0FACD-4491-4F1B-A558-1335949D98EA}" srcOrd="0" destOrd="0" presId="urn:microsoft.com/office/officeart/2005/8/layout/hierarchy1"/>
    <dgm:cxn modelId="{C32BF960-ECEE-4E91-BD4F-CC6B642B9B51}" type="presOf" srcId="{8B8412BE-75C4-49EF-9D98-166515A25151}" destId="{C372363C-59C2-49CC-9C1B-B0FC24781C97}" srcOrd="0" destOrd="0" presId="urn:microsoft.com/office/officeart/2005/8/layout/hierarchy1"/>
    <dgm:cxn modelId="{CC6805E4-FBE5-4C96-BD5E-9D4F3D81DF63}" type="presOf" srcId="{C06BD2D9-32DE-4874-903C-4F4AE191564D}" destId="{11F62931-F6F2-4543-BE93-849941C2F14A}" srcOrd="0" destOrd="0" presId="urn:microsoft.com/office/officeart/2005/8/layout/hierarchy1"/>
    <dgm:cxn modelId="{96B0D29F-DED6-4EE9-A37F-73D52DE1AF98}" srcId="{E12D447D-CE0A-414C-A58F-4525EA0B3BCD}" destId="{F559606B-E943-46B8-8F1C-F70DF8CE9495}" srcOrd="1" destOrd="0" parTransId="{4D4B36FD-0766-4E11-8870-05F4220A2C7D}" sibTransId="{0F9D79B7-3733-4863-B387-5EA4F35CE3D7}"/>
    <dgm:cxn modelId="{16A81457-8967-44E2-BA06-A958A198E8DF}" type="presOf" srcId="{ABC5A1D9-DCBD-43CE-92EC-1B9C789D66C1}" destId="{F91FEEC6-B1DA-41AE-962E-311073BE01B4}" srcOrd="0" destOrd="0" presId="urn:microsoft.com/office/officeart/2005/8/layout/hierarchy1"/>
    <dgm:cxn modelId="{BED5FEF9-3F55-4D64-B927-D7553D47B94D}" srcId="{F559606B-E943-46B8-8F1C-F70DF8CE9495}" destId="{C2F1B3B3-6278-4DB7-A602-3A8A350DB26D}" srcOrd="0" destOrd="0" parTransId="{ABC5A1D9-DCBD-43CE-92EC-1B9C789D66C1}" sibTransId="{12D59364-B000-4BF8-985A-9C0359DB1EC7}"/>
    <dgm:cxn modelId="{F6C78FB9-BBF0-4D59-A55F-B8638CBDC420}" type="presOf" srcId="{C2F1B3B3-6278-4DB7-A602-3A8A350DB26D}" destId="{C6546545-180C-4D74-BB3F-246E2ECF567C}" srcOrd="0" destOrd="0" presId="urn:microsoft.com/office/officeart/2005/8/layout/hierarchy1"/>
    <dgm:cxn modelId="{327B44F1-931A-4BAD-8822-9D249D3E0AF2}" srcId="{8B8412BE-75C4-49EF-9D98-166515A25151}" destId="{10411486-3843-4323-889C-7FD368F36331}" srcOrd="0" destOrd="0" parTransId="{5095E11C-20CF-4CAD-9BC5-2C70A2C4542B}" sibTransId="{023A277D-25EC-4E9B-99A7-45E4C5237198}"/>
    <dgm:cxn modelId="{DE10795E-E1BD-41B3-88DD-74E5D2EC9087}" type="presOf" srcId="{C5AE568A-2BBD-4F88-AA38-6B839ECCEC7E}" destId="{6491DA7E-2C50-4252-AFFD-652AA559CBBF}" srcOrd="0" destOrd="0" presId="urn:microsoft.com/office/officeart/2005/8/layout/hierarchy1"/>
    <dgm:cxn modelId="{E83D9AEC-E888-4F0E-9260-D57D53C07979}" srcId="{10411486-3843-4323-889C-7FD368F36331}" destId="{C5AE568A-2BBD-4F88-AA38-6B839ECCEC7E}" srcOrd="2" destOrd="0" parTransId="{BBDB2FDC-7AED-402D-B17A-0305AC25C91E}" sibTransId="{9A251EFF-06E2-4A85-AB48-7A37AB24AAEE}"/>
    <dgm:cxn modelId="{DB8AD6A9-E963-4F62-8F39-AE5EA9F5174A}" type="presOf" srcId="{5B8ECADE-E116-44C5-90DF-47D47ACD672E}" destId="{7DED39E9-FE1A-48C2-BF86-2FF520C20793}" srcOrd="0" destOrd="0" presId="urn:microsoft.com/office/officeart/2005/8/layout/hierarchy1"/>
    <dgm:cxn modelId="{8824D625-3E7A-4146-99D8-A566D7B38C6B}" type="presOf" srcId="{48CE3463-90F7-4AD9-9B3B-98AF743D2B91}" destId="{65568E40-60A2-43C9-86A9-9AC0B1EF0CFB}" srcOrd="0" destOrd="0" presId="urn:microsoft.com/office/officeart/2005/8/layout/hierarchy1"/>
    <dgm:cxn modelId="{92E9BC82-35B1-4539-967A-1A5FB55F5847}" srcId="{10411486-3843-4323-889C-7FD368F36331}" destId="{5B8ECADE-E116-44C5-90DF-47D47ACD672E}" srcOrd="1" destOrd="0" parTransId="{20C33734-50ED-41D1-A53E-7B4E0A942B1C}" sibTransId="{5582B2E4-683C-46F2-BF69-9595B3D78394}"/>
    <dgm:cxn modelId="{AFDDF743-9273-4B00-AA69-1FE77116F802}" type="presOf" srcId="{20C33734-50ED-41D1-A53E-7B4E0A942B1C}" destId="{BB13EAFE-59D2-49AE-80D7-21AFBCD916AC}" srcOrd="0" destOrd="0" presId="urn:microsoft.com/office/officeart/2005/8/layout/hierarchy1"/>
    <dgm:cxn modelId="{2D59BCB0-2340-4A3F-8BA4-7D203373FE64}" type="presOf" srcId="{5C271690-0675-4C92-818D-96804E08BBD7}" destId="{E370E191-2F1D-44DD-983A-68F7F22FE8B7}" srcOrd="0" destOrd="0" presId="urn:microsoft.com/office/officeart/2005/8/layout/hierarchy1"/>
    <dgm:cxn modelId="{09597425-506E-4442-A6DC-E199C8762B09}" type="presOf" srcId="{F559606B-E943-46B8-8F1C-F70DF8CE9495}" destId="{BD26CED9-EB79-471B-A0D1-3EC649A23682}" srcOrd="0" destOrd="0" presId="urn:microsoft.com/office/officeart/2005/8/layout/hierarchy1"/>
    <dgm:cxn modelId="{F9186FA0-DA07-48B1-A55E-DFB806E994B3}" type="presOf" srcId="{10411486-3843-4323-889C-7FD368F36331}" destId="{630E3663-4E95-47F1-A83E-CE0524B2C39B}" srcOrd="0" destOrd="0" presId="urn:microsoft.com/office/officeart/2005/8/layout/hierarchy1"/>
    <dgm:cxn modelId="{54BCC482-4F38-47B8-844C-D00EB74C4995}" type="presParOf" srcId="{C372363C-59C2-49CC-9C1B-B0FC24781C97}" destId="{C92D450C-D17E-4F07-847A-9B3B68AF0E96}" srcOrd="0" destOrd="0" presId="urn:microsoft.com/office/officeart/2005/8/layout/hierarchy1"/>
    <dgm:cxn modelId="{710ADE54-5C38-4570-AA6F-6117D4F4F5B7}" type="presParOf" srcId="{C92D450C-D17E-4F07-847A-9B3B68AF0E96}" destId="{DD623976-546E-4AE9-8F11-BAC82676D365}" srcOrd="0" destOrd="0" presId="urn:microsoft.com/office/officeart/2005/8/layout/hierarchy1"/>
    <dgm:cxn modelId="{3840B181-B142-4AFF-9F45-CBA69CA17D1E}" type="presParOf" srcId="{DD623976-546E-4AE9-8F11-BAC82676D365}" destId="{1A792C10-A89E-4E6D-8590-5D6E291EAD7B}" srcOrd="0" destOrd="0" presId="urn:microsoft.com/office/officeart/2005/8/layout/hierarchy1"/>
    <dgm:cxn modelId="{01AC1EA7-A604-4751-843E-6B077245D0B0}" type="presParOf" srcId="{DD623976-546E-4AE9-8F11-BAC82676D365}" destId="{630E3663-4E95-47F1-A83E-CE0524B2C39B}" srcOrd="1" destOrd="0" presId="urn:microsoft.com/office/officeart/2005/8/layout/hierarchy1"/>
    <dgm:cxn modelId="{FA6CCB36-FBC8-41E4-A425-143134AFB58B}" type="presParOf" srcId="{C92D450C-D17E-4F07-847A-9B3B68AF0E96}" destId="{0E4D0634-8CD9-4719-AEEE-A5958D583BCF}" srcOrd="1" destOrd="0" presId="urn:microsoft.com/office/officeart/2005/8/layout/hierarchy1"/>
    <dgm:cxn modelId="{B67337F7-1046-4069-ADFE-E70A95445AA8}" type="presParOf" srcId="{0E4D0634-8CD9-4719-AEEE-A5958D583BCF}" destId="{11F62931-F6F2-4543-BE93-849941C2F14A}" srcOrd="0" destOrd="0" presId="urn:microsoft.com/office/officeart/2005/8/layout/hierarchy1"/>
    <dgm:cxn modelId="{CB518D33-FF00-46C5-BF0A-7F47854BB462}" type="presParOf" srcId="{0E4D0634-8CD9-4719-AEEE-A5958D583BCF}" destId="{E3EFC100-FC86-449F-845E-6F5ED9C83658}" srcOrd="1" destOrd="0" presId="urn:microsoft.com/office/officeart/2005/8/layout/hierarchy1"/>
    <dgm:cxn modelId="{9BE57953-A4ED-483F-B1E4-65C9A0B67C99}" type="presParOf" srcId="{E3EFC100-FC86-449F-845E-6F5ED9C83658}" destId="{381B1950-40A4-4EF2-880E-EFD1D90F1BC1}" srcOrd="0" destOrd="0" presId="urn:microsoft.com/office/officeart/2005/8/layout/hierarchy1"/>
    <dgm:cxn modelId="{2E8D4871-CA78-4ABB-A67C-8EEAFD0398B6}" type="presParOf" srcId="{381B1950-40A4-4EF2-880E-EFD1D90F1BC1}" destId="{E65F1044-F806-4B47-BC2D-F7314FA6D436}" srcOrd="0" destOrd="0" presId="urn:microsoft.com/office/officeart/2005/8/layout/hierarchy1"/>
    <dgm:cxn modelId="{8B720563-352C-4839-96D4-48748BAAAC23}" type="presParOf" srcId="{381B1950-40A4-4EF2-880E-EFD1D90F1BC1}" destId="{63CA3A88-9FE4-441B-AE62-E26BDF491936}" srcOrd="1" destOrd="0" presId="urn:microsoft.com/office/officeart/2005/8/layout/hierarchy1"/>
    <dgm:cxn modelId="{E798A2FA-1B33-452C-BA6D-F0B188350CAB}" type="presParOf" srcId="{E3EFC100-FC86-449F-845E-6F5ED9C83658}" destId="{977C98C1-56DB-416B-9123-19F39D60EC79}" srcOrd="1" destOrd="0" presId="urn:microsoft.com/office/officeart/2005/8/layout/hierarchy1"/>
    <dgm:cxn modelId="{7C766E6D-E43F-4671-82CE-9A7DF446BB01}" type="presParOf" srcId="{977C98C1-56DB-416B-9123-19F39D60EC79}" destId="{65568E40-60A2-43C9-86A9-9AC0B1EF0CFB}" srcOrd="0" destOrd="0" presId="urn:microsoft.com/office/officeart/2005/8/layout/hierarchy1"/>
    <dgm:cxn modelId="{E5EC23E1-A49D-4AB5-9E02-DA04BFDEC96F}" type="presParOf" srcId="{977C98C1-56DB-416B-9123-19F39D60EC79}" destId="{4640A195-3173-4D54-9C57-23DEDC0F4431}" srcOrd="1" destOrd="0" presId="urn:microsoft.com/office/officeart/2005/8/layout/hierarchy1"/>
    <dgm:cxn modelId="{6C13AF29-2276-4159-9725-E4D4515672E5}" type="presParOf" srcId="{4640A195-3173-4D54-9C57-23DEDC0F4431}" destId="{F6B082D3-D509-48A8-A059-73F284E993F1}" srcOrd="0" destOrd="0" presId="urn:microsoft.com/office/officeart/2005/8/layout/hierarchy1"/>
    <dgm:cxn modelId="{3B3AA2EB-093B-4DC5-B092-54F38ACA93A7}" type="presParOf" srcId="{F6B082D3-D509-48A8-A059-73F284E993F1}" destId="{CE79DA55-38E9-4CF0-910C-D17FB5148F6B}" srcOrd="0" destOrd="0" presId="urn:microsoft.com/office/officeart/2005/8/layout/hierarchy1"/>
    <dgm:cxn modelId="{A7AD6D14-0BDC-47B4-9977-2F327E552219}" type="presParOf" srcId="{F6B082D3-D509-48A8-A059-73F284E993F1}" destId="{B3E9DB44-5FC6-4FE7-B5C5-25E96D090A6F}" srcOrd="1" destOrd="0" presId="urn:microsoft.com/office/officeart/2005/8/layout/hierarchy1"/>
    <dgm:cxn modelId="{C4929275-9D59-4E8D-A87B-46A31EDBEABE}" type="presParOf" srcId="{4640A195-3173-4D54-9C57-23DEDC0F4431}" destId="{D8358F85-A37A-49A4-BD63-08DD57DF292B}" srcOrd="1" destOrd="0" presId="urn:microsoft.com/office/officeart/2005/8/layout/hierarchy1"/>
    <dgm:cxn modelId="{92E47225-D260-45CA-B6BF-3E39901FB698}" type="presParOf" srcId="{977C98C1-56DB-416B-9123-19F39D60EC79}" destId="{30E0FACD-4491-4F1B-A558-1335949D98EA}" srcOrd="2" destOrd="0" presId="urn:microsoft.com/office/officeart/2005/8/layout/hierarchy1"/>
    <dgm:cxn modelId="{694C8ACB-8069-4433-8B0B-CD16ADB6382B}" type="presParOf" srcId="{977C98C1-56DB-416B-9123-19F39D60EC79}" destId="{5FB5A725-681E-49D4-98E0-7C836B10379C}" srcOrd="3" destOrd="0" presId="urn:microsoft.com/office/officeart/2005/8/layout/hierarchy1"/>
    <dgm:cxn modelId="{CBF2B2F0-45F2-40AD-B219-15B4A547C92D}" type="presParOf" srcId="{5FB5A725-681E-49D4-98E0-7C836B10379C}" destId="{408B2F0D-A3D7-4A98-9A6A-BA5F6EA02FD5}" srcOrd="0" destOrd="0" presId="urn:microsoft.com/office/officeart/2005/8/layout/hierarchy1"/>
    <dgm:cxn modelId="{106E2C13-D725-4F92-BA2C-BF1CC551A010}" type="presParOf" srcId="{408B2F0D-A3D7-4A98-9A6A-BA5F6EA02FD5}" destId="{4CCB66BB-3932-4444-8AF5-E5DC90007277}" srcOrd="0" destOrd="0" presId="urn:microsoft.com/office/officeart/2005/8/layout/hierarchy1"/>
    <dgm:cxn modelId="{AEE7D310-8B19-4A55-965B-CF77889687A1}" type="presParOf" srcId="{408B2F0D-A3D7-4A98-9A6A-BA5F6EA02FD5}" destId="{BD26CED9-EB79-471B-A0D1-3EC649A23682}" srcOrd="1" destOrd="0" presId="urn:microsoft.com/office/officeart/2005/8/layout/hierarchy1"/>
    <dgm:cxn modelId="{D89E38C9-2E1A-4C01-9DAA-3281BD0113E6}" type="presParOf" srcId="{5FB5A725-681E-49D4-98E0-7C836B10379C}" destId="{C3EF128B-7AB6-44DF-A338-C0CB69596C89}" srcOrd="1" destOrd="0" presId="urn:microsoft.com/office/officeart/2005/8/layout/hierarchy1"/>
    <dgm:cxn modelId="{696CA51F-0D5C-434D-B7C7-A0AFBCA77642}" type="presParOf" srcId="{C3EF128B-7AB6-44DF-A338-C0CB69596C89}" destId="{F91FEEC6-B1DA-41AE-962E-311073BE01B4}" srcOrd="0" destOrd="0" presId="urn:microsoft.com/office/officeart/2005/8/layout/hierarchy1"/>
    <dgm:cxn modelId="{AB78D6E6-AC33-4A76-B3A0-81C0651F40AA}" type="presParOf" srcId="{C3EF128B-7AB6-44DF-A338-C0CB69596C89}" destId="{F2458608-E8E7-4F8E-9607-235F494DE605}" srcOrd="1" destOrd="0" presId="urn:microsoft.com/office/officeart/2005/8/layout/hierarchy1"/>
    <dgm:cxn modelId="{24568F4E-F9A4-49E2-A1E7-87AFB938398E}" type="presParOf" srcId="{F2458608-E8E7-4F8E-9607-235F494DE605}" destId="{06635E2E-0190-4C95-AE5F-A361D82656B0}" srcOrd="0" destOrd="0" presId="urn:microsoft.com/office/officeart/2005/8/layout/hierarchy1"/>
    <dgm:cxn modelId="{91BFB836-14A5-427D-A485-3224725D2038}" type="presParOf" srcId="{06635E2E-0190-4C95-AE5F-A361D82656B0}" destId="{74A52DD0-4B70-48AC-BD9C-2DB8F63048DE}" srcOrd="0" destOrd="0" presId="urn:microsoft.com/office/officeart/2005/8/layout/hierarchy1"/>
    <dgm:cxn modelId="{0D56022C-9AE9-496C-BDF0-96FA7932F1CE}" type="presParOf" srcId="{06635E2E-0190-4C95-AE5F-A361D82656B0}" destId="{C6546545-180C-4D74-BB3F-246E2ECF567C}" srcOrd="1" destOrd="0" presId="urn:microsoft.com/office/officeart/2005/8/layout/hierarchy1"/>
    <dgm:cxn modelId="{6475BAF3-2027-4302-B3E0-4378048E8212}" type="presParOf" srcId="{F2458608-E8E7-4F8E-9607-235F494DE605}" destId="{A3738D7A-F98D-4BFE-BA51-A10BF4EF9EA8}" srcOrd="1" destOrd="0" presId="urn:microsoft.com/office/officeart/2005/8/layout/hierarchy1"/>
    <dgm:cxn modelId="{A76F82D5-595D-44EF-A2FF-D8602EEC8B2C}" type="presParOf" srcId="{977C98C1-56DB-416B-9123-19F39D60EC79}" destId="{F34DB373-CECF-41C5-BCB1-83E0F2612D8F}" srcOrd="4" destOrd="0" presId="urn:microsoft.com/office/officeart/2005/8/layout/hierarchy1"/>
    <dgm:cxn modelId="{AB3F8780-57F5-4F02-AE99-196E982A1591}" type="presParOf" srcId="{977C98C1-56DB-416B-9123-19F39D60EC79}" destId="{D970DB37-08E3-4B6D-92E3-3217087F0DB4}" srcOrd="5" destOrd="0" presId="urn:microsoft.com/office/officeart/2005/8/layout/hierarchy1"/>
    <dgm:cxn modelId="{92CE2D94-EFF5-4E6A-B57C-93B19A010FC9}" type="presParOf" srcId="{D970DB37-08E3-4B6D-92E3-3217087F0DB4}" destId="{0A7554EE-09FB-42B7-9CCD-B2D6FC14360A}" srcOrd="0" destOrd="0" presId="urn:microsoft.com/office/officeart/2005/8/layout/hierarchy1"/>
    <dgm:cxn modelId="{780EF3FB-3CC4-4E0C-A020-291B80DFF3BF}" type="presParOf" srcId="{0A7554EE-09FB-42B7-9CCD-B2D6FC14360A}" destId="{801C6A7E-90FF-4EDF-AF09-CFB32F35C190}" srcOrd="0" destOrd="0" presId="urn:microsoft.com/office/officeart/2005/8/layout/hierarchy1"/>
    <dgm:cxn modelId="{50DA8A24-605C-4EF3-9097-3DB2D3242D8C}" type="presParOf" srcId="{0A7554EE-09FB-42B7-9CCD-B2D6FC14360A}" destId="{E370E191-2F1D-44DD-983A-68F7F22FE8B7}" srcOrd="1" destOrd="0" presId="urn:microsoft.com/office/officeart/2005/8/layout/hierarchy1"/>
    <dgm:cxn modelId="{343E6C19-6E36-49EB-A5FB-0A5D84B7EE30}" type="presParOf" srcId="{D970DB37-08E3-4B6D-92E3-3217087F0DB4}" destId="{514BF1C7-0611-4542-9325-05BA8B686AC1}" srcOrd="1" destOrd="0" presId="urn:microsoft.com/office/officeart/2005/8/layout/hierarchy1"/>
    <dgm:cxn modelId="{860BA08D-5AC0-4A14-A7E1-95FBDC112110}" type="presParOf" srcId="{0E4D0634-8CD9-4719-AEEE-A5958D583BCF}" destId="{BB13EAFE-59D2-49AE-80D7-21AFBCD916AC}" srcOrd="2" destOrd="0" presId="urn:microsoft.com/office/officeart/2005/8/layout/hierarchy1"/>
    <dgm:cxn modelId="{26F42F0F-B360-4BA2-AD04-BD724B3DD6BA}" type="presParOf" srcId="{0E4D0634-8CD9-4719-AEEE-A5958D583BCF}" destId="{D220DF92-6BDF-44D2-9136-6FA04A47B8A8}" srcOrd="3" destOrd="0" presId="urn:microsoft.com/office/officeart/2005/8/layout/hierarchy1"/>
    <dgm:cxn modelId="{D730446C-9498-4F8F-B18A-92C0DE2471D3}" type="presParOf" srcId="{D220DF92-6BDF-44D2-9136-6FA04A47B8A8}" destId="{5589FBD5-71C7-447B-BCB9-639786D97A4B}" srcOrd="0" destOrd="0" presId="urn:microsoft.com/office/officeart/2005/8/layout/hierarchy1"/>
    <dgm:cxn modelId="{9AD30761-56C7-4B71-A8F1-64F921A279C3}" type="presParOf" srcId="{5589FBD5-71C7-447B-BCB9-639786D97A4B}" destId="{F6FED5AB-E513-496D-B5A8-5A7E890AC283}" srcOrd="0" destOrd="0" presId="urn:microsoft.com/office/officeart/2005/8/layout/hierarchy1"/>
    <dgm:cxn modelId="{22EDA425-6202-46A6-9AA1-7330567BE0F5}" type="presParOf" srcId="{5589FBD5-71C7-447B-BCB9-639786D97A4B}" destId="{7DED39E9-FE1A-48C2-BF86-2FF520C20793}" srcOrd="1" destOrd="0" presId="urn:microsoft.com/office/officeart/2005/8/layout/hierarchy1"/>
    <dgm:cxn modelId="{07E049D9-5BC1-4E48-BFF5-EFF1354975C7}" type="presParOf" srcId="{D220DF92-6BDF-44D2-9136-6FA04A47B8A8}" destId="{4A148EDC-1877-4995-9E11-9415BB0560A3}" srcOrd="1" destOrd="0" presId="urn:microsoft.com/office/officeart/2005/8/layout/hierarchy1"/>
    <dgm:cxn modelId="{CE95EF4D-9420-4277-86A8-A496502A8DD7}" type="presParOf" srcId="{0E4D0634-8CD9-4719-AEEE-A5958D583BCF}" destId="{7C510AAB-0DFE-42D5-B877-6C3277F8381D}" srcOrd="4" destOrd="0" presId="urn:microsoft.com/office/officeart/2005/8/layout/hierarchy1"/>
    <dgm:cxn modelId="{A71426F9-6762-491C-B736-512656122A6C}" type="presParOf" srcId="{0E4D0634-8CD9-4719-AEEE-A5958D583BCF}" destId="{E2A3720C-4EA6-4E9D-85A4-9C232620193F}" srcOrd="5" destOrd="0" presId="urn:microsoft.com/office/officeart/2005/8/layout/hierarchy1"/>
    <dgm:cxn modelId="{8BDFF550-086A-4BB7-887A-7BEA073707FA}" type="presParOf" srcId="{E2A3720C-4EA6-4E9D-85A4-9C232620193F}" destId="{CA29C65A-68D7-4DA9-B6D2-CEA95FFEAF66}" srcOrd="0" destOrd="0" presId="urn:microsoft.com/office/officeart/2005/8/layout/hierarchy1"/>
    <dgm:cxn modelId="{5507727D-FF23-41A8-B467-8173CC5C2A8D}" type="presParOf" srcId="{CA29C65A-68D7-4DA9-B6D2-CEA95FFEAF66}" destId="{34AD4BC2-C9A1-4554-9D76-BFD6EAB5B9C6}" srcOrd="0" destOrd="0" presId="urn:microsoft.com/office/officeart/2005/8/layout/hierarchy1"/>
    <dgm:cxn modelId="{84E795ED-C5F9-473B-A0A0-1090F56B6456}" type="presParOf" srcId="{CA29C65A-68D7-4DA9-B6D2-CEA95FFEAF66}" destId="{6491DA7E-2C50-4252-AFFD-652AA559CBBF}" srcOrd="1" destOrd="0" presId="urn:microsoft.com/office/officeart/2005/8/layout/hierarchy1"/>
    <dgm:cxn modelId="{9D848946-7836-4345-B2FE-9EE13B213BB4}" type="presParOf" srcId="{E2A3720C-4EA6-4E9D-85A4-9C232620193F}" destId="{AEEBBF26-B450-4A95-94D0-C93D7EFE650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10AAB-0DFE-42D5-B877-6C3277F8381D}">
      <dsp:nvSpPr>
        <dsp:cNvPr id="0" name=""/>
        <dsp:cNvSpPr/>
      </dsp:nvSpPr>
      <dsp:spPr>
        <a:xfrm>
          <a:off x="3834880" y="820028"/>
          <a:ext cx="1587996" cy="374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58"/>
              </a:lnTo>
              <a:lnTo>
                <a:pt x="1587996" y="255358"/>
              </a:lnTo>
              <a:lnTo>
                <a:pt x="1587996" y="374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3EAFE-59D2-49AE-80D7-21AFBCD916AC}">
      <dsp:nvSpPr>
        <dsp:cNvPr id="0" name=""/>
        <dsp:cNvSpPr/>
      </dsp:nvSpPr>
      <dsp:spPr>
        <a:xfrm>
          <a:off x="3789160" y="820028"/>
          <a:ext cx="91440" cy="3747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5358"/>
              </a:lnTo>
              <a:lnTo>
                <a:pt x="50616" y="255358"/>
              </a:lnTo>
              <a:lnTo>
                <a:pt x="50616" y="374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4DB373-CECF-41C5-BCB1-83E0F2612D8F}">
      <dsp:nvSpPr>
        <dsp:cNvPr id="0" name=""/>
        <dsp:cNvSpPr/>
      </dsp:nvSpPr>
      <dsp:spPr>
        <a:xfrm>
          <a:off x="2273399" y="2012893"/>
          <a:ext cx="1574739" cy="374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58"/>
              </a:lnTo>
              <a:lnTo>
                <a:pt x="1574739" y="255358"/>
              </a:lnTo>
              <a:lnTo>
                <a:pt x="1574739" y="374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FEEC6-B1DA-41AE-962E-311073BE01B4}">
      <dsp:nvSpPr>
        <dsp:cNvPr id="0" name=""/>
        <dsp:cNvSpPr/>
      </dsp:nvSpPr>
      <dsp:spPr>
        <a:xfrm>
          <a:off x="2227679" y="3205758"/>
          <a:ext cx="91440" cy="3747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5358"/>
              </a:lnTo>
              <a:lnTo>
                <a:pt x="100362" y="255358"/>
              </a:lnTo>
              <a:lnTo>
                <a:pt x="100362" y="374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E0FACD-4491-4F1B-A558-1335949D98EA}">
      <dsp:nvSpPr>
        <dsp:cNvPr id="0" name=""/>
        <dsp:cNvSpPr/>
      </dsp:nvSpPr>
      <dsp:spPr>
        <a:xfrm>
          <a:off x="2227679" y="2012893"/>
          <a:ext cx="91440" cy="3747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4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68E40-60A2-43C9-86A9-9AC0B1EF0CFB}">
      <dsp:nvSpPr>
        <dsp:cNvPr id="0" name=""/>
        <dsp:cNvSpPr/>
      </dsp:nvSpPr>
      <dsp:spPr>
        <a:xfrm>
          <a:off x="698660" y="2012893"/>
          <a:ext cx="1574739" cy="374716"/>
        </a:xfrm>
        <a:custGeom>
          <a:avLst/>
          <a:gdLst/>
          <a:ahLst/>
          <a:cxnLst/>
          <a:rect l="0" t="0" r="0" b="0"/>
          <a:pathLst>
            <a:path>
              <a:moveTo>
                <a:pt x="1574739" y="0"/>
              </a:moveTo>
              <a:lnTo>
                <a:pt x="1574739" y="255358"/>
              </a:lnTo>
              <a:lnTo>
                <a:pt x="0" y="255358"/>
              </a:lnTo>
              <a:lnTo>
                <a:pt x="0" y="374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F62931-F6F2-4543-BE93-849941C2F14A}">
      <dsp:nvSpPr>
        <dsp:cNvPr id="0" name=""/>
        <dsp:cNvSpPr/>
      </dsp:nvSpPr>
      <dsp:spPr>
        <a:xfrm>
          <a:off x="2273399" y="820028"/>
          <a:ext cx="1561481" cy="374716"/>
        </a:xfrm>
        <a:custGeom>
          <a:avLst/>
          <a:gdLst/>
          <a:ahLst/>
          <a:cxnLst/>
          <a:rect l="0" t="0" r="0" b="0"/>
          <a:pathLst>
            <a:path>
              <a:moveTo>
                <a:pt x="1561481" y="0"/>
              </a:moveTo>
              <a:lnTo>
                <a:pt x="1561481" y="255358"/>
              </a:lnTo>
              <a:lnTo>
                <a:pt x="0" y="255358"/>
              </a:lnTo>
              <a:lnTo>
                <a:pt x="0" y="3747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792C10-A89E-4E6D-8590-5D6E291EAD7B}">
      <dsp:nvSpPr>
        <dsp:cNvPr id="0" name=""/>
        <dsp:cNvSpPr/>
      </dsp:nvSpPr>
      <dsp:spPr>
        <a:xfrm>
          <a:off x="2845223" y="1880"/>
          <a:ext cx="1979313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0E3663-4E95-47F1-A83E-CE0524B2C39B}">
      <dsp:nvSpPr>
        <dsp:cNvPr id="0" name=""/>
        <dsp:cNvSpPr/>
      </dsp:nvSpPr>
      <dsp:spPr>
        <a:xfrm>
          <a:off x="2988381" y="137880"/>
          <a:ext cx="1979313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SpeechRecognizerUI</a:t>
          </a:r>
          <a:endParaRPr lang="en-US" sz="8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3012344" y="161843"/>
        <a:ext cx="1931387" cy="770222"/>
      </dsp:txXfrm>
    </dsp:sp>
    <dsp:sp modelId="{E65F1044-F806-4B47-BC2D-F7314FA6D436}">
      <dsp:nvSpPr>
        <dsp:cNvPr id="0" name=""/>
        <dsp:cNvSpPr/>
      </dsp:nvSpPr>
      <dsp:spPr>
        <a:xfrm>
          <a:off x="1629188" y="1194745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A3A88-9FE4-441B-AE62-E26BDF491936}">
      <dsp:nvSpPr>
        <dsp:cNvPr id="0" name=""/>
        <dsp:cNvSpPr/>
      </dsp:nvSpPr>
      <dsp:spPr>
        <a:xfrm>
          <a:off x="1772346" y="1330745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 smtClean="0">
              <a:solidFill>
                <a:schemeClr val="tx1">
                  <a:lumMod val="50000"/>
                  <a:lumOff val="50000"/>
                </a:schemeClr>
              </a:solidFill>
            </a:rPr>
            <a:t>SpeechRecognizer</a:t>
          </a: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 object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1796309" y="1354708"/>
        <a:ext cx="1240496" cy="770222"/>
      </dsp:txXfrm>
    </dsp:sp>
    <dsp:sp modelId="{CE79DA55-38E9-4CF0-910C-D17FB5148F6B}">
      <dsp:nvSpPr>
        <dsp:cNvPr id="0" name=""/>
        <dsp:cNvSpPr/>
      </dsp:nvSpPr>
      <dsp:spPr>
        <a:xfrm>
          <a:off x="54449" y="2387610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9DB44-5FC6-4FE7-B5C5-25E96D090A6F}">
      <dsp:nvSpPr>
        <dsp:cNvPr id="0" name=""/>
        <dsp:cNvSpPr/>
      </dsp:nvSpPr>
      <dsp:spPr>
        <a:xfrm>
          <a:off x="197607" y="2523610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Settings object: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timeout </a:t>
          </a: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values etc</a:t>
          </a: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.</a:t>
          </a:r>
        </a:p>
      </dsp:txBody>
      <dsp:txXfrm>
        <a:off x="221570" y="2547573"/>
        <a:ext cx="1240496" cy="770222"/>
      </dsp:txXfrm>
    </dsp:sp>
    <dsp:sp modelId="{4CCB66BB-3932-4444-8AF5-E5DC90007277}">
      <dsp:nvSpPr>
        <dsp:cNvPr id="0" name=""/>
        <dsp:cNvSpPr/>
      </dsp:nvSpPr>
      <dsp:spPr>
        <a:xfrm>
          <a:off x="1629188" y="2387610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6CED9-EB79-471B-A0D1-3EC649A23682}">
      <dsp:nvSpPr>
        <dsp:cNvPr id="0" name=""/>
        <dsp:cNvSpPr/>
      </dsp:nvSpPr>
      <dsp:spPr>
        <a:xfrm>
          <a:off x="1772346" y="2523610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Grammars collection 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indexed by </a:t>
          </a:r>
          <a:endParaRPr lang="en-US" sz="700" kern="1200" dirty="0" smtClean="0">
            <a:solidFill>
              <a:schemeClr val="tx1">
                <a:lumMod val="50000"/>
                <a:lumOff val="50000"/>
              </a:schemeClr>
            </a:solidFill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grammar name</a:t>
          </a:r>
        </a:p>
      </dsp:txBody>
      <dsp:txXfrm>
        <a:off x="1796309" y="2547573"/>
        <a:ext cx="1240496" cy="770222"/>
      </dsp:txXfrm>
    </dsp:sp>
    <dsp:sp modelId="{74A52DD0-4B70-48AC-BD9C-2DB8F63048DE}">
      <dsp:nvSpPr>
        <dsp:cNvPr id="0" name=""/>
        <dsp:cNvSpPr/>
      </dsp:nvSpPr>
      <dsp:spPr>
        <a:xfrm>
          <a:off x="1655504" y="3580474"/>
          <a:ext cx="1345074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546545-180C-4D74-BB3F-246E2ECF567C}">
      <dsp:nvSpPr>
        <dsp:cNvPr id="0" name=""/>
        <dsp:cNvSpPr/>
      </dsp:nvSpPr>
      <dsp:spPr>
        <a:xfrm>
          <a:off x="1798662" y="3716475"/>
          <a:ext cx="1345074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AddGrammar</a:t>
          </a: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 Methods: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Predefined from </a:t>
          </a: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list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SRGS grammar </a:t>
          </a: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from URI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1822625" y="3740438"/>
        <a:ext cx="1297148" cy="770222"/>
      </dsp:txXfrm>
    </dsp:sp>
    <dsp:sp modelId="{801C6A7E-90FF-4EDF-AF09-CFB32F35C190}">
      <dsp:nvSpPr>
        <dsp:cNvPr id="0" name=""/>
        <dsp:cNvSpPr/>
      </dsp:nvSpPr>
      <dsp:spPr>
        <a:xfrm>
          <a:off x="3203927" y="2387610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70E191-2F1D-44DD-983A-68F7F22FE8B7}">
      <dsp:nvSpPr>
        <dsp:cNvPr id="0" name=""/>
        <dsp:cNvSpPr/>
      </dsp:nvSpPr>
      <dsp:spPr>
        <a:xfrm>
          <a:off x="3347085" y="2523610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Methods: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PreLoadGrammarsAsync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Get/Set Recognizer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RecognizeAsync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3371048" y="2547573"/>
        <a:ext cx="1240496" cy="770222"/>
      </dsp:txXfrm>
    </dsp:sp>
    <dsp:sp modelId="{F6FED5AB-E513-496D-B5A8-5A7E890AC283}">
      <dsp:nvSpPr>
        <dsp:cNvPr id="0" name=""/>
        <dsp:cNvSpPr/>
      </dsp:nvSpPr>
      <dsp:spPr>
        <a:xfrm>
          <a:off x="3195565" y="1194745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ED39E9-FE1A-48C2-BF86-2FF520C20793}">
      <dsp:nvSpPr>
        <dsp:cNvPr id="0" name=""/>
        <dsp:cNvSpPr/>
      </dsp:nvSpPr>
      <dsp:spPr>
        <a:xfrm>
          <a:off x="3338723" y="1330745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 dirty="0" smtClean="0">
            <a:solidFill>
              <a:schemeClr val="tx1">
                <a:lumMod val="50000"/>
                <a:lumOff val="50000"/>
              </a:schemeClr>
            </a:solidFill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UI </a:t>
          </a: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Settings object: </a:t>
          </a:r>
        </a:p>
        <a:p>
          <a:pPr lvl="0" algn="ctr" defTabSz="3111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UI </a:t>
          </a: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text, Booleans </a:t>
          </a: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to disable </a:t>
          </a:r>
          <a:r>
            <a:rPr lang="en-US" sz="700" kern="1200" dirty="0" smtClean="0">
              <a:solidFill>
                <a:schemeClr val="tx1">
                  <a:lumMod val="50000"/>
                  <a:lumOff val="50000"/>
                </a:schemeClr>
              </a:solidFill>
            </a:rPr>
            <a:t>features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 dirty="0"/>
        </a:p>
      </dsp:txBody>
      <dsp:txXfrm>
        <a:off x="3362686" y="1354708"/>
        <a:ext cx="1240496" cy="770222"/>
      </dsp:txXfrm>
    </dsp:sp>
    <dsp:sp modelId="{34AD4BC2-C9A1-4554-9D76-BFD6EAB5B9C6}">
      <dsp:nvSpPr>
        <dsp:cNvPr id="0" name=""/>
        <dsp:cNvSpPr/>
      </dsp:nvSpPr>
      <dsp:spPr>
        <a:xfrm>
          <a:off x="4778666" y="1194745"/>
          <a:ext cx="1288422" cy="818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91DA7E-2C50-4252-AFFD-652AA559CBBF}">
      <dsp:nvSpPr>
        <dsp:cNvPr id="0" name=""/>
        <dsp:cNvSpPr/>
      </dsp:nvSpPr>
      <dsp:spPr>
        <a:xfrm>
          <a:off x="4921824" y="1330745"/>
          <a:ext cx="1288422" cy="8181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>
              <a:solidFill>
                <a:schemeClr val="tx1">
                  <a:lumMod val="50000"/>
                  <a:lumOff val="50000"/>
                </a:schemeClr>
              </a:solidFill>
            </a:rPr>
            <a:t>Recognition Method: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>
              <a:solidFill>
                <a:schemeClr val="tx1">
                  <a:lumMod val="50000"/>
                  <a:lumOff val="50000"/>
                </a:schemeClr>
              </a:solidFill>
            </a:rPr>
            <a:t>RecognizeWithUIAsync</a:t>
          </a:r>
          <a:endParaRPr lang="en-US" sz="700" kern="1200" dirty="0">
            <a:solidFill>
              <a:schemeClr val="tx1">
                <a:lumMod val="50000"/>
                <a:lumOff val="50000"/>
              </a:schemeClr>
            </a:solidFill>
          </a:endParaRPr>
        </a:p>
      </dsp:txBody>
      <dsp:txXfrm>
        <a:off x="4945787" y="1354708"/>
        <a:ext cx="1240496" cy="770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76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109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9290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6660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7565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27/02/2013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2/27/2013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www.dotnetcampania.org/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7.png"/><Relationship Id="rId3" Type="http://schemas.openxmlformats.org/officeDocument/2006/relationships/image" Target="../media/image3.png"/><Relationship Id="rId21" Type="http://schemas.openxmlformats.org/officeDocument/2006/relationships/hyperlink" Target="http://www.ugidotnet.org/" TargetMode="External"/><Relationship Id="rId7" Type="http://schemas.openxmlformats.org/officeDocument/2006/relationships/hyperlink" Target="http://www.aspitalia.com/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://www.dotnetside.org/" TargetMode="External"/><Relationship Id="rId25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hyperlink" Target="http://www.dotdotnet.org/" TargetMode="External"/><Relationship Id="rId24" Type="http://schemas.openxmlformats.org/officeDocument/2006/relationships/image" Target="../media/image15.png"/><Relationship Id="rId5" Type="http://schemas.openxmlformats.org/officeDocument/2006/relationships/image" Target="../media/image5.png"/><Relationship Id="rId15" Type="http://schemas.openxmlformats.org/officeDocument/2006/relationships/hyperlink" Target="http://www.dotnetliguria.net/" TargetMode="External"/><Relationship Id="rId23" Type="http://schemas.openxmlformats.org/officeDocument/2006/relationships/hyperlink" Target="http://www.visual-basic.it/" TargetMode="External"/><Relationship Id="rId28" Type="http://schemas.openxmlformats.org/officeDocument/2006/relationships/image" Target="../media/image19.png"/><Relationship Id="rId10" Type="http://schemas.openxmlformats.org/officeDocument/2006/relationships/image" Target="../media/image8.png"/><Relationship Id="rId19" Type="http://schemas.openxmlformats.org/officeDocument/2006/relationships/hyperlink" Target="http://www.sharepointcommunity.it/" TargetMode="External"/><Relationship Id="rId31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hyperlink" Target="http://www.domusdotnet.org/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8.png"/><Relationship Id="rId30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http://books.aspitali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6858000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WP804 - Riconoscimento vocale in Windows Phone 8</a:t>
            </a: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27 e 28 febbraio 2013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899592" y="2211710"/>
            <a:ext cx="3888432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Cristian Civera</a:t>
            </a: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Senion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Software Architect &amp; Developer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cristian@cristiancivera.com</a:t>
            </a: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 @</a:t>
            </a:r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CristianCivera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http://blogs.aspitalia.com/ricciolo</a:t>
            </a: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TTS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5566"/>
            <a:ext cx="5975490" cy="3679057"/>
          </a:xfrm>
        </p:spPr>
        <p:txBody>
          <a:bodyPr>
            <a:normAutofit fontScale="62500" lnSpcReduction="20000"/>
          </a:bodyPr>
          <a:lstStyle/>
          <a:p>
            <a:r>
              <a:rPr lang="it-IT" dirty="0" err="1" smtClean="0"/>
              <a:t>SpeechSynthesizer</a:t>
            </a:r>
            <a:endParaRPr lang="it-IT" dirty="0" smtClean="0"/>
          </a:p>
          <a:p>
            <a:pPr lvl="1"/>
            <a:r>
              <a:rPr lang="it-IT" dirty="0" smtClean="0"/>
              <a:t>Voci maschile e femminile</a:t>
            </a:r>
          </a:p>
          <a:p>
            <a:pPr lvl="1"/>
            <a:r>
              <a:rPr lang="it-IT" dirty="0" smtClean="0"/>
              <a:t>Voce predefinita oppure possiamo cambiare</a:t>
            </a:r>
          </a:p>
          <a:p>
            <a:pPr lvl="1"/>
            <a:r>
              <a:rPr lang="it-IT" dirty="0" smtClean="0"/>
              <a:t>Funziona anche da </a:t>
            </a:r>
            <a:r>
              <a:rPr lang="it-IT" dirty="0" err="1" smtClean="0"/>
              <a:t>gps</a:t>
            </a:r>
            <a:r>
              <a:rPr lang="it-IT" dirty="0" smtClean="0"/>
              <a:t> </a:t>
            </a:r>
            <a:r>
              <a:rPr lang="it-IT" dirty="0" err="1" smtClean="0"/>
              <a:t>app</a:t>
            </a:r>
            <a:endParaRPr lang="it-IT" dirty="0" smtClean="0"/>
          </a:p>
          <a:p>
            <a:r>
              <a:rPr lang="it-IT" dirty="0" smtClean="0"/>
              <a:t>Testo semplice</a:t>
            </a:r>
          </a:p>
          <a:p>
            <a:pPr lvl="1"/>
            <a:r>
              <a:rPr lang="it-IT" dirty="0" smtClean="0"/>
              <a:t>Stringa</a:t>
            </a:r>
          </a:p>
          <a:p>
            <a:pPr lvl="1"/>
            <a:r>
              <a:rPr lang="it-IT" dirty="0" smtClean="0"/>
              <a:t>Gestiti esclamativi, punteggiatura, </a:t>
            </a:r>
            <a:r>
              <a:rPr lang="it-IT" dirty="0" err="1" smtClean="0"/>
              <a:t>ecc</a:t>
            </a:r>
            <a:endParaRPr lang="it-IT" dirty="0" smtClean="0"/>
          </a:p>
          <a:p>
            <a:r>
              <a:rPr lang="it-IT" dirty="0"/>
              <a:t>SSML </a:t>
            </a:r>
            <a:r>
              <a:rPr lang="it-IT" sz="1900" dirty="0"/>
              <a:t>(Speech </a:t>
            </a:r>
            <a:r>
              <a:rPr lang="it-IT" sz="1900" dirty="0" err="1"/>
              <a:t>Synthesis</a:t>
            </a:r>
            <a:r>
              <a:rPr lang="it-IT" sz="1900" dirty="0"/>
              <a:t> Markup </a:t>
            </a:r>
            <a:r>
              <a:rPr lang="it-IT" sz="1900" dirty="0" smtClean="0"/>
              <a:t>Language)</a:t>
            </a:r>
            <a:endParaRPr lang="it-IT" dirty="0" smtClean="0"/>
          </a:p>
          <a:p>
            <a:pPr lvl="1"/>
            <a:r>
              <a:rPr lang="it-IT" dirty="0" smtClean="0"/>
              <a:t>Standard per lo </a:t>
            </a:r>
            <a:r>
              <a:rPr lang="it-IT" dirty="0" err="1" smtClean="0"/>
              <a:t>speech</a:t>
            </a:r>
            <a:endParaRPr lang="it-IT" dirty="0" smtClean="0"/>
          </a:p>
          <a:p>
            <a:pPr lvl="1"/>
            <a:r>
              <a:rPr lang="it-IT" dirty="0" smtClean="0"/>
              <a:t>Enfasi, multi lingua</a:t>
            </a:r>
          </a:p>
          <a:p>
            <a:pPr lvl="1"/>
            <a:r>
              <a:rPr lang="it-IT" dirty="0" smtClean="0"/>
              <a:t>Evento </a:t>
            </a:r>
            <a:r>
              <a:rPr lang="it-IT" dirty="0" err="1" smtClean="0"/>
              <a:t>SpeechStarted</a:t>
            </a:r>
            <a:endParaRPr lang="it-IT" dirty="0" smtClean="0"/>
          </a:p>
          <a:p>
            <a:pPr lvl="1"/>
            <a:r>
              <a:rPr lang="it-IT" dirty="0" smtClean="0"/>
              <a:t>Evento Bookmark</a:t>
            </a:r>
          </a:p>
          <a:p>
            <a:pPr lvl="2"/>
            <a:r>
              <a:rPr lang="it-IT" dirty="0" smtClean="0"/>
              <a:t>Per sincronizzare parlato-&gt;UI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690" y="1275606"/>
            <a:ext cx="2254110" cy="198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6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Speech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500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Speech </a:t>
            </a:r>
            <a:r>
              <a:rPr lang="it-IT" dirty="0" err="1" smtClean="0"/>
              <a:t>recognition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Due modi</a:t>
            </a:r>
          </a:p>
          <a:p>
            <a:pPr lvl="1"/>
            <a:r>
              <a:rPr lang="it-IT" dirty="0" smtClean="0"/>
              <a:t>UI predefinita</a:t>
            </a:r>
          </a:p>
          <a:p>
            <a:pPr lvl="1"/>
            <a:r>
              <a:rPr lang="it-IT" dirty="0" smtClean="0"/>
              <a:t>No UI: noi forniamo l’intera esperienza</a:t>
            </a:r>
          </a:p>
          <a:p>
            <a:r>
              <a:rPr lang="it-IT" dirty="0" smtClean="0"/>
              <a:t>Entrambi </a:t>
            </a:r>
            <a:r>
              <a:rPr lang="it-IT" dirty="0"/>
              <a:t>usano </a:t>
            </a:r>
            <a:r>
              <a:rPr lang="it-IT" dirty="0" err="1" smtClean="0"/>
              <a:t>SpeechRecognizer</a:t>
            </a:r>
            <a:endParaRPr lang="it-IT" dirty="0" smtClean="0"/>
          </a:p>
          <a:p>
            <a:pPr lvl="1"/>
            <a:r>
              <a:rPr lang="it-IT" dirty="0" smtClean="0"/>
              <a:t>Impostazioni di ascolto</a:t>
            </a:r>
          </a:p>
          <a:p>
            <a:pPr lvl="2"/>
            <a:r>
              <a:rPr lang="it-IT" dirty="0" err="1" smtClean="0"/>
              <a:t>EndSilenceTimeout</a:t>
            </a:r>
            <a:endParaRPr lang="it-IT" dirty="0" smtClean="0"/>
          </a:p>
          <a:p>
            <a:pPr lvl="2"/>
            <a:r>
              <a:rPr lang="it-IT" dirty="0" err="1" smtClean="0"/>
              <a:t>InitialSilenceTimeout</a:t>
            </a:r>
          </a:p>
          <a:p>
            <a:pPr lvl="2"/>
            <a:r>
              <a:rPr lang="it-IT" dirty="0" err="1" smtClean="0"/>
              <a:t>BabbleTimeout</a:t>
            </a:r>
            <a:endParaRPr lang="it-IT" dirty="0" smtClean="0"/>
          </a:p>
          <a:p>
            <a:pPr lvl="1"/>
            <a:r>
              <a:rPr lang="it-IT" dirty="0" smtClean="0"/>
              <a:t>Eventi</a:t>
            </a:r>
          </a:p>
          <a:p>
            <a:pPr lvl="2"/>
            <a:r>
              <a:rPr lang="it-IT" dirty="0" err="1" smtClean="0"/>
              <a:t>AudioCaptureStateChanged</a:t>
            </a:r>
            <a:endParaRPr lang="it-IT" dirty="0" smtClean="0"/>
          </a:p>
          <a:p>
            <a:pPr lvl="2"/>
            <a:r>
              <a:rPr lang="it-IT" dirty="0" err="1" smtClean="0"/>
              <a:t>AudioProblemOccurred</a:t>
            </a:r>
            <a:endParaRPr lang="it-IT" dirty="0" smtClean="0"/>
          </a:p>
          <a:p>
            <a:r>
              <a:rPr lang="it-IT" dirty="0" smtClean="0"/>
              <a:t>Il tasto start lavora solo con i VCD</a:t>
            </a:r>
          </a:p>
        </p:txBody>
      </p:sp>
    </p:spTree>
    <p:extLst>
      <p:ext uri="{BB962C8B-B14F-4D97-AF65-F5344CB8AC3E}">
        <p14:creationId xmlns:p14="http://schemas.microsoft.com/office/powerpoint/2010/main" val="418475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UI predefinita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5842992" cy="3394472"/>
          </a:xfrm>
        </p:spPr>
        <p:txBody>
          <a:bodyPr>
            <a:normAutofit fontScale="70000" lnSpcReduction="20000"/>
          </a:bodyPr>
          <a:lstStyle/>
          <a:p>
            <a:r>
              <a:rPr lang="it-IT" dirty="0" smtClean="0"/>
              <a:t>Vantaggi</a:t>
            </a:r>
          </a:p>
          <a:p>
            <a:pPr lvl="1"/>
            <a:r>
              <a:rPr lang="it-IT" dirty="0" smtClean="0"/>
              <a:t>Esperienza identica al sistema</a:t>
            </a:r>
          </a:p>
          <a:p>
            <a:pPr lvl="1"/>
            <a:r>
              <a:rPr lang="it-IT" dirty="0" err="1" smtClean="0"/>
              <a:t>Spettogramma</a:t>
            </a:r>
            <a:endParaRPr lang="it-IT" dirty="0" smtClean="0"/>
          </a:p>
          <a:p>
            <a:pPr lvl="1"/>
            <a:r>
              <a:rPr lang="it-IT" dirty="0" smtClean="0"/>
              <a:t>Gestione errori</a:t>
            </a:r>
          </a:p>
          <a:p>
            <a:r>
              <a:rPr lang="it-IT" dirty="0" smtClean="0"/>
              <a:t>Svantaggi</a:t>
            </a:r>
          </a:p>
          <a:p>
            <a:pPr lvl="1"/>
            <a:r>
              <a:rPr lang="it-IT" dirty="0" smtClean="0"/>
              <a:t>Semplice personalizzazione</a:t>
            </a:r>
          </a:p>
          <a:p>
            <a:pPr lvl="2"/>
            <a:r>
              <a:rPr lang="it-IT" dirty="0" err="1" smtClean="0"/>
              <a:t>ListenText</a:t>
            </a:r>
            <a:r>
              <a:rPr lang="it-IT" dirty="0" smtClean="0"/>
              <a:t>, </a:t>
            </a:r>
            <a:r>
              <a:rPr lang="it-IT" dirty="0" err="1" smtClean="0"/>
              <a:t>ExampleText</a:t>
            </a:r>
            <a:r>
              <a:rPr lang="it-IT" dirty="0" smtClean="0"/>
              <a:t>, </a:t>
            </a:r>
            <a:r>
              <a:rPr lang="it-IT" dirty="0" err="1" smtClean="0"/>
              <a:t>ShowConfirmation</a:t>
            </a:r>
            <a:r>
              <a:rPr lang="it-IT" dirty="0" smtClean="0"/>
              <a:t>, </a:t>
            </a:r>
            <a:r>
              <a:rPr lang="it-IT" dirty="0" err="1"/>
              <a:t>ReadoutEnabled</a:t>
            </a:r>
            <a:endParaRPr lang="it-IT" dirty="0" smtClean="0"/>
          </a:p>
          <a:p>
            <a:pPr lvl="1"/>
            <a:r>
              <a:rPr lang="it-IT" dirty="0" smtClean="0"/>
              <a:t>UI di sistema e non dell’</a:t>
            </a:r>
            <a:r>
              <a:rPr lang="it-IT" dirty="0" err="1" smtClean="0"/>
              <a:t>app</a:t>
            </a:r>
            <a:endParaRPr lang="it-IT" dirty="0" smtClean="0"/>
          </a:p>
          <a:p>
            <a:r>
              <a:rPr lang="it-IT" dirty="0" smtClean="0"/>
              <a:t>Classe </a:t>
            </a:r>
            <a:r>
              <a:rPr lang="it-IT" dirty="0" err="1" smtClean="0"/>
              <a:t>SpeechRecognizerUI</a:t>
            </a:r>
            <a:endParaRPr lang="it-IT" dirty="0"/>
          </a:p>
          <a:p>
            <a:pPr lvl="1"/>
            <a:r>
              <a:rPr lang="it-IT" dirty="0" smtClean="0"/>
              <a:t>Metodo </a:t>
            </a:r>
            <a:r>
              <a:rPr lang="it-IT" dirty="0" err="1"/>
              <a:t>RecognizeWithUIAsync</a:t>
            </a:r>
            <a:endParaRPr lang="it-IT" dirty="0" smtClean="0"/>
          </a:p>
          <a:p>
            <a:endParaRPr lang="it-IT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800" y="989851"/>
            <a:ext cx="2160000" cy="3600000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4860032" y="1200151"/>
            <a:ext cx="1008112" cy="291479"/>
          </a:xfrm>
          <a:prstGeom prst="wedgeRectCallout">
            <a:avLst>
              <a:gd name="adj1" fmla="val 118168"/>
              <a:gd name="adj2" fmla="val -472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/>
              <a:t>ListenText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4716016" y="1923678"/>
            <a:ext cx="1152128" cy="291479"/>
          </a:xfrm>
          <a:prstGeom prst="wedgeRectCallout">
            <a:avLst>
              <a:gd name="adj1" fmla="val 115223"/>
              <a:gd name="adj2" fmla="val -18194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 err="1"/>
              <a:t>ExampleText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0706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UI standard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875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UI custom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Usiamo direttamente </a:t>
            </a:r>
            <a:r>
              <a:rPr lang="it-IT" dirty="0" err="1" smtClean="0"/>
              <a:t>SpeechRecognizer</a:t>
            </a:r>
            <a:endParaRPr lang="it-IT" dirty="0" smtClean="0"/>
          </a:p>
          <a:p>
            <a:pPr lvl="1"/>
            <a:r>
              <a:rPr lang="it-IT" dirty="0" smtClean="0"/>
              <a:t>Eventi per dare feedback visivi</a:t>
            </a:r>
          </a:p>
          <a:p>
            <a:r>
              <a:rPr lang="it-IT" dirty="0"/>
              <a:t>Metodo </a:t>
            </a:r>
            <a:r>
              <a:rPr lang="it-IT" dirty="0" err="1" smtClean="0"/>
              <a:t>RecognizeAsync</a:t>
            </a:r>
            <a:endParaRPr lang="it-IT" dirty="0"/>
          </a:p>
          <a:p>
            <a:pPr lvl="1"/>
            <a:r>
              <a:rPr lang="it-IT" dirty="0" smtClean="0"/>
              <a:t>Gestire errori</a:t>
            </a:r>
          </a:p>
          <a:p>
            <a:pPr lvl="1"/>
            <a:r>
              <a:rPr lang="it-IT" dirty="0" err="1" smtClean="0"/>
              <a:t>HResult</a:t>
            </a:r>
            <a:r>
              <a:rPr lang="it-IT" dirty="0" smtClean="0"/>
              <a:t> nell’eccezione</a:t>
            </a:r>
          </a:p>
          <a:p>
            <a:r>
              <a:rPr lang="it-IT" dirty="0" smtClean="0"/>
              <a:t>Riprodurre il suono e dare feedback con TTS</a:t>
            </a:r>
          </a:p>
          <a:p>
            <a:pPr lvl="1"/>
            <a:r>
              <a:rPr lang="it-IT" dirty="0" smtClean="0"/>
              <a:t>Attenzione a sovrapposizioni</a:t>
            </a:r>
          </a:p>
          <a:p>
            <a:r>
              <a:rPr lang="it-IT" dirty="0" smtClean="0"/>
              <a:t>Iconografie per avviare lo </a:t>
            </a:r>
            <a:r>
              <a:rPr lang="it-IT" dirty="0" err="1" smtClean="0"/>
              <a:t>speech</a:t>
            </a: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208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Recognition</a:t>
            </a:r>
            <a:r>
              <a:rPr lang="it-IT" dirty="0" smtClean="0"/>
              <a:t> </a:t>
            </a:r>
            <a:r>
              <a:rPr lang="it-IT" dirty="0" err="1" smtClean="0"/>
              <a:t>result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Text</a:t>
            </a:r>
          </a:p>
          <a:p>
            <a:pPr lvl="1"/>
            <a:r>
              <a:rPr lang="it-IT" dirty="0" smtClean="0"/>
              <a:t>Ciò che il motore ha capito</a:t>
            </a:r>
          </a:p>
          <a:p>
            <a:r>
              <a:rPr lang="it-IT" dirty="0" err="1" smtClean="0"/>
              <a:t>TextConfidence</a:t>
            </a:r>
            <a:endParaRPr lang="it-IT" dirty="0" smtClean="0"/>
          </a:p>
          <a:p>
            <a:pPr lvl="1"/>
            <a:r>
              <a:rPr lang="it-IT" dirty="0" smtClean="0"/>
              <a:t>Qualità del riconoscimento</a:t>
            </a:r>
          </a:p>
          <a:p>
            <a:r>
              <a:rPr lang="it-IT" dirty="0" err="1" smtClean="0"/>
              <a:t>Semantics</a:t>
            </a:r>
            <a:endParaRPr lang="it-IT" dirty="0" smtClean="0"/>
          </a:p>
          <a:p>
            <a:pPr lvl="1"/>
            <a:r>
              <a:rPr lang="it-IT" dirty="0" smtClean="0"/>
              <a:t>Semantica del testo</a:t>
            </a:r>
          </a:p>
          <a:p>
            <a:pPr lvl="1"/>
            <a:r>
              <a:rPr lang="it-IT" dirty="0" smtClean="0"/>
              <a:t>Solo per i </a:t>
            </a:r>
            <a:r>
              <a:rPr lang="it-IT" dirty="0" err="1" smtClean="0"/>
              <a:t>grammar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55180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Recognition </a:t>
            </a:r>
            <a:r>
              <a:rPr lang="fr-FR" dirty="0" err="1" smtClean="0"/>
              <a:t>result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18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Grammar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59831"/>
          </a:xfrm>
        </p:spPr>
        <p:txBody>
          <a:bodyPr>
            <a:normAutofit fontScale="62500" lnSpcReduction="20000"/>
          </a:bodyPr>
          <a:lstStyle/>
          <a:p>
            <a:r>
              <a:rPr lang="it-IT" dirty="0" smtClean="0"/>
              <a:t>Definisce combinazioni di parole, l’ambito di ricerca</a:t>
            </a:r>
          </a:p>
          <a:p>
            <a:r>
              <a:rPr lang="it-IT" dirty="0" smtClean="0"/>
              <a:t>Grammatiche predefinite</a:t>
            </a:r>
          </a:p>
          <a:p>
            <a:pPr lvl="1"/>
            <a:r>
              <a:rPr lang="it-IT" dirty="0" err="1" smtClean="0"/>
              <a:t>WebSearch</a:t>
            </a:r>
            <a:r>
              <a:rPr lang="it-IT" dirty="0" smtClean="0"/>
              <a:t> e </a:t>
            </a:r>
            <a:r>
              <a:rPr lang="it-IT" dirty="0" err="1" smtClean="0"/>
              <a:t>Dictation</a:t>
            </a:r>
            <a:endParaRPr lang="it-IT" dirty="0" smtClean="0"/>
          </a:p>
          <a:p>
            <a:pPr lvl="1"/>
            <a:r>
              <a:rPr lang="it-IT" dirty="0" err="1" smtClean="0"/>
              <a:t>Grammars.AddGrammarFromPredefinedType</a:t>
            </a:r>
            <a:endParaRPr lang="it-IT" dirty="0" smtClean="0"/>
          </a:p>
          <a:p>
            <a:pPr lvl="1"/>
            <a:r>
              <a:rPr lang="it-IT" dirty="0" smtClean="0"/>
              <a:t>Necessitano di internet</a:t>
            </a:r>
          </a:p>
          <a:p>
            <a:r>
              <a:rPr lang="it-IT" dirty="0" smtClean="0"/>
              <a:t>Grammatiche custom</a:t>
            </a:r>
          </a:p>
          <a:p>
            <a:pPr lvl="1"/>
            <a:r>
              <a:rPr lang="it-IT" dirty="0" smtClean="0"/>
              <a:t>Semplice: lista di frasi</a:t>
            </a:r>
          </a:p>
          <a:p>
            <a:pPr lvl="1"/>
            <a:r>
              <a:rPr lang="it-IT" dirty="0" smtClean="0"/>
              <a:t>Complessa</a:t>
            </a:r>
            <a:r>
              <a:rPr lang="it-IT" dirty="0"/>
              <a:t>: </a:t>
            </a:r>
            <a:r>
              <a:rPr lang="it-IT" dirty="0" smtClean="0"/>
              <a:t>SRGS</a:t>
            </a:r>
          </a:p>
          <a:p>
            <a:pPr lvl="1"/>
            <a:r>
              <a:rPr lang="it-IT" dirty="0" smtClean="0"/>
              <a:t>Non è richiesto internet</a:t>
            </a:r>
          </a:p>
          <a:p>
            <a:pPr lvl="1"/>
            <a:r>
              <a:rPr lang="it-IT" dirty="0" smtClean="0"/>
              <a:t>Margine di errore minimo</a:t>
            </a:r>
          </a:p>
          <a:p>
            <a:r>
              <a:rPr lang="it-IT" dirty="0" smtClean="0"/>
              <a:t>Possiamo abilitare/disabilitare le grammatiche</a:t>
            </a:r>
          </a:p>
          <a:p>
            <a:pPr lvl="1"/>
            <a:r>
              <a:rPr lang="it-IT" dirty="0" smtClean="0"/>
              <a:t>Contemporaneamente o singolarmente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2921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/>
              <a:t>Speech </a:t>
            </a:r>
            <a:r>
              <a:rPr lang="it-IT" sz="3200" dirty="0" err="1"/>
              <a:t>Recognition</a:t>
            </a:r>
            <a:r>
              <a:rPr lang="it-IT" sz="3200" dirty="0"/>
              <a:t> </a:t>
            </a:r>
            <a:r>
              <a:rPr lang="it-IT" sz="3200" dirty="0" err="1"/>
              <a:t>Grammar</a:t>
            </a:r>
            <a:r>
              <a:rPr lang="it-IT" sz="3200" dirty="0"/>
              <a:t> </a:t>
            </a:r>
            <a:r>
              <a:rPr lang="it-IT" sz="3200" dirty="0" err="1"/>
              <a:t>Specification</a:t>
            </a:r>
            <a:endParaRPr lang="it-I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28392"/>
          </a:xfrm>
        </p:spPr>
        <p:txBody>
          <a:bodyPr>
            <a:normAutofit fontScale="62500" lnSpcReduction="20000"/>
          </a:bodyPr>
          <a:lstStyle/>
          <a:p>
            <a:r>
              <a:rPr lang="it-IT" dirty="0" smtClean="0"/>
              <a:t>Standard W3C</a:t>
            </a:r>
          </a:p>
          <a:p>
            <a:r>
              <a:rPr lang="it-IT" dirty="0" err="1" smtClean="0"/>
              <a:t>AddGrammarFromUri</a:t>
            </a:r>
            <a:endParaRPr lang="it-IT" dirty="0" smtClean="0"/>
          </a:p>
          <a:p>
            <a:pPr lvl="1"/>
            <a:r>
              <a:rPr lang="it-IT" dirty="0" smtClean="0"/>
              <a:t>Come risorsa o sullo </a:t>
            </a:r>
            <a:r>
              <a:rPr lang="it-IT" dirty="0" err="1" smtClean="0"/>
              <a:t>storage</a:t>
            </a:r>
            <a:endParaRPr lang="it-IT" dirty="0" smtClean="0"/>
          </a:p>
          <a:p>
            <a:r>
              <a:rPr lang="it-IT" dirty="0" smtClean="0"/>
              <a:t>Regole per combinazioni di parole</a:t>
            </a:r>
          </a:p>
          <a:p>
            <a:pPr lvl="1"/>
            <a:r>
              <a:rPr lang="it-IT" dirty="0" smtClean="0"/>
              <a:t>Opzionali</a:t>
            </a:r>
          </a:p>
          <a:p>
            <a:pPr lvl="1"/>
            <a:r>
              <a:rPr lang="it-IT" dirty="0" smtClean="0"/>
              <a:t>Ripetizioni</a:t>
            </a:r>
          </a:p>
          <a:p>
            <a:pPr lvl="1"/>
            <a:r>
              <a:rPr lang="it-IT" dirty="0" smtClean="0"/>
              <a:t>Scelta</a:t>
            </a:r>
          </a:p>
          <a:p>
            <a:pPr lvl="1"/>
            <a:r>
              <a:rPr lang="it-IT" dirty="0" smtClean="0"/>
              <a:t>Tag semantici</a:t>
            </a:r>
          </a:p>
          <a:p>
            <a:r>
              <a:rPr lang="it-IT" dirty="0" smtClean="0"/>
              <a:t>Dal risultato leggiamo i </a:t>
            </a:r>
            <a:r>
              <a:rPr lang="it-IT" dirty="0" err="1" smtClean="0"/>
              <a:t>tag</a:t>
            </a:r>
            <a:r>
              <a:rPr lang="it-IT" dirty="0" smtClean="0"/>
              <a:t> semantici</a:t>
            </a:r>
          </a:p>
          <a:p>
            <a:r>
              <a:rPr lang="it-IT" dirty="0" smtClean="0"/>
              <a:t>Se le opzioni cambiamo dobbiamo</a:t>
            </a:r>
          </a:p>
          <a:p>
            <a:r>
              <a:rPr lang="it-IT" dirty="0"/>
              <a:t>Chiamare </a:t>
            </a:r>
            <a:r>
              <a:rPr lang="it-IT" dirty="0" err="1" smtClean="0"/>
              <a:t>PreloadGrammarsAsync</a:t>
            </a:r>
            <a:r>
              <a:rPr lang="it-IT" dirty="0" smtClean="0"/>
              <a:t> per caricare e migliorare le prestazioni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4103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4644008" y="854971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ctangle 31"/>
          <p:cNvSpPr/>
          <p:nvPr/>
        </p:nvSpPr>
        <p:spPr>
          <a:xfrm>
            <a:off x="395536" y="1466922"/>
            <a:ext cx="1656184" cy="52876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255577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ctangle 21"/>
          <p:cNvSpPr/>
          <p:nvPr/>
        </p:nvSpPr>
        <p:spPr>
          <a:xfrm>
            <a:off x="2555776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993" y="920794"/>
            <a:ext cx="1428949" cy="38105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644008" y="1485042"/>
            <a:ext cx="1656184" cy="510644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5475"/>
            <a:ext cx="1428949" cy="3810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625" y="155243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57644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255" y="2666074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5354" y="2571750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15" y="3113146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3065495"/>
            <a:ext cx="1565744" cy="41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716367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Description: SharepointCommunity.it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010" y="371056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5258" y="3656563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753" y="4214208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543" y="2646816"/>
            <a:ext cx="1428949" cy="3810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722" y="3193891"/>
            <a:ext cx="1428949" cy="3810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866" y="3152415"/>
            <a:ext cx="1495527" cy="398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433" y="3776436"/>
            <a:ext cx="1162791" cy="3100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730" y="4264837"/>
            <a:ext cx="1428949" cy="381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04" y="1555374"/>
            <a:ext cx="1429328" cy="38115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813578" y="932241"/>
            <a:ext cx="1318528" cy="42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SRGS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252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3879027"/>
              </p:ext>
            </p:extLst>
          </p:nvPr>
        </p:nvGraphicFramePr>
        <p:xfrm>
          <a:off x="539552" y="123478"/>
          <a:ext cx="626469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7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Best </a:t>
            </a:r>
            <a:r>
              <a:rPr lang="it-IT" dirty="0" err="1" smtClean="0"/>
              <a:t>practice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Pensare al flusso</a:t>
            </a:r>
          </a:p>
          <a:p>
            <a:pPr lvl="1"/>
            <a:r>
              <a:rPr lang="it-IT" dirty="0" smtClean="0"/>
              <a:t>Dal VCD verso l’</a:t>
            </a:r>
            <a:r>
              <a:rPr lang="it-IT" dirty="0" err="1" smtClean="0"/>
              <a:t>app</a:t>
            </a:r>
            <a:endParaRPr lang="it-IT" dirty="0" smtClean="0"/>
          </a:p>
          <a:p>
            <a:pPr lvl="1"/>
            <a:r>
              <a:rPr lang="it-IT" dirty="0" smtClean="0"/>
              <a:t>In </a:t>
            </a:r>
            <a:r>
              <a:rPr lang="it-IT" dirty="0" err="1" smtClean="0"/>
              <a:t>app</a:t>
            </a:r>
            <a:r>
              <a:rPr lang="it-IT" dirty="0" smtClean="0"/>
              <a:t>, senza esagerare</a:t>
            </a:r>
          </a:p>
          <a:p>
            <a:pPr lvl="1"/>
            <a:r>
              <a:rPr lang="it-IT" dirty="0" smtClean="0"/>
              <a:t>Fornire un’alternativa con normale input se non si è capito più volte</a:t>
            </a:r>
          </a:p>
          <a:p>
            <a:r>
              <a:rPr lang="it-IT" dirty="0" smtClean="0"/>
              <a:t>Frasi semplici con molte varianti</a:t>
            </a:r>
          </a:p>
          <a:p>
            <a:pPr lvl="1"/>
            <a:r>
              <a:rPr lang="it-IT" dirty="0" smtClean="0"/>
              <a:t>Parole opzionali</a:t>
            </a:r>
          </a:p>
          <a:p>
            <a:pPr lvl="1"/>
            <a:r>
              <a:rPr lang="it-IT" dirty="0" smtClean="0"/>
              <a:t>Parole non simili, lista breve</a:t>
            </a:r>
          </a:p>
          <a:p>
            <a:pPr lvl="1"/>
            <a:r>
              <a:rPr lang="it-IT" dirty="0" smtClean="0"/>
              <a:t>Limitare margine di errore</a:t>
            </a:r>
          </a:p>
        </p:txBody>
      </p:sp>
    </p:spTree>
    <p:extLst>
      <p:ext uri="{BB962C8B-B14F-4D97-AF65-F5344CB8AC3E}">
        <p14:creationId xmlns:p14="http://schemas.microsoft.com/office/powerpoint/2010/main" val="126189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 err="1" smtClean="0"/>
              <a:t>nateriale</a:t>
            </a:r>
            <a:r>
              <a:rPr lang="it-IT" dirty="0" smtClean="0"/>
              <a:t>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</a:t>
            </a:r>
            <a:r>
              <a:rPr lang="it-IT" dirty="0" err="1" smtClean="0"/>
              <a:t>WinRT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Disponibili a 19,90 Euro</a:t>
            </a:r>
          </a:p>
          <a:p>
            <a:r>
              <a:rPr lang="it-IT" dirty="0" smtClean="0"/>
              <a:t>Pronta consegna</a:t>
            </a:r>
          </a:p>
          <a:p>
            <a:r>
              <a:rPr lang="it-IT" dirty="0" smtClean="0"/>
              <a:t>XAML + C# e VB</a:t>
            </a:r>
          </a:p>
          <a:p>
            <a:r>
              <a:rPr lang="it-IT" dirty="0" err="1" smtClean="0"/>
              <a:t>WinJS</a:t>
            </a:r>
            <a:r>
              <a:rPr lang="it-IT" dirty="0" smtClean="0"/>
              <a:t> (HTML e </a:t>
            </a:r>
            <a:r>
              <a:rPr lang="it-IT" dirty="0" err="1" smtClean="0"/>
              <a:t>Javascript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95485"/>
            <a:ext cx="1443991" cy="20408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2355726"/>
            <a:ext cx="14287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8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67744" y="205979"/>
            <a:ext cx="6419056" cy="857250"/>
          </a:xfrm>
        </p:spPr>
        <p:txBody>
          <a:bodyPr/>
          <a:lstStyle/>
          <a:p>
            <a:r>
              <a:rPr lang="it-IT" dirty="0" smtClean="0"/>
              <a:t>Libri per VS 2012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67744" y="1131590"/>
            <a:ext cx="6419056" cy="3394472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VB 2012: 39,90 Euro</a:t>
            </a:r>
          </a:p>
          <a:p>
            <a:pPr lvl="1"/>
            <a:r>
              <a:rPr lang="it-IT" sz="2200" dirty="0" smtClean="0"/>
              <a:t>Subito disponibile</a:t>
            </a:r>
          </a:p>
          <a:p>
            <a:r>
              <a:rPr lang="it-IT" dirty="0" smtClean="0"/>
              <a:t>C# 5: 39,90 Euro</a:t>
            </a:r>
          </a:p>
          <a:p>
            <a:pPr lvl="1"/>
            <a:r>
              <a:rPr lang="it-IT" sz="2200" dirty="0" smtClean="0"/>
              <a:t>Disponibile dal 15 marzo, prenotazione -15%</a:t>
            </a:r>
          </a:p>
          <a:p>
            <a:r>
              <a:rPr lang="it-IT" dirty="0" smtClean="0"/>
              <a:t>ASP.NET: 49,90 Euro</a:t>
            </a:r>
          </a:p>
          <a:p>
            <a:pPr lvl="1"/>
            <a:r>
              <a:rPr lang="it-IT" sz="2200" dirty="0" smtClean="0"/>
              <a:t>Disponibile dal </a:t>
            </a:r>
            <a:r>
              <a:rPr lang="it-IT" sz="2200" smtClean="0"/>
              <a:t>15 aprile, </a:t>
            </a:r>
            <a:r>
              <a:rPr lang="it-IT" sz="2200"/>
              <a:t>prenotazione -15%</a:t>
            </a:r>
            <a:endParaRPr lang="it-IT" sz="2200" dirty="0" smtClean="0"/>
          </a:p>
          <a:p>
            <a:endParaRPr lang="it-IT" dirty="0" smtClean="0"/>
          </a:p>
          <a:p>
            <a:pPr marL="0" indent="0">
              <a:buNone/>
            </a:pPr>
            <a:r>
              <a:rPr lang="it-IT" dirty="0" smtClean="0">
                <a:hlinkClick r:id="rId2"/>
              </a:rPr>
              <a:t>http://books.aspitalia.com/</a:t>
            </a:r>
            <a:r>
              <a:rPr lang="it-IT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51470"/>
            <a:ext cx="1056616" cy="14933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1582456"/>
            <a:ext cx="1056616" cy="1493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2" y="3147814"/>
            <a:ext cx="1056616" cy="149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1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Esperienza in Windows Phone 8</a:t>
            </a:r>
          </a:p>
          <a:p>
            <a:r>
              <a:rPr lang="it-IT" dirty="0" smtClean="0"/>
              <a:t>Voice </a:t>
            </a:r>
            <a:r>
              <a:rPr lang="it-IT" dirty="0" err="1" smtClean="0"/>
              <a:t>command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endParaRPr lang="it-IT" dirty="0" smtClean="0"/>
          </a:p>
          <a:p>
            <a:r>
              <a:rPr lang="it-IT" dirty="0" smtClean="0"/>
              <a:t>Text to </a:t>
            </a:r>
            <a:r>
              <a:rPr lang="it-IT" dirty="0" err="1" smtClean="0"/>
              <a:t>speech</a:t>
            </a:r>
            <a:endParaRPr lang="it-IT" dirty="0" smtClean="0"/>
          </a:p>
          <a:p>
            <a:r>
              <a:rPr lang="it-IT" dirty="0" smtClean="0"/>
              <a:t>Speech </a:t>
            </a:r>
            <a:r>
              <a:rPr lang="it-IT" dirty="0" err="1" smtClean="0"/>
              <a:t>recognition</a:t>
            </a:r>
            <a:endParaRPr lang="it-IT" dirty="0" smtClean="0"/>
          </a:p>
          <a:p>
            <a:pPr lvl="1"/>
            <a:endParaRPr lang="it-IT" dirty="0" smtClean="0"/>
          </a:p>
          <a:p>
            <a:pPr marL="457148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Supporto vocale in WP8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747863"/>
          </a:xfrm>
        </p:spPr>
        <p:txBody>
          <a:bodyPr>
            <a:normAutofit/>
          </a:bodyPr>
          <a:lstStyle/>
          <a:p>
            <a:r>
              <a:rPr lang="it-IT" dirty="0" smtClean="0"/>
              <a:t>Pulsante start per attivazione</a:t>
            </a:r>
          </a:p>
          <a:p>
            <a:r>
              <a:rPr lang="it-IT" dirty="0" smtClean="0"/>
              <a:t>Comandi </a:t>
            </a:r>
            <a:r>
              <a:rPr lang="it-IT" dirty="0" err="1" smtClean="0"/>
              <a:t>built</a:t>
            </a:r>
            <a:r>
              <a:rPr lang="it-IT" dirty="0" smtClean="0"/>
              <a:t> in predefiniti</a:t>
            </a:r>
          </a:p>
          <a:p>
            <a:r>
              <a:rPr lang="it-IT" dirty="0" err="1" smtClean="0"/>
              <a:t>Helper</a:t>
            </a:r>
            <a:r>
              <a:rPr lang="it-IT" dirty="0" smtClean="0"/>
              <a:t> per i comandi</a:t>
            </a:r>
          </a:p>
          <a:p>
            <a:pPr lvl="1"/>
            <a:r>
              <a:rPr lang="it-IT" dirty="0" smtClean="0"/>
              <a:t>Ricerca libera</a:t>
            </a:r>
          </a:p>
          <a:p>
            <a:pPr lvl="1"/>
            <a:r>
              <a:rPr lang="it-IT" dirty="0" smtClean="0"/>
              <a:t>Istruzioni precise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42901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UI predefinita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87574"/>
            <a:ext cx="2160000" cy="36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60" y="987574"/>
            <a:ext cx="2160000" cy="36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987574"/>
            <a:ext cx="216024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Comandi personalizzati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63229"/>
            <a:ext cx="2160000" cy="36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112" y="1063229"/>
            <a:ext cx="2160000" cy="360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380" y="1063229"/>
            <a:ext cx="216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0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Voice </a:t>
            </a:r>
            <a:r>
              <a:rPr lang="it-IT" dirty="0" err="1" smtClean="0"/>
              <a:t>command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File VCD</a:t>
            </a:r>
          </a:p>
          <a:p>
            <a:pPr lvl="1"/>
            <a:r>
              <a:rPr lang="it-IT" dirty="0" smtClean="0"/>
              <a:t>Comandi</a:t>
            </a:r>
          </a:p>
          <a:p>
            <a:pPr lvl="1"/>
            <a:r>
              <a:rPr lang="it-IT" dirty="0" smtClean="0"/>
              <a:t>Parole opzionali e parametriche</a:t>
            </a:r>
          </a:p>
          <a:p>
            <a:pPr lvl="1"/>
            <a:r>
              <a:rPr lang="it-IT" dirty="0" smtClean="0"/>
              <a:t>Per lingua (specificare quelle supportate)</a:t>
            </a:r>
          </a:p>
          <a:p>
            <a:pPr lvl="1"/>
            <a:r>
              <a:rPr lang="it-IT" dirty="0" smtClean="0"/>
              <a:t>Prefisso per lanciare l’</a:t>
            </a:r>
            <a:r>
              <a:rPr lang="it-IT" dirty="0" err="1" smtClean="0"/>
              <a:t>app</a:t>
            </a:r>
            <a:endParaRPr lang="it-IT" dirty="0" smtClean="0"/>
          </a:p>
          <a:p>
            <a:r>
              <a:rPr lang="it-IT" dirty="0" err="1" smtClean="0"/>
              <a:t>InstallCommandSetsFromFileAsync</a:t>
            </a:r>
            <a:endParaRPr lang="it-IT" dirty="0" smtClean="0"/>
          </a:p>
          <a:p>
            <a:pPr lvl="1"/>
            <a:r>
              <a:rPr lang="it-IT" dirty="0" smtClean="0"/>
              <a:t>Per installare i comandi</a:t>
            </a:r>
          </a:p>
          <a:p>
            <a:pPr lvl="1"/>
            <a:r>
              <a:rPr lang="it-IT" dirty="0" smtClean="0"/>
              <a:t>Necessario un avvio</a:t>
            </a:r>
          </a:p>
          <a:p>
            <a:r>
              <a:rPr lang="it-IT" dirty="0" err="1" smtClean="0"/>
              <a:t>UpdatePhraseListAsync</a:t>
            </a:r>
            <a:endParaRPr lang="it-IT" dirty="0" smtClean="0"/>
          </a:p>
          <a:p>
            <a:pPr lvl="1"/>
            <a:r>
              <a:rPr lang="it-IT" dirty="0" smtClean="0"/>
              <a:t>Per aggiornare la lista delle parole parametriche</a:t>
            </a:r>
          </a:p>
          <a:p>
            <a:pPr lvl="1"/>
            <a:r>
              <a:rPr lang="it-IT" dirty="0" smtClean="0"/>
              <a:t>Anche da background task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8399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Voice </a:t>
            </a:r>
            <a:r>
              <a:rPr lang="it-IT" dirty="0" err="1" smtClean="0"/>
              <a:t>command</a:t>
            </a:r>
            <a:r>
              <a:rPr lang="it-IT" dirty="0" smtClean="0"/>
              <a:t> </a:t>
            </a:r>
            <a:r>
              <a:rPr lang="it-IT" dirty="0" err="1" smtClean="0"/>
              <a:t>definition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Ogni comando apre una pagina </a:t>
            </a:r>
            <a:r>
              <a:rPr lang="it-IT" dirty="0" err="1" smtClean="0"/>
              <a:t>xaml</a:t>
            </a:r>
            <a:endParaRPr lang="it-IT" dirty="0" smtClean="0"/>
          </a:p>
          <a:p>
            <a:r>
              <a:rPr lang="it-IT" dirty="0" smtClean="0"/>
              <a:t>La </a:t>
            </a:r>
            <a:r>
              <a:rPr lang="it-IT" dirty="0" err="1" smtClean="0"/>
              <a:t>query</a:t>
            </a:r>
            <a:r>
              <a:rPr lang="it-IT" dirty="0" smtClean="0"/>
              <a:t> </a:t>
            </a:r>
            <a:r>
              <a:rPr lang="it-IT" dirty="0" err="1" smtClean="0"/>
              <a:t>string</a:t>
            </a:r>
            <a:r>
              <a:rPr lang="it-IT" dirty="0" smtClean="0"/>
              <a:t> contiene i parametri</a:t>
            </a:r>
          </a:p>
          <a:p>
            <a:pPr lvl="1"/>
            <a:r>
              <a:rPr lang="it-IT" dirty="0" smtClean="0"/>
              <a:t>Reco: tutto il testo riconosciuto</a:t>
            </a:r>
          </a:p>
          <a:p>
            <a:pPr lvl="1"/>
            <a:r>
              <a:rPr lang="it-IT" dirty="0" smtClean="0"/>
              <a:t>***: tutti gli altri parametri, come stringhe</a:t>
            </a:r>
          </a:p>
          <a:p>
            <a:pPr lvl="1"/>
            <a:r>
              <a:rPr lang="it-IT" dirty="0" smtClean="0"/>
              <a:t>Da leggere nell’evento </a:t>
            </a:r>
            <a:r>
              <a:rPr lang="it-IT" dirty="0" err="1" smtClean="0"/>
              <a:t>OnNavigatedTo</a:t>
            </a:r>
            <a:endParaRPr lang="it-IT" dirty="0" smtClean="0"/>
          </a:p>
          <a:p>
            <a:r>
              <a:rPr lang="it-IT" dirty="0" smtClean="0"/>
              <a:t>Diamo un feedback visivo e/o vocale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309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Voice command </a:t>
            </a:r>
            <a:r>
              <a:rPr lang="fr-FR" dirty="0" err="1" smtClean="0"/>
              <a:t>definition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71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622</Words>
  <Application>Microsoft Office PowerPoint</Application>
  <PresentationFormat>On-screen Show (16:9)</PresentationFormat>
  <Paragraphs>196</Paragraphs>
  <Slides>25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Candara</vt:lpstr>
      <vt:lpstr>Segoe UI</vt:lpstr>
      <vt:lpstr>Tema di Office</vt:lpstr>
      <vt:lpstr>Custom Design</vt:lpstr>
      <vt:lpstr>WP804 - Riconoscimento vocale in Windows Phone 8</vt:lpstr>
      <vt:lpstr>Grazie a</vt:lpstr>
      <vt:lpstr>Agenda</vt:lpstr>
      <vt:lpstr>Supporto vocale in WP8</vt:lpstr>
      <vt:lpstr>UI predefinita</vt:lpstr>
      <vt:lpstr>Comandi personalizzati</vt:lpstr>
      <vt:lpstr>Voice command definition</vt:lpstr>
      <vt:lpstr>Voice command definition</vt:lpstr>
      <vt:lpstr>demo</vt:lpstr>
      <vt:lpstr>TTS</vt:lpstr>
      <vt:lpstr>demo</vt:lpstr>
      <vt:lpstr>Speech recognition</vt:lpstr>
      <vt:lpstr>UI predefinita</vt:lpstr>
      <vt:lpstr>demo</vt:lpstr>
      <vt:lpstr>UI custom</vt:lpstr>
      <vt:lpstr>Recognition result</vt:lpstr>
      <vt:lpstr>demo</vt:lpstr>
      <vt:lpstr>Grammar</vt:lpstr>
      <vt:lpstr>Speech Recognition Grammar Specification</vt:lpstr>
      <vt:lpstr>demo</vt:lpstr>
      <vt:lpstr>PowerPoint Presentation</vt:lpstr>
      <vt:lpstr>Best practice</vt:lpstr>
      <vt:lpstr>Q&amp;A</vt:lpstr>
      <vt:lpstr>Libri per WinRT</vt:lpstr>
      <vt:lpstr>Libri per VS 2012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Cristian Civera</cp:lastModifiedBy>
  <cp:revision>81</cp:revision>
  <dcterms:created xsi:type="dcterms:W3CDTF">2012-01-13T14:01:41Z</dcterms:created>
  <dcterms:modified xsi:type="dcterms:W3CDTF">2013-02-27T11:18:34Z</dcterms:modified>
</cp:coreProperties>
</file>