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handoutMasterIdLst>
    <p:handoutMasterId r:id="rId32"/>
  </p:handoutMasterIdLst>
  <p:sldIdLst>
    <p:sldId id="256" r:id="rId3"/>
    <p:sldId id="260" r:id="rId4"/>
    <p:sldId id="334" r:id="rId5"/>
    <p:sldId id="336" r:id="rId6"/>
    <p:sldId id="337" r:id="rId7"/>
    <p:sldId id="305" r:id="rId8"/>
    <p:sldId id="345" r:id="rId9"/>
    <p:sldId id="338" r:id="rId10"/>
    <p:sldId id="306" r:id="rId11"/>
    <p:sldId id="341" r:id="rId12"/>
    <p:sldId id="353" r:id="rId13"/>
    <p:sldId id="346" r:id="rId14"/>
    <p:sldId id="342" r:id="rId15"/>
    <p:sldId id="344" r:id="rId16"/>
    <p:sldId id="339" r:id="rId17"/>
    <p:sldId id="343" r:id="rId18"/>
    <p:sldId id="354" r:id="rId19"/>
    <p:sldId id="347" r:id="rId20"/>
    <p:sldId id="355" r:id="rId21"/>
    <p:sldId id="348" r:id="rId22"/>
    <p:sldId id="340" r:id="rId23"/>
    <p:sldId id="349" r:id="rId24"/>
    <p:sldId id="350" r:id="rId25"/>
    <p:sldId id="351" r:id="rId26"/>
    <p:sldId id="352" r:id="rId27"/>
    <p:sldId id="356" r:id="rId28"/>
    <p:sldId id="333" r:id="rId29"/>
    <p:sldId id="264" r:id="rId30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D530"/>
    <a:srgbClr val="E7F3C4"/>
    <a:srgbClr val="FFC000"/>
    <a:srgbClr val="FE0000"/>
    <a:srgbClr val="46464A"/>
    <a:srgbClr val="2B3C45"/>
    <a:srgbClr val="28ABBA"/>
    <a:srgbClr val="9BC608"/>
    <a:srgbClr val="7F7F7F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0290" autoAdjust="0"/>
  </p:normalViewPr>
  <p:slideViewPr>
    <p:cSldViewPr>
      <p:cViewPr varScale="1">
        <p:scale>
          <a:sx n="90" d="100"/>
          <a:sy n="90" d="100"/>
        </p:scale>
        <p:origin x="1190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010D89-7487-41FE-AE7C-3711A8AB166E}" type="doc">
      <dgm:prSet loTypeId="urn:microsoft.com/office/officeart/2005/8/layout/hierarchy3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CDBC2FE-BE48-4619-BC76-3D8B0326ED9D}">
      <dgm:prSet custT="1"/>
      <dgm:spPr/>
      <dgm:t>
        <a:bodyPr/>
        <a:lstStyle/>
        <a:p>
          <a:pPr rtl="0"/>
          <a:r>
            <a:rPr lang="en-US" sz="1100" smtClean="0"/>
            <a:t>Sockets</a:t>
          </a:r>
          <a:endParaRPr lang="it-IT" sz="1100"/>
        </a:p>
      </dgm:t>
    </dgm:pt>
    <dgm:pt modelId="{0BEF5810-58AB-433D-8AE9-6FC3D55E20CC}" type="parTrans" cxnId="{703A30D1-937D-43A8-881D-ABCC22C57FF8}">
      <dgm:prSet/>
      <dgm:spPr/>
      <dgm:t>
        <a:bodyPr/>
        <a:lstStyle/>
        <a:p>
          <a:endParaRPr lang="it-IT" sz="3600"/>
        </a:p>
      </dgm:t>
    </dgm:pt>
    <dgm:pt modelId="{9DFD2B30-966F-4B88-AF86-024F3694782F}" type="sibTrans" cxnId="{703A30D1-937D-43A8-881D-ABCC22C57FF8}">
      <dgm:prSet/>
      <dgm:spPr/>
      <dgm:t>
        <a:bodyPr/>
        <a:lstStyle/>
        <a:p>
          <a:endParaRPr lang="it-IT" sz="3600"/>
        </a:p>
      </dgm:t>
    </dgm:pt>
    <dgm:pt modelId="{62B49B6E-C6BA-4175-897F-183816D24C63}">
      <dgm:prSet custT="1"/>
      <dgm:spPr/>
      <dgm:t>
        <a:bodyPr/>
        <a:lstStyle/>
        <a:p>
          <a:pPr rtl="0"/>
          <a:r>
            <a:rPr lang="en-US" sz="1000" smtClean="0"/>
            <a:t>Datagram</a:t>
          </a:r>
          <a:endParaRPr lang="it-IT" sz="1000"/>
        </a:p>
      </dgm:t>
    </dgm:pt>
    <dgm:pt modelId="{1351B92B-74E2-4078-8CD4-5319F250DFF0}" type="parTrans" cxnId="{6148A911-0103-439D-AF6D-4AEBA0EAD5B2}">
      <dgm:prSet/>
      <dgm:spPr/>
      <dgm:t>
        <a:bodyPr/>
        <a:lstStyle/>
        <a:p>
          <a:endParaRPr lang="it-IT" sz="3600"/>
        </a:p>
      </dgm:t>
    </dgm:pt>
    <dgm:pt modelId="{B4288BE3-C601-4448-BF5F-2700F5E7B629}" type="sibTrans" cxnId="{6148A911-0103-439D-AF6D-4AEBA0EAD5B2}">
      <dgm:prSet/>
      <dgm:spPr/>
      <dgm:t>
        <a:bodyPr/>
        <a:lstStyle/>
        <a:p>
          <a:endParaRPr lang="it-IT" sz="3600"/>
        </a:p>
      </dgm:t>
    </dgm:pt>
    <dgm:pt modelId="{0CE431D1-4B06-446C-8A24-A15CED0E5822}">
      <dgm:prSet custT="1"/>
      <dgm:spPr>
        <a:ln cmpd="dbl">
          <a:miter lim="800000"/>
        </a:ln>
      </dgm:spPr>
      <dgm:t>
        <a:bodyPr/>
        <a:lstStyle/>
        <a:p>
          <a:pPr rtl="0"/>
          <a:r>
            <a:rPr lang="en-US" sz="1000" dirty="0" err="1" smtClean="0"/>
            <a:t>MessageWeb</a:t>
          </a:r>
          <a:endParaRPr lang="it-IT" sz="1000" dirty="0"/>
        </a:p>
      </dgm:t>
    </dgm:pt>
    <dgm:pt modelId="{43228FE0-8009-4CAF-9731-B465F2153D5F}" type="parTrans" cxnId="{53CA6055-ECD2-4B51-94FC-2AD6D7193942}">
      <dgm:prSet/>
      <dgm:spPr/>
      <dgm:t>
        <a:bodyPr/>
        <a:lstStyle/>
        <a:p>
          <a:endParaRPr lang="it-IT" sz="3600"/>
        </a:p>
      </dgm:t>
    </dgm:pt>
    <dgm:pt modelId="{AC7D8784-A1AC-4B22-B02D-858A9B350EAE}" type="sibTrans" cxnId="{53CA6055-ECD2-4B51-94FC-2AD6D7193942}">
      <dgm:prSet/>
      <dgm:spPr/>
      <dgm:t>
        <a:bodyPr/>
        <a:lstStyle/>
        <a:p>
          <a:endParaRPr lang="it-IT" sz="3600"/>
        </a:p>
      </dgm:t>
    </dgm:pt>
    <dgm:pt modelId="{ADAE87DE-C873-47E9-AED9-8A540C1B7078}">
      <dgm:prSet custT="1"/>
      <dgm:spPr/>
      <dgm:t>
        <a:bodyPr/>
        <a:lstStyle/>
        <a:p>
          <a:pPr rtl="0"/>
          <a:r>
            <a:rPr lang="en-US" sz="1000" smtClean="0"/>
            <a:t>TCP stream</a:t>
          </a:r>
          <a:endParaRPr lang="it-IT" sz="1000"/>
        </a:p>
      </dgm:t>
    </dgm:pt>
    <dgm:pt modelId="{0BFD80FA-694C-4F1D-A412-F0779E8FB8C5}" type="parTrans" cxnId="{7698B052-C349-4C9C-A492-DE92A7F2499D}">
      <dgm:prSet/>
      <dgm:spPr/>
      <dgm:t>
        <a:bodyPr/>
        <a:lstStyle/>
        <a:p>
          <a:endParaRPr lang="it-IT" sz="3600"/>
        </a:p>
      </dgm:t>
    </dgm:pt>
    <dgm:pt modelId="{0F3D6C9E-F791-4D47-BDFD-76F5FFB50FA0}" type="sibTrans" cxnId="{7698B052-C349-4C9C-A492-DE92A7F2499D}">
      <dgm:prSet/>
      <dgm:spPr/>
      <dgm:t>
        <a:bodyPr/>
        <a:lstStyle/>
        <a:p>
          <a:endParaRPr lang="it-IT" sz="3600"/>
        </a:p>
      </dgm:t>
    </dgm:pt>
    <dgm:pt modelId="{1EF2D351-5CD4-40DC-A831-8DE8EC437FA0}">
      <dgm:prSet custT="1"/>
      <dgm:spPr/>
      <dgm:t>
        <a:bodyPr/>
        <a:lstStyle/>
        <a:p>
          <a:pPr rtl="0"/>
          <a:r>
            <a:rPr lang="en-US" sz="1000" dirty="0" err="1" smtClean="0"/>
            <a:t>StreamWeb</a:t>
          </a:r>
          <a:endParaRPr lang="it-IT" sz="1000" dirty="0"/>
        </a:p>
      </dgm:t>
    </dgm:pt>
    <dgm:pt modelId="{17BB539C-2B6F-4440-ADD0-94F89DEBD38E}" type="parTrans" cxnId="{53770AD4-3459-452F-8436-BE016BBA6A6E}">
      <dgm:prSet/>
      <dgm:spPr/>
      <dgm:t>
        <a:bodyPr/>
        <a:lstStyle/>
        <a:p>
          <a:endParaRPr lang="it-IT" sz="3600"/>
        </a:p>
      </dgm:t>
    </dgm:pt>
    <dgm:pt modelId="{A19A5842-1249-4C4B-B917-8AEF5AEE777F}" type="sibTrans" cxnId="{53770AD4-3459-452F-8436-BE016BBA6A6E}">
      <dgm:prSet/>
      <dgm:spPr/>
      <dgm:t>
        <a:bodyPr/>
        <a:lstStyle/>
        <a:p>
          <a:endParaRPr lang="it-IT" sz="3600"/>
        </a:p>
      </dgm:t>
    </dgm:pt>
    <dgm:pt modelId="{324F462B-DE43-4568-9A41-11C137F635D3}">
      <dgm:prSet custT="1"/>
      <dgm:spPr/>
      <dgm:t>
        <a:bodyPr/>
        <a:lstStyle/>
        <a:p>
          <a:pPr rtl="0"/>
          <a:r>
            <a:rPr lang="en-US" sz="1100" smtClean="0"/>
            <a:t>HTTP</a:t>
          </a:r>
          <a:endParaRPr lang="it-IT" sz="1100"/>
        </a:p>
      </dgm:t>
    </dgm:pt>
    <dgm:pt modelId="{5558EDC0-8A3C-4C73-866A-20222DFD5732}" type="parTrans" cxnId="{1857B035-C618-4F66-8D81-8EE88F4E1FB6}">
      <dgm:prSet/>
      <dgm:spPr/>
      <dgm:t>
        <a:bodyPr/>
        <a:lstStyle/>
        <a:p>
          <a:endParaRPr lang="it-IT" sz="3600"/>
        </a:p>
      </dgm:t>
    </dgm:pt>
    <dgm:pt modelId="{5338E94B-8D48-4C0B-98ED-4D9D8C27AEBA}" type="sibTrans" cxnId="{1857B035-C618-4F66-8D81-8EE88F4E1FB6}">
      <dgm:prSet/>
      <dgm:spPr/>
      <dgm:t>
        <a:bodyPr/>
        <a:lstStyle/>
        <a:p>
          <a:endParaRPr lang="it-IT" sz="3600"/>
        </a:p>
      </dgm:t>
    </dgm:pt>
    <dgm:pt modelId="{22D56196-FDF9-497D-8257-8677E3E70B8C}">
      <dgm:prSet custT="1"/>
      <dgm:spPr/>
      <dgm:t>
        <a:bodyPr/>
        <a:lstStyle/>
        <a:p>
          <a:pPr rtl="0"/>
          <a:r>
            <a:rPr lang="en-US" sz="1000" smtClean="0"/>
            <a:t>HttpClient/</a:t>
          </a:r>
          <a:br>
            <a:rPr lang="en-US" sz="1000" smtClean="0"/>
          </a:br>
          <a:r>
            <a:rPr lang="en-US" sz="1000" smtClean="0"/>
            <a:t>HttpReponseMessage</a:t>
          </a:r>
          <a:endParaRPr lang="it-IT" sz="1000"/>
        </a:p>
      </dgm:t>
    </dgm:pt>
    <dgm:pt modelId="{20047CA7-BC52-4736-9D39-7FB62D22CBCF}" type="parTrans" cxnId="{232FA36B-7929-402D-B381-3C4AD01D8968}">
      <dgm:prSet/>
      <dgm:spPr/>
      <dgm:t>
        <a:bodyPr/>
        <a:lstStyle/>
        <a:p>
          <a:endParaRPr lang="it-IT" sz="3600"/>
        </a:p>
      </dgm:t>
    </dgm:pt>
    <dgm:pt modelId="{B32625EC-4591-46F0-AB00-495A0BD7FE5A}" type="sibTrans" cxnId="{232FA36B-7929-402D-B381-3C4AD01D8968}">
      <dgm:prSet/>
      <dgm:spPr/>
      <dgm:t>
        <a:bodyPr/>
        <a:lstStyle/>
        <a:p>
          <a:endParaRPr lang="it-IT" sz="3600"/>
        </a:p>
      </dgm:t>
    </dgm:pt>
    <dgm:pt modelId="{C335D742-2F04-4CA2-8F58-99CF0873CE8B}">
      <dgm:prSet custT="1"/>
      <dgm:spPr/>
      <dgm:t>
        <a:bodyPr/>
        <a:lstStyle/>
        <a:p>
          <a:pPr rtl="0"/>
          <a:r>
            <a:rPr lang="en-US" sz="1000" dirty="0" err="1" smtClean="0"/>
            <a:t>WinJS.XHR</a:t>
          </a:r>
          <a:endParaRPr lang="it-IT" sz="1000" dirty="0"/>
        </a:p>
      </dgm:t>
    </dgm:pt>
    <dgm:pt modelId="{375EB4A5-3B5E-4241-8C1C-9AE943B016A1}" type="parTrans" cxnId="{329278DD-0FE2-4E1C-AC30-00A04EBD5F4B}">
      <dgm:prSet/>
      <dgm:spPr/>
      <dgm:t>
        <a:bodyPr/>
        <a:lstStyle/>
        <a:p>
          <a:endParaRPr lang="it-IT" sz="3600"/>
        </a:p>
      </dgm:t>
    </dgm:pt>
    <dgm:pt modelId="{4ED48BEF-F300-4060-AFD2-6C248CAA3D17}" type="sibTrans" cxnId="{329278DD-0FE2-4E1C-AC30-00A04EBD5F4B}">
      <dgm:prSet/>
      <dgm:spPr/>
      <dgm:t>
        <a:bodyPr/>
        <a:lstStyle/>
        <a:p>
          <a:endParaRPr lang="it-IT" sz="3600"/>
        </a:p>
      </dgm:t>
    </dgm:pt>
    <dgm:pt modelId="{571488A6-F16E-4AB1-81A4-D5FFE83CEB56}">
      <dgm:prSet custT="1"/>
      <dgm:spPr/>
      <dgm:t>
        <a:bodyPr/>
        <a:lstStyle/>
        <a:p>
          <a:pPr rtl="0"/>
          <a:r>
            <a:rPr lang="en-US" sz="1000" smtClean="0"/>
            <a:t>XmlHttpRequest</a:t>
          </a:r>
          <a:endParaRPr lang="it-IT" sz="1000"/>
        </a:p>
      </dgm:t>
    </dgm:pt>
    <dgm:pt modelId="{A553AD8D-1A73-4722-8CC0-DC286A407684}" type="parTrans" cxnId="{CCA1CE7B-9F30-4B18-9DD4-3A7D8C6B252F}">
      <dgm:prSet/>
      <dgm:spPr/>
      <dgm:t>
        <a:bodyPr/>
        <a:lstStyle/>
        <a:p>
          <a:endParaRPr lang="it-IT" sz="3600"/>
        </a:p>
      </dgm:t>
    </dgm:pt>
    <dgm:pt modelId="{13C481C0-3AEA-4B4E-94B9-430841F9D853}" type="sibTrans" cxnId="{CCA1CE7B-9F30-4B18-9DD4-3A7D8C6B252F}">
      <dgm:prSet/>
      <dgm:spPr/>
      <dgm:t>
        <a:bodyPr/>
        <a:lstStyle/>
        <a:p>
          <a:endParaRPr lang="it-IT" sz="3600"/>
        </a:p>
      </dgm:t>
    </dgm:pt>
    <dgm:pt modelId="{959DB42A-5115-4961-A9C8-0F1B05E9E97C}">
      <dgm:prSet custT="1"/>
      <dgm:spPr/>
      <dgm:t>
        <a:bodyPr/>
        <a:lstStyle/>
        <a:p>
          <a:pPr rtl="0"/>
          <a:r>
            <a:rPr lang="en-US" sz="1100" dirty="0" smtClean="0"/>
            <a:t>Data Services</a:t>
          </a:r>
          <a:endParaRPr lang="it-IT" sz="1100" dirty="0"/>
        </a:p>
      </dgm:t>
    </dgm:pt>
    <dgm:pt modelId="{DF40B634-DC1E-475A-9ADB-FC73C20AB331}" type="parTrans" cxnId="{886766B7-FB11-49CE-9043-165A110C01F1}">
      <dgm:prSet/>
      <dgm:spPr/>
      <dgm:t>
        <a:bodyPr/>
        <a:lstStyle/>
        <a:p>
          <a:endParaRPr lang="it-IT" sz="3600"/>
        </a:p>
      </dgm:t>
    </dgm:pt>
    <dgm:pt modelId="{B4BCAEF9-EDC7-448D-98A8-754F18C02752}" type="sibTrans" cxnId="{886766B7-FB11-49CE-9043-165A110C01F1}">
      <dgm:prSet/>
      <dgm:spPr/>
      <dgm:t>
        <a:bodyPr/>
        <a:lstStyle/>
        <a:p>
          <a:endParaRPr lang="it-IT" sz="3600"/>
        </a:p>
      </dgm:t>
    </dgm:pt>
    <dgm:pt modelId="{A237DF49-7017-497C-81BC-C68C95ECC5B6}">
      <dgm:prSet custT="1"/>
      <dgm:spPr/>
      <dgm:t>
        <a:bodyPr/>
        <a:lstStyle/>
        <a:p>
          <a:pPr rtl="0"/>
          <a:r>
            <a:rPr lang="en-US" sz="1000" smtClean="0"/>
            <a:t>ASMX</a:t>
          </a:r>
          <a:endParaRPr lang="it-IT" sz="1000"/>
        </a:p>
      </dgm:t>
    </dgm:pt>
    <dgm:pt modelId="{BAFFCA42-410D-4A3B-913E-8FCC5DD05073}" type="parTrans" cxnId="{564A8DB5-001C-45D3-B22F-AF3A75BA8898}">
      <dgm:prSet/>
      <dgm:spPr/>
      <dgm:t>
        <a:bodyPr/>
        <a:lstStyle/>
        <a:p>
          <a:endParaRPr lang="it-IT" sz="3600"/>
        </a:p>
      </dgm:t>
    </dgm:pt>
    <dgm:pt modelId="{936E8560-9AAE-418C-9092-E159F2B067F2}" type="sibTrans" cxnId="{564A8DB5-001C-45D3-B22F-AF3A75BA8898}">
      <dgm:prSet/>
      <dgm:spPr/>
      <dgm:t>
        <a:bodyPr/>
        <a:lstStyle/>
        <a:p>
          <a:endParaRPr lang="it-IT" sz="3600"/>
        </a:p>
      </dgm:t>
    </dgm:pt>
    <dgm:pt modelId="{35D2E8ED-05F6-4D51-8532-946456088FB2}">
      <dgm:prSet custT="1"/>
      <dgm:spPr/>
      <dgm:t>
        <a:bodyPr/>
        <a:lstStyle/>
        <a:p>
          <a:pPr rtl="0"/>
          <a:r>
            <a:rPr lang="en-US" sz="1000" smtClean="0"/>
            <a:t>WCF</a:t>
          </a:r>
          <a:endParaRPr lang="it-IT" sz="1000"/>
        </a:p>
      </dgm:t>
    </dgm:pt>
    <dgm:pt modelId="{D982E1CE-60EC-4124-B272-C46743B928F5}" type="parTrans" cxnId="{3F8EEAB4-8B3E-4216-A867-8884A765D8A5}">
      <dgm:prSet/>
      <dgm:spPr/>
      <dgm:t>
        <a:bodyPr/>
        <a:lstStyle/>
        <a:p>
          <a:endParaRPr lang="it-IT" sz="3600"/>
        </a:p>
      </dgm:t>
    </dgm:pt>
    <dgm:pt modelId="{3478A5AC-7493-458A-9AEE-873822A2F126}" type="sibTrans" cxnId="{3F8EEAB4-8B3E-4216-A867-8884A765D8A5}">
      <dgm:prSet/>
      <dgm:spPr/>
      <dgm:t>
        <a:bodyPr/>
        <a:lstStyle/>
        <a:p>
          <a:endParaRPr lang="it-IT" sz="3600"/>
        </a:p>
      </dgm:t>
    </dgm:pt>
    <dgm:pt modelId="{C12F2D69-BA23-430A-9E09-CCAA804306DC}">
      <dgm:prSet custT="1"/>
      <dgm:spPr/>
      <dgm:t>
        <a:bodyPr/>
        <a:lstStyle/>
        <a:p>
          <a:pPr rtl="0"/>
          <a:r>
            <a:rPr lang="en-US" sz="1000" smtClean="0"/>
            <a:t>OData</a:t>
          </a:r>
          <a:endParaRPr lang="it-IT" sz="1000"/>
        </a:p>
      </dgm:t>
    </dgm:pt>
    <dgm:pt modelId="{11F1453F-3737-4FF6-A59E-05DEAF5459F5}" type="parTrans" cxnId="{5FE09F9C-2DAB-4129-A766-86376FE94F30}">
      <dgm:prSet/>
      <dgm:spPr/>
      <dgm:t>
        <a:bodyPr/>
        <a:lstStyle/>
        <a:p>
          <a:endParaRPr lang="it-IT" sz="3600"/>
        </a:p>
      </dgm:t>
    </dgm:pt>
    <dgm:pt modelId="{98603E15-5F8F-41CD-BCB5-2365AF6BA997}" type="sibTrans" cxnId="{5FE09F9C-2DAB-4129-A766-86376FE94F30}">
      <dgm:prSet/>
      <dgm:spPr/>
      <dgm:t>
        <a:bodyPr/>
        <a:lstStyle/>
        <a:p>
          <a:endParaRPr lang="it-IT" sz="3600"/>
        </a:p>
      </dgm:t>
    </dgm:pt>
    <dgm:pt modelId="{500D195C-F04E-4C13-B38B-D9DE07BB2E69}">
      <dgm:prSet custT="1"/>
      <dgm:spPr/>
      <dgm:t>
        <a:bodyPr/>
        <a:lstStyle/>
        <a:p>
          <a:pPr rtl="0"/>
          <a:r>
            <a:rPr lang="en-US" sz="1100" dirty="0" err="1" smtClean="0"/>
            <a:t>AtomPub</a:t>
          </a:r>
          <a:r>
            <a:rPr lang="en-US" sz="1100" dirty="0" smtClean="0"/>
            <a:t/>
          </a:r>
          <a:br>
            <a:rPr lang="en-US" sz="1100" dirty="0" smtClean="0"/>
          </a:br>
          <a:r>
            <a:rPr lang="en-US" sz="1100" dirty="0" smtClean="0"/>
            <a:t>Syndication</a:t>
          </a:r>
          <a:endParaRPr lang="it-IT" sz="1100" dirty="0"/>
        </a:p>
      </dgm:t>
    </dgm:pt>
    <dgm:pt modelId="{9CC796FD-C187-4DFB-81D6-4162DEB539BC}" type="sibTrans" cxnId="{DBD5A2BF-C169-4736-B9D0-0E6BC2390D7D}">
      <dgm:prSet/>
      <dgm:spPr/>
      <dgm:t>
        <a:bodyPr/>
        <a:lstStyle/>
        <a:p>
          <a:endParaRPr lang="it-IT" sz="3600"/>
        </a:p>
      </dgm:t>
    </dgm:pt>
    <dgm:pt modelId="{A9EB907C-A1CA-4F77-930A-392123A7134A}" type="parTrans" cxnId="{DBD5A2BF-C169-4736-B9D0-0E6BC2390D7D}">
      <dgm:prSet/>
      <dgm:spPr/>
      <dgm:t>
        <a:bodyPr/>
        <a:lstStyle/>
        <a:p>
          <a:endParaRPr lang="it-IT" sz="3600"/>
        </a:p>
      </dgm:t>
    </dgm:pt>
    <dgm:pt modelId="{ACAAD06F-D59B-44F9-AF27-1CA154CD1BE5}" type="pres">
      <dgm:prSet presAssocID="{DC010D89-7487-41FE-AE7C-3711A8AB166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0DA456F9-F597-4EBE-B615-F87EFF3C3B2C}" type="pres">
      <dgm:prSet presAssocID="{6CDBC2FE-BE48-4619-BC76-3D8B0326ED9D}" presName="root" presStyleCnt="0"/>
      <dgm:spPr/>
    </dgm:pt>
    <dgm:pt modelId="{5FFAC1A1-6696-47D8-8FB9-F0B9946FA5DF}" type="pres">
      <dgm:prSet presAssocID="{6CDBC2FE-BE48-4619-BC76-3D8B0326ED9D}" presName="rootComposite" presStyleCnt="0"/>
      <dgm:spPr/>
    </dgm:pt>
    <dgm:pt modelId="{DDD7FB20-47A8-4674-86F4-400524A8B865}" type="pres">
      <dgm:prSet presAssocID="{6CDBC2FE-BE48-4619-BC76-3D8B0326ED9D}" presName="rootText" presStyleLbl="node1" presStyleIdx="0" presStyleCnt="4" custScaleX="138605" custLinFactNeighborX="-79749"/>
      <dgm:spPr/>
      <dgm:t>
        <a:bodyPr/>
        <a:lstStyle/>
        <a:p>
          <a:endParaRPr lang="it-IT"/>
        </a:p>
      </dgm:t>
    </dgm:pt>
    <dgm:pt modelId="{8D5C1301-FF82-48C2-A7EC-86BB9A95A027}" type="pres">
      <dgm:prSet presAssocID="{6CDBC2FE-BE48-4619-BC76-3D8B0326ED9D}" presName="rootConnector" presStyleLbl="node1" presStyleIdx="0" presStyleCnt="4"/>
      <dgm:spPr/>
      <dgm:t>
        <a:bodyPr/>
        <a:lstStyle/>
        <a:p>
          <a:endParaRPr lang="it-IT"/>
        </a:p>
      </dgm:t>
    </dgm:pt>
    <dgm:pt modelId="{AFFC73CF-27E5-4BEA-B589-E80D81057F18}" type="pres">
      <dgm:prSet presAssocID="{6CDBC2FE-BE48-4619-BC76-3D8B0326ED9D}" presName="childShape" presStyleCnt="0"/>
      <dgm:spPr/>
    </dgm:pt>
    <dgm:pt modelId="{E0C0C8E1-E5AE-4C7D-A05A-DA2C0A49D81E}" type="pres">
      <dgm:prSet presAssocID="{1351B92B-74E2-4078-8CD4-5319F250DFF0}" presName="Name13" presStyleLbl="parChTrans1D2" presStyleIdx="0" presStyleCnt="10"/>
      <dgm:spPr/>
      <dgm:t>
        <a:bodyPr/>
        <a:lstStyle/>
        <a:p>
          <a:endParaRPr lang="it-IT"/>
        </a:p>
      </dgm:t>
    </dgm:pt>
    <dgm:pt modelId="{FB19C911-FB91-4DBC-9A73-2E7038E395E3}" type="pres">
      <dgm:prSet presAssocID="{62B49B6E-C6BA-4175-897F-183816D24C63}" presName="childText" presStyleLbl="bgAcc1" presStyleIdx="0" presStyleCnt="10" custScaleX="127119" custLinFactNeighborX="-9968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71E61F5-F4B3-44D4-8F85-D2E2ABF0F961}" type="pres">
      <dgm:prSet presAssocID="{43228FE0-8009-4CAF-9731-B465F2153D5F}" presName="Name13" presStyleLbl="parChTrans1D2" presStyleIdx="1" presStyleCnt="10"/>
      <dgm:spPr/>
      <dgm:t>
        <a:bodyPr/>
        <a:lstStyle/>
        <a:p>
          <a:endParaRPr lang="it-IT"/>
        </a:p>
      </dgm:t>
    </dgm:pt>
    <dgm:pt modelId="{83F9F551-F192-4F7C-9F37-20BE9A72BE36}" type="pres">
      <dgm:prSet presAssocID="{0CE431D1-4B06-446C-8A24-A15CED0E5822}" presName="childText" presStyleLbl="bgAcc1" presStyleIdx="1" presStyleCnt="10" custScaleX="127119" custLinFactNeighborX="-9968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B654EDF-0117-484E-93E3-5E8E7B03FB4A}" type="pres">
      <dgm:prSet presAssocID="{0BFD80FA-694C-4F1D-A412-F0779E8FB8C5}" presName="Name13" presStyleLbl="parChTrans1D2" presStyleIdx="2" presStyleCnt="10"/>
      <dgm:spPr/>
      <dgm:t>
        <a:bodyPr/>
        <a:lstStyle/>
        <a:p>
          <a:endParaRPr lang="it-IT"/>
        </a:p>
      </dgm:t>
    </dgm:pt>
    <dgm:pt modelId="{2B98640A-6EBD-4353-97EF-A8148C101B65}" type="pres">
      <dgm:prSet presAssocID="{ADAE87DE-C873-47E9-AED9-8A540C1B7078}" presName="childText" presStyleLbl="bgAcc1" presStyleIdx="2" presStyleCnt="10" custScaleX="127119" custLinFactNeighborX="-9682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2A34E42-9F3D-4121-AB1B-81A7AE426007}" type="pres">
      <dgm:prSet presAssocID="{17BB539C-2B6F-4440-ADD0-94F89DEBD38E}" presName="Name13" presStyleLbl="parChTrans1D2" presStyleIdx="3" presStyleCnt="10"/>
      <dgm:spPr/>
      <dgm:t>
        <a:bodyPr/>
        <a:lstStyle/>
        <a:p>
          <a:endParaRPr lang="it-IT"/>
        </a:p>
      </dgm:t>
    </dgm:pt>
    <dgm:pt modelId="{19AFA893-5A70-4914-8A9B-451D9EB0D444}" type="pres">
      <dgm:prSet presAssocID="{1EF2D351-5CD4-40DC-A831-8DE8EC437FA0}" presName="childText" presStyleLbl="bgAcc1" presStyleIdx="3" presStyleCnt="10" custScaleX="127119" custLinFactNeighborX="-9501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57BBD18-E67E-45C0-AD36-9526B5A2024D}" type="pres">
      <dgm:prSet presAssocID="{324F462B-DE43-4568-9A41-11C137F635D3}" presName="root" presStyleCnt="0"/>
      <dgm:spPr/>
    </dgm:pt>
    <dgm:pt modelId="{E15C19E6-BFD4-49D6-A3ED-36B35C0D859C}" type="pres">
      <dgm:prSet presAssocID="{324F462B-DE43-4568-9A41-11C137F635D3}" presName="rootComposite" presStyleCnt="0"/>
      <dgm:spPr/>
    </dgm:pt>
    <dgm:pt modelId="{0816BA43-D3A9-4145-A8AD-8D83E1FCFD18}" type="pres">
      <dgm:prSet presAssocID="{324F462B-DE43-4568-9A41-11C137F635D3}" presName="rootText" presStyleLbl="node1" presStyleIdx="1" presStyleCnt="4" custScaleX="138605" custLinFactNeighborX="-33263"/>
      <dgm:spPr/>
      <dgm:t>
        <a:bodyPr/>
        <a:lstStyle/>
        <a:p>
          <a:endParaRPr lang="it-IT"/>
        </a:p>
      </dgm:t>
    </dgm:pt>
    <dgm:pt modelId="{19C73EC5-592F-470C-B965-303547E0D7D0}" type="pres">
      <dgm:prSet presAssocID="{324F462B-DE43-4568-9A41-11C137F635D3}" presName="rootConnector" presStyleLbl="node1" presStyleIdx="1" presStyleCnt="4"/>
      <dgm:spPr/>
      <dgm:t>
        <a:bodyPr/>
        <a:lstStyle/>
        <a:p>
          <a:endParaRPr lang="it-IT"/>
        </a:p>
      </dgm:t>
    </dgm:pt>
    <dgm:pt modelId="{D1225867-2468-40CA-BD75-9491C16A77FD}" type="pres">
      <dgm:prSet presAssocID="{324F462B-DE43-4568-9A41-11C137F635D3}" presName="childShape" presStyleCnt="0"/>
      <dgm:spPr/>
    </dgm:pt>
    <dgm:pt modelId="{DD371E3D-6FAF-4ED9-BF93-41848D0D8700}" type="pres">
      <dgm:prSet presAssocID="{20047CA7-BC52-4736-9D39-7FB62D22CBCF}" presName="Name13" presStyleLbl="parChTrans1D2" presStyleIdx="4" presStyleCnt="10"/>
      <dgm:spPr/>
      <dgm:t>
        <a:bodyPr/>
        <a:lstStyle/>
        <a:p>
          <a:endParaRPr lang="it-IT"/>
        </a:p>
      </dgm:t>
    </dgm:pt>
    <dgm:pt modelId="{6E630876-6C4A-4DEC-8769-8F06DD403FF4}" type="pres">
      <dgm:prSet presAssocID="{22D56196-FDF9-497D-8257-8677E3E70B8C}" presName="childText" presStyleLbl="bgAcc1" presStyleIdx="4" presStyleCnt="10" custScaleX="171256" custLinFactNeighborX="-3346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BE9FCAC-BFD7-424D-BE17-5F1F40C6C57D}" type="pres">
      <dgm:prSet presAssocID="{375EB4A5-3B5E-4241-8C1C-9AE943B016A1}" presName="Name13" presStyleLbl="parChTrans1D2" presStyleIdx="5" presStyleCnt="10"/>
      <dgm:spPr/>
      <dgm:t>
        <a:bodyPr/>
        <a:lstStyle/>
        <a:p>
          <a:endParaRPr lang="it-IT"/>
        </a:p>
      </dgm:t>
    </dgm:pt>
    <dgm:pt modelId="{BDFA114A-BD92-4C01-B581-A75BAFB1759A}" type="pres">
      <dgm:prSet presAssocID="{C335D742-2F04-4CA2-8F58-99CF0873CE8B}" presName="childText" presStyleLbl="bgAcc1" presStyleIdx="5" presStyleCnt="10" custScaleX="177289" custLinFactNeighborX="-3346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665C326-1579-475C-B500-0D83094A9327}" type="pres">
      <dgm:prSet presAssocID="{A553AD8D-1A73-4722-8CC0-DC286A407684}" presName="Name13" presStyleLbl="parChTrans1D2" presStyleIdx="6" presStyleCnt="10"/>
      <dgm:spPr/>
      <dgm:t>
        <a:bodyPr/>
        <a:lstStyle/>
        <a:p>
          <a:endParaRPr lang="it-IT"/>
        </a:p>
      </dgm:t>
    </dgm:pt>
    <dgm:pt modelId="{C71DA957-59F3-45AF-9CE9-220F0B5312FF}" type="pres">
      <dgm:prSet presAssocID="{571488A6-F16E-4AB1-81A4-D5FFE83CEB56}" presName="childText" presStyleLbl="bgAcc1" presStyleIdx="6" presStyleCnt="10" custScaleX="177289" custLinFactNeighborX="-3346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3AD1E8B-1049-4801-A6F4-2501099EEB2B}" type="pres">
      <dgm:prSet presAssocID="{500D195C-F04E-4C13-B38B-D9DE07BB2E69}" presName="root" presStyleCnt="0"/>
      <dgm:spPr/>
    </dgm:pt>
    <dgm:pt modelId="{D3B62C40-3D4B-42B2-99F4-88CF5266B954}" type="pres">
      <dgm:prSet presAssocID="{500D195C-F04E-4C13-B38B-D9DE07BB2E69}" presName="rootComposite" presStyleCnt="0"/>
      <dgm:spPr/>
    </dgm:pt>
    <dgm:pt modelId="{C7AC93D0-6EC6-4FFF-928A-30627C1DA0C2}" type="pres">
      <dgm:prSet presAssocID="{500D195C-F04E-4C13-B38B-D9DE07BB2E69}" presName="rootText" presStyleLbl="node1" presStyleIdx="2" presStyleCnt="4" custScaleX="138605" custLinFactNeighborX="5720"/>
      <dgm:spPr/>
      <dgm:t>
        <a:bodyPr/>
        <a:lstStyle/>
        <a:p>
          <a:endParaRPr lang="it-IT"/>
        </a:p>
      </dgm:t>
    </dgm:pt>
    <dgm:pt modelId="{23B0F7C8-1625-4202-B355-508231A0ACE6}" type="pres">
      <dgm:prSet presAssocID="{500D195C-F04E-4C13-B38B-D9DE07BB2E69}" presName="rootConnector" presStyleLbl="node1" presStyleIdx="2" presStyleCnt="4"/>
      <dgm:spPr/>
      <dgm:t>
        <a:bodyPr/>
        <a:lstStyle/>
        <a:p>
          <a:endParaRPr lang="it-IT"/>
        </a:p>
      </dgm:t>
    </dgm:pt>
    <dgm:pt modelId="{6A3AB2F5-D270-4A98-A1E3-069698EC554E}" type="pres">
      <dgm:prSet presAssocID="{500D195C-F04E-4C13-B38B-D9DE07BB2E69}" presName="childShape" presStyleCnt="0"/>
      <dgm:spPr/>
    </dgm:pt>
    <dgm:pt modelId="{5B6C8A41-647F-4B37-B306-AEDFE4AC6F1A}" type="pres">
      <dgm:prSet presAssocID="{959DB42A-5115-4961-A9C8-0F1B05E9E97C}" presName="root" presStyleCnt="0"/>
      <dgm:spPr/>
    </dgm:pt>
    <dgm:pt modelId="{C45AA789-AB2E-49A3-BEEC-B54BA7FBBF87}" type="pres">
      <dgm:prSet presAssocID="{959DB42A-5115-4961-A9C8-0F1B05E9E97C}" presName="rootComposite" presStyleCnt="0"/>
      <dgm:spPr/>
    </dgm:pt>
    <dgm:pt modelId="{5843BABF-BAE8-4BEF-9EFF-1AD369293908}" type="pres">
      <dgm:prSet presAssocID="{959DB42A-5115-4961-A9C8-0F1B05E9E97C}" presName="rootText" presStyleLbl="node1" presStyleIdx="3" presStyleCnt="4" custScaleX="138605" custLinFactNeighborX="48658"/>
      <dgm:spPr/>
      <dgm:t>
        <a:bodyPr/>
        <a:lstStyle/>
        <a:p>
          <a:endParaRPr lang="it-IT"/>
        </a:p>
      </dgm:t>
    </dgm:pt>
    <dgm:pt modelId="{9CAC94ED-29D9-48C2-A4CF-0ECAACFA1F65}" type="pres">
      <dgm:prSet presAssocID="{959DB42A-5115-4961-A9C8-0F1B05E9E97C}" presName="rootConnector" presStyleLbl="node1" presStyleIdx="3" presStyleCnt="4"/>
      <dgm:spPr/>
      <dgm:t>
        <a:bodyPr/>
        <a:lstStyle/>
        <a:p>
          <a:endParaRPr lang="it-IT"/>
        </a:p>
      </dgm:t>
    </dgm:pt>
    <dgm:pt modelId="{42A7DEAD-BFD5-4296-B930-B3EF01E3541B}" type="pres">
      <dgm:prSet presAssocID="{959DB42A-5115-4961-A9C8-0F1B05E9E97C}" presName="childShape" presStyleCnt="0"/>
      <dgm:spPr/>
    </dgm:pt>
    <dgm:pt modelId="{271E12C9-3C35-4CA8-837C-FD8450AD52A7}" type="pres">
      <dgm:prSet presAssocID="{BAFFCA42-410D-4A3B-913E-8FCC5DD05073}" presName="Name13" presStyleLbl="parChTrans1D2" presStyleIdx="7" presStyleCnt="10"/>
      <dgm:spPr/>
      <dgm:t>
        <a:bodyPr/>
        <a:lstStyle/>
        <a:p>
          <a:endParaRPr lang="it-IT"/>
        </a:p>
      </dgm:t>
    </dgm:pt>
    <dgm:pt modelId="{D9CAAE8D-DC29-4009-880B-256E80259015}" type="pres">
      <dgm:prSet presAssocID="{A237DF49-7017-497C-81BC-C68C95ECC5B6}" presName="childText" presStyleLbl="bgAcc1" presStyleIdx="7" presStyleCnt="10" custLinFactNeighborX="6140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E9D72C-99D3-4183-AFED-B7FA5C6564C8}" type="pres">
      <dgm:prSet presAssocID="{D982E1CE-60EC-4124-B272-C46743B928F5}" presName="Name13" presStyleLbl="parChTrans1D2" presStyleIdx="8" presStyleCnt="10"/>
      <dgm:spPr/>
      <dgm:t>
        <a:bodyPr/>
        <a:lstStyle/>
        <a:p>
          <a:endParaRPr lang="it-IT"/>
        </a:p>
      </dgm:t>
    </dgm:pt>
    <dgm:pt modelId="{F1011B1A-7D15-4C4D-B0DA-1423F5497009}" type="pres">
      <dgm:prSet presAssocID="{35D2E8ED-05F6-4D51-8532-946456088FB2}" presName="childText" presStyleLbl="bgAcc1" presStyleIdx="8" presStyleCnt="10" custLinFactNeighborX="6140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EBE077A-845D-4A08-BDB7-068EA7BE4967}" type="pres">
      <dgm:prSet presAssocID="{11F1453F-3737-4FF6-A59E-05DEAF5459F5}" presName="Name13" presStyleLbl="parChTrans1D2" presStyleIdx="9" presStyleCnt="10"/>
      <dgm:spPr/>
      <dgm:t>
        <a:bodyPr/>
        <a:lstStyle/>
        <a:p>
          <a:endParaRPr lang="it-IT"/>
        </a:p>
      </dgm:t>
    </dgm:pt>
    <dgm:pt modelId="{CBE88131-25C6-4295-879F-304A4A74DAA5}" type="pres">
      <dgm:prSet presAssocID="{C12F2D69-BA23-430A-9E09-CCAA804306DC}" presName="childText" presStyleLbl="bgAcc1" presStyleIdx="9" presStyleCnt="10" custLinFactNeighborX="6140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7C974CC-17DD-4841-832E-DCDB33B1C895}" type="presOf" srcId="{C12F2D69-BA23-430A-9E09-CCAA804306DC}" destId="{CBE88131-25C6-4295-879F-304A4A74DAA5}" srcOrd="0" destOrd="0" presId="urn:microsoft.com/office/officeart/2005/8/layout/hierarchy3"/>
    <dgm:cxn modelId="{4CE20E99-31F0-4C4D-B9AF-B15E67147045}" type="presOf" srcId="{375EB4A5-3B5E-4241-8C1C-9AE943B016A1}" destId="{BBE9FCAC-BFD7-424D-BE17-5F1F40C6C57D}" srcOrd="0" destOrd="0" presId="urn:microsoft.com/office/officeart/2005/8/layout/hierarchy3"/>
    <dgm:cxn modelId="{D1D63085-ECA3-4250-A2DB-F1DDE0475A44}" type="presOf" srcId="{D982E1CE-60EC-4124-B272-C46743B928F5}" destId="{D8E9D72C-99D3-4183-AFED-B7FA5C6564C8}" srcOrd="0" destOrd="0" presId="urn:microsoft.com/office/officeart/2005/8/layout/hierarchy3"/>
    <dgm:cxn modelId="{F4D97AFB-5A85-4334-8236-C661EA245DB7}" type="presOf" srcId="{324F462B-DE43-4568-9A41-11C137F635D3}" destId="{0816BA43-D3A9-4145-A8AD-8D83E1FCFD18}" srcOrd="0" destOrd="0" presId="urn:microsoft.com/office/officeart/2005/8/layout/hierarchy3"/>
    <dgm:cxn modelId="{703A30D1-937D-43A8-881D-ABCC22C57FF8}" srcId="{DC010D89-7487-41FE-AE7C-3711A8AB166E}" destId="{6CDBC2FE-BE48-4619-BC76-3D8B0326ED9D}" srcOrd="0" destOrd="0" parTransId="{0BEF5810-58AB-433D-8AE9-6FC3D55E20CC}" sibTransId="{9DFD2B30-966F-4B88-AF86-024F3694782F}"/>
    <dgm:cxn modelId="{AE8BC46C-EF0F-460E-BAB9-90064788F039}" type="presOf" srcId="{BAFFCA42-410D-4A3B-913E-8FCC5DD05073}" destId="{271E12C9-3C35-4CA8-837C-FD8450AD52A7}" srcOrd="0" destOrd="0" presId="urn:microsoft.com/office/officeart/2005/8/layout/hierarchy3"/>
    <dgm:cxn modelId="{9E863F1A-C6B9-4A45-8F1C-A9FFBE5013E2}" type="presOf" srcId="{959DB42A-5115-4961-A9C8-0F1B05E9E97C}" destId="{5843BABF-BAE8-4BEF-9EFF-1AD369293908}" srcOrd="0" destOrd="0" presId="urn:microsoft.com/office/officeart/2005/8/layout/hierarchy3"/>
    <dgm:cxn modelId="{8D93C739-0CCC-419B-87CC-86C190139DBF}" type="presOf" srcId="{43228FE0-8009-4CAF-9731-B465F2153D5F}" destId="{071E61F5-F4B3-44D4-8F85-D2E2ABF0F961}" srcOrd="0" destOrd="0" presId="urn:microsoft.com/office/officeart/2005/8/layout/hierarchy3"/>
    <dgm:cxn modelId="{817874E9-760F-4DB0-9357-5F0FBDEA60D3}" type="presOf" srcId="{959DB42A-5115-4961-A9C8-0F1B05E9E97C}" destId="{9CAC94ED-29D9-48C2-A4CF-0ECAACFA1F65}" srcOrd="1" destOrd="0" presId="urn:microsoft.com/office/officeart/2005/8/layout/hierarchy3"/>
    <dgm:cxn modelId="{A8D3F9B8-3E46-462D-A773-4084646BA8DD}" type="presOf" srcId="{A553AD8D-1A73-4722-8CC0-DC286A407684}" destId="{3665C326-1579-475C-B500-0D83094A9327}" srcOrd="0" destOrd="0" presId="urn:microsoft.com/office/officeart/2005/8/layout/hierarchy3"/>
    <dgm:cxn modelId="{63C62041-3E40-4CB0-B06B-B19CD4EF8E65}" type="presOf" srcId="{571488A6-F16E-4AB1-81A4-D5FFE83CEB56}" destId="{C71DA957-59F3-45AF-9CE9-220F0B5312FF}" srcOrd="0" destOrd="0" presId="urn:microsoft.com/office/officeart/2005/8/layout/hierarchy3"/>
    <dgm:cxn modelId="{2F0730A6-9077-4FC6-B7F9-33F8DCA90571}" type="presOf" srcId="{35D2E8ED-05F6-4D51-8532-946456088FB2}" destId="{F1011B1A-7D15-4C4D-B0DA-1423F5497009}" srcOrd="0" destOrd="0" presId="urn:microsoft.com/office/officeart/2005/8/layout/hierarchy3"/>
    <dgm:cxn modelId="{CCA1CE7B-9F30-4B18-9DD4-3A7D8C6B252F}" srcId="{324F462B-DE43-4568-9A41-11C137F635D3}" destId="{571488A6-F16E-4AB1-81A4-D5FFE83CEB56}" srcOrd="2" destOrd="0" parTransId="{A553AD8D-1A73-4722-8CC0-DC286A407684}" sibTransId="{13C481C0-3AEA-4B4E-94B9-430841F9D853}"/>
    <dgm:cxn modelId="{8B4D32D6-F39F-420D-833C-7AF267C45AC3}" type="presOf" srcId="{20047CA7-BC52-4736-9D39-7FB62D22CBCF}" destId="{DD371E3D-6FAF-4ED9-BF93-41848D0D8700}" srcOrd="0" destOrd="0" presId="urn:microsoft.com/office/officeart/2005/8/layout/hierarchy3"/>
    <dgm:cxn modelId="{232FA36B-7929-402D-B381-3C4AD01D8968}" srcId="{324F462B-DE43-4568-9A41-11C137F635D3}" destId="{22D56196-FDF9-497D-8257-8677E3E70B8C}" srcOrd="0" destOrd="0" parTransId="{20047CA7-BC52-4736-9D39-7FB62D22CBCF}" sibTransId="{B32625EC-4591-46F0-AB00-495A0BD7FE5A}"/>
    <dgm:cxn modelId="{7698B052-C349-4C9C-A492-DE92A7F2499D}" srcId="{6CDBC2FE-BE48-4619-BC76-3D8B0326ED9D}" destId="{ADAE87DE-C873-47E9-AED9-8A540C1B7078}" srcOrd="2" destOrd="0" parTransId="{0BFD80FA-694C-4F1D-A412-F0779E8FB8C5}" sibTransId="{0F3D6C9E-F791-4D47-BDFD-76F5FFB50FA0}"/>
    <dgm:cxn modelId="{8D9FD670-2676-42F4-943F-8D659284119A}" type="presOf" srcId="{22D56196-FDF9-497D-8257-8677E3E70B8C}" destId="{6E630876-6C4A-4DEC-8769-8F06DD403FF4}" srcOrd="0" destOrd="0" presId="urn:microsoft.com/office/officeart/2005/8/layout/hierarchy3"/>
    <dgm:cxn modelId="{CA355F19-8C5C-4446-B9F8-9C57104F2BD2}" type="presOf" srcId="{A237DF49-7017-497C-81BC-C68C95ECC5B6}" destId="{D9CAAE8D-DC29-4009-880B-256E80259015}" srcOrd="0" destOrd="0" presId="urn:microsoft.com/office/officeart/2005/8/layout/hierarchy3"/>
    <dgm:cxn modelId="{564A8DB5-001C-45D3-B22F-AF3A75BA8898}" srcId="{959DB42A-5115-4961-A9C8-0F1B05E9E97C}" destId="{A237DF49-7017-497C-81BC-C68C95ECC5B6}" srcOrd="0" destOrd="0" parTransId="{BAFFCA42-410D-4A3B-913E-8FCC5DD05073}" sibTransId="{936E8560-9AAE-418C-9092-E159F2B067F2}"/>
    <dgm:cxn modelId="{6148A911-0103-439D-AF6D-4AEBA0EAD5B2}" srcId="{6CDBC2FE-BE48-4619-BC76-3D8B0326ED9D}" destId="{62B49B6E-C6BA-4175-897F-183816D24C63}" srcOrd="0" destOrd="0" parTransId="{1351B92B-74E2-4078-8CD4-5319F250DFF0}" sibTransId="{B4288BE3-C601-4448-BF5F-2700F5E7B629}"/>
    <dgm:cxn modelId="{A583DDE4-DF17-4D2D-A069-2EE1ADB5547F}" type="presOf" srcId="{500D195C-F04E-4C13-B38B-D9DE07BB2E69}" destId="{C7AC93D0-6EC6-4FFF-928A-30627C1DA0C2}" srcOrd="0" destOrd="0" presId="urn:microsoft.com/office/officeart/2005/8/layout/hierarchy3"/>
    <dgm:cxn modelId="{3F8EEAB4-8B3E-4216-A867-8884A765D8A5}" srcId="{959DB42A-5115-4961-A9C8-0F1B05E9E97C}" destId="{35D2E8ED-05F6-4D51-8532-946456088FB2}" srcOrd="1" destOrd="0" parTransId="{D982E1CE-60EC-4124-B272-C46743B928F5}" sibTransId="{3478A5AC-7493-458A-9AEE-873822A2F126}"/>
    <dgm:cxn modelId="{5AE7DB82-5767-430C-9AF4-5014439EBBE0}" type="presOf" srcId="{0BFD80FA-694C-4F1D-A412-F0779E8FB8C5}" destId="{7B654EDF-0117-484E-93E3-5E8E7B03FB4A}" srcOrd="0" destOrd="0" presId="urn:microsoft.com/office/officeart/2005/8/layout/hierarchy3"/>
    <dgm:cxn modelId="{F0C97079-A920-401B-93BF-E907AC57AB15}" type="presOf" srcId="{62B49B6E-C6BA-4175-897F-183816D24C63}" destId="{FB19C911-FB91-4DBC-9A73-2E7038E395E3}" srcOrd="0" destOrd="0" presId="urn:microsoft.com/office/officeart/2005/8/layout/hierarchy3"/>
    <dgm:cxn modelId="{CE07172A-22D6-42B5-815C-CA6D325900B8}" type="presOf" srcId="{6CDBC2FE-BE48-4619-BC76-3D8B0326ED9D}" destId="{DDD7FB20-47A8-4674-86F4-400524A8B865}" srcOrd="0" destOrd="0" presId="urn:microsoft.com/office/officeart/2005/8/layout/hierarchy3"/>
    <dgm:cxn modelId="{1F08890E-48D5-4E96-871D-8C9DE8DF7FB4}" type="presOf" srcId="{C335D742-2F04-4CA2-8F58-99CF0873CE8B}" destId="{BDFA114A-BD92-4C01-B581-A75BAFB1759A}" srcOrd="0" destOrd="0" presId="urn:microsoft.com/office/officeart/2005/8/layout/hierarchy3"/>
    <dgm:cxn modelId="{D55B9081-B6DA-4C2B-9E74-E599B53D823D}" type="presOf" srcId="{11F1453F-3737-4FF6-A59E-05DEAF5459F5}" destId="{6EBE077A-845D-4A08-BDB7-068EA7BE4967}" srcOrd="0" destOrd="0" presId="urn:microsoft.com/office/officeart/2005/8/layout/hierarchy3"/>
    <dgm:cxn modelId="{8548335C-D498-48CD-BF9C-4869EB4F4C32}" type="presOf" srcId="{6CDBC2FE-BE48-4619-BC76-3D8B0326ED9D}" destId="{8D5C1301-FF82-48C2-A7EC-86BB9A95A027}" srcOrd="1" destOrd="0" presId="urn:microsoft.com/office/officeart/2005/8/layout/hierarchy3"/>
    <dgm:cxn modelId="{7DD0BF0D-A2DF-49EF-835F-EBCCE5612D76}" type="presOf" srcId="{324F462B-DE43-4568-9A41-11C137F635D3}" destId="{19C73EC5-592F-470C-B965-303547E0D7D0}" srcOrd="1" destOrd="0" presId="urn:microsoft.com/office/officeart/2005/8/layout/hierarchy3"/>
    <dgm:cxn modelId="{4B9B8A21-DE48-43BC-82F9-C0882BD5EA16}" type="presOf" srcId="{1351B92B-74E2-4078-8CD4-5319F250DFF0}" destId="{E0C0C8E1-E5AE-4C7D-A05A-DA2C0A49D81E}" srcOrd="0" destOrd="0" presId="urn:microsoft.com/office/officeart/2005/8/layout/hierarchy3"/>
    <dgm:cxn modelId="{329278DD-0FE2-4E1C-AC30-00A04EBD5F4B}" srcId="{324F462B-DE43-4568-9A41-11C137F635D3}" destId="{C335D742-2F04-4CA2-8F58-99CF0873CE8B}" srcOrd="1" destOrd="0" parTransId="{375EB4A5-3B5E-4241-8C1C-9AE943B016A1}" sibTransId="{4ED48BEF-F300-4060-AFD2-6C248CAA3D17}"/>
    <dgm:cxn modelId="{67DFD5FD-1348-4C9A-8518-E880B3DD9D58}" type="presOf" srcId="{ADAE87DE-C873-47E9-AED9-8A540C1B7078}" destId="{2B98640A-6EBD-4353-97EF-A8148C101B65}" srcOrd="0" destOrd="0" presId="urn:microsoft.com/office/officeart/2005/8/layout/hierarchy3"/>
    <dgm:cxn modelId="{1857B035-C618-4F66-8D81-8EE88F4E1FB6}" srcId="{DC010D89-7487-41FE-AE7C-3711A8AB166E}" destId="{324F462B-DE43-4568-9A41-11C137F635D3}" srcOrd="1" destOrd="0" parTransId="{5558EDC0-8A3C-4C73-866A-20222DFD5732}" sibTransId="{5338E94B-8D48-4C0B-98ED-4D9D8C27AEBA}"/>
    <dgm:cxn modelId="{886766B7-FB11-49CE-9043-165A110C01F1}" srcId="{DC010D89-7487-41FE-AE7C-3711A8AB166E}" destId="{959DB42A-5115-4961-A9C8-0F1B05E9E97C}" srcOrd="3" destOrd="0" parTransId="{DF40B634-DC1E-475A-9ADB-FC73C20AB331}" sibTransId="{B4BCAEF9-EDC7-448D-98A8-754F18C02752}"/>
    <dgm:cxn modelId="{13D3F731-973A-4278-8438-D699231CC92A}" type="presOf" srcId="{0CE431D1-4B06-446C-8A24-A15CED0E5822}" destId="{83F9F551-F192-4F7C-9F37-20BE9A72BE36}" srcOrd="0" destOrd="0" presId="urn:microsoft.com/office/officeart/2005/8/layout/hierarchy3"/>
    <dgm:cxn modelId="{53CA6055-ECD2-4B51-94FC-2AD6D7193942}" srcId="{6CDBC2FE-BE48-4619-BC76-3D8B0326ED9D}" destId="{0CE431D1-4B06-446C-8A24-A15CED0E5822}" srcOrd="1" destOrd="0" parTransId="{43228FE0-8009-4CAF-9731-B465F2153D5F}" sibTransId="{AC7D8784-A1AC-4B22-B02D-858A9B350EAE}"/>
    <dgm:cxn modelId="{5FE09F9C-2DAB-4129-A766-86376FE94F30}" srcId="{959DB42A-5115-4961-A9C8-0F1B05E9E97C}" destId="{C12F2D69-BA23-430A-9E09-CCAA804306DC}" srcOrd="2" destOrd="0" parTransId="{11F1453F-3737-4FF6-A59E-05DEAF5459F5}" sibTransId="{98603E15-5F8F-41CD-BCB5-2365AF6BA997}"/>
    <dgm:cxn modelId="{48258A75-D2B2-4341-A1E7-8F34386EE7AB}" type="presOf" srcId="{1EF2D351-5CD4-40DC-A831-8DE8EC437FA0}" destId="{19AFA893-5A70-4914-8A9B-451D9EB0D444}" srcOrd="0" destOrd="0" presId="urn:microsoft.com/office/officeart/2005/8/layout/hierarchy3"/>
    <dgm:cxn modelId="{A834BE62-E568-432D-BFF2-AA70801DD710}" type="presOf" srcId="{DC010D89-7487-41FE-AE7C-3711A8AB166E}" destId="{ACAAD06F-D59B-44F9-AF27-1CA154CD1BE5}" srcOrd="0" destOrd="0" presId="urn:microsoft.com/office/officeart/2005/8/layout/hierarchy3"/>
    <dgm:cxn modelId="{53770AD4-3459-452F-8436-BE016BBA6A6E}" srcId="{6CDBC2FE-BE48-4619-BC76-3D8B0326ED9D}" destId="{1EF2D351-5CD4-40DC-A831-8DE8EC437FA0}" srcOrd="3" destOrd="0" parTransId="{17BB539C-2B6F-4440-ADD0-94F89DEBD38E}" sibTransId="{A19A5842-1249-4C4B-B917-8AEF5AEE777F}"/>
    <dgm:cxn modelId="{E5724FF7-FEAD-437D-B577-0C6BD42AD11B}" type="presOf" srcId="{17BB539C-2B6F-4440-ADD0-94F89DEBD38E}" destId="{12A34E42-9F3D-4121-AB1B-81A7AE426007}" srcOrd="0" destOrd="0" presId="urn:microsoft.com/office/officeart/2005/8/layout/hierarchy3"/>
    <dgm:cxn modelId="{9FFD6DBE-6183-4601-906C-07F63C7561CE}" type="presOf" srcId="{500D195C-F04E-4C13-B38B-D9DE07BB2E69}" destId="{23B0F7C8-1625-4202-B355-508231A0ACE6}" srcOrd="1" destOrd="0" presId="urn:microsoft.com/office/officeart/2005/8/layout/hierarchy3"/>
    <dgm:cxn modelId="{DBD5A2BF-C169-4736-B9D0-0E6BC2390D7D}" srcId="{DC010D89-7487-41FE-AE7C-3711A8AB166E}" destId="{500D195C-F04E-4C13-B38B-D9DE07BB2E69}" srcOrd="2" destOrd="0" parTransId="{A9EB907C-A1CA-4F77-930A-392123A7134A}" sibTransId="{9CC796FD-C187-4DFB-81D6-4162DEB539BC}"/>
    <dgm:cxn modelId="{C6C71DBA-C8C9-4806-9BD4-09FEA4D13145}" type="presParOf" srcId="{ACAAD06F-D59B-44F9-AF27-1CA154CD1BE5}" destId="{0DA456F9-F597-4EBE-B615-F87EFF3C3B2C}" srcOrd="0" destOrd="0" presId="urn:microsoft.com/office/officeart/2005/8/layout/hierarchy3"/>
    <dgm:cxn modelId="{260F26AC-E249-46D6-8E81-A7B4248A2788}" type="presParOf" srcId="{0DA456F9-F597-4EBE-B615-F87EFF3C3B2C}" destId="{5FFAC1A1-6696-47D8-8FB9-F0B9946FA5DF}" srcOrd="0" destOrd="0" presId="urn:microsoft.com/office/officeart/2005/8/layout/hierarchy3"/>
    <dgm:cxn modelId="{DCC732CA-E926-4350-9492-207877CA26DB}" type="presParOf" srcId="{5FFAC1A1-6696-47D8-8FB9-F0B9946FA5DF}" destId="{DDD7FB20-47A8-4674-86F4-400524A8B865}" srcOrd="0" destOrd="0" presId="urn:microsoft.com/office/officeart/2005/8/layout/hierarchy3"/>
    <dgm:cxn modelId="{906338A8-4C24-422E-947F-B2A0986F53E4}" type="presParOf" srcId="{5FFAC1A1-6696-47D8-8FB9-F0B9946FA5DF}" destId="{8D5C1301-FF82-48C2-A7EC-86BB9A95A027}" srcOrd="1" destOrd="0" presId="urn:microsoft.com/office/officeart/2005/8/layout/hierarchy3"/>
    <dgm:cxn modelId="{E9B2CCEC-82BC-4600-91C9-18948F2125B3}" type="presParOf" srcId="{0DA456F9-F597-4EBE-B615-F87EFF3C3B2C}" destId="{AFFC73CF-27E5-4BEA-B589-E80D81057F18}" srcOrd="1" destOrd="0" presId="urn:microsoft.com/office/officeart/2005/8/layout/hierarchy3"/>
    <dgm:cxn modelId="{35DC4D2E-DB44-400C-A65E-C1FD97127526}" type="presParOf" srcId="{AFFC73CF-27E5-4BEA-B589-E80D81057F18}" destId="{E0C0C8E1-E5AE-4C7D-A05A-DA2C0A49D81E}" srcOrd="0" destOrd="0" presId="urn:microsoft.com/office/officeart/2005/8/layout/hierarchy3"/>
    <dgm:cxn modelId="{E2A63EC5-BFE7-438A-A1EE-D5BB22A3AD84}" type="presParOf" srcId="{AFFC73CF-27E5-4BEA-B589-E80D81057F18}" destId="{FB19C911-FB91-4DBC-9A73-2E7038E395E3}" srcOrd="1" destOrd="0" presId="urn:microsoft.com/office/officeart/2005/8/layout/hierarchy3"/>
    <dgm:cxn modelId="{D6D95FBB-7FA8-471A-BE6C-63EE21F6C17E}" type="presParOf" srcId="{AFFC73CF-27E5-4BEA-B589-E80D81057F18}" destId="{071E61F5-F4B3-44D4-8F85-D2E2ABF0F961}" srcOrd="2" destOrd="0" presId="urn:microsoft.com/office/officeart/2005/8/layout/hierarchy3"/>
    <dgm:cxn modelId="{894A40A6-9350-4837-A2CB-B3DD759656A1}" type="presParOf" srcId="{AFFC73CF-27E5-4BEA-B589-E80D81057F18}" destId="{83F9F551-F192-4F7C-9F37-20BE9A72BE36}" srcOrd="3" destOrd="0" presId="urn:microsoft.com/office/officeart/2005/8/layout/hierarchy3"/>
    <dgm:cxn modelId="{6B319E14-5724-4501-9BFA-9D1BB8B0DC69}" type="presParOf" srcId="{AFFC73CF-27E5-4BEA-B589-E80D81057F18}" destId="{7B654EDF-0117-484E-93E3-5E8E7B03FB4A}" srcOrd="4" destOrd="0" presId="urn:microsoft.com/office/officeart/2005/8/layout/hierarchy3"/>
    <dgm:cxn modelId="{4DD9FAAD-6AE4-4784-9BE7-5C56D1EB642A}" type="presParOf" srcId="{AFFC73CF-27E5-4BEA-B589-E80D81057F18}" destId="{2B98640A-6EBD-4353-97EF-A8148C101B65}" srcOrd="5" destOrd="0" presId="urn:microsoft.com/office/officeart/2005/8/layout/hierarchy3"/>
    <dgm:cxn modelId="{3395AB37-9918-4577-B150-2AEA799712BC}" type="presParOf" srcId="{AFFC73CF-27E5-4BEA-B589-E80D81057F18}" destId="{12A34E42-9F3D-4121-AB1B-81A7AE426007}" srcOrd="6" destOrd="0" presId="urn:microsoft.com/office/officeart/2005/8/layout/hierarchy3"/>
    <dgm:cxn modelId="{07F681D7-17CD-4960-A742-9F3D83FDA835}" type="presParOf" srcId="{AFFC73CF-27E5-4BEA-B589-E80D81057F18}" destId="{19AFA893-5A70-4914-8A9B-451D9EB0D444}" srcOrd="7" destOrd="0" presId="urn:microsoft.com/office/officeart/2005/8/layout/hierarchy3"/>
    <dgm:cxn modelId="{E33CFFFE-9E05-46C6-903D-CF53D09FB3A6}" type="presParOf" srcId="{ACAAD06F-D59B-44F9-AF27-1CA154CD1BE5}" destId="{F57BBD18-E67E-45C0-AD36-9526B5A2024D}" srcOrd="1" destOrd="0" presId="urn:microsoft.com/office/officeart/2005/8/layout/hierarchy3"/>
    <dgm:cxn modelId="{74A5F85D-89E8-4E30-8A2C-3961CC8D77B0}" type="presParOf" srcId="{F57BBD18-E67E-45C0-AD36-9526B5A2024D}" destId="{E15C19E6-BFD4-49D6-A3ED-36B35C0D859C}" srcOrd="0" destOrd="0" presId="urn:microsoft.com/office/officeart/2005/8/layout/hierarchy3"/>
    <dgm:cxn modelId="{9D074465-0D6C-4EEE-8E1C-E41B999E5BD8}" type="presParOf" srcId="{E15C19E6-BFD4-49D6-A3ED-36B35C0D859C}" destId="{0816BA43-D3A9-4145-A8AD-8D83E1FCFD18}" srcOrd="0" destOrd="0" presId="urn:microsoft.com/office/officeart/2005/8/layout/hierarchy3"/>
    <dgm:cxn modelId="{B5B31DE4-A892-427E-9F60-F1396B07E32C}" type="presParOf" srcId="{E15C19E6-BFD4-49D6-A3ED-36B35C0D859C}" destId="{19C73EC5-592F-470C-B965-303547E0D7D0}" srcOrd="1" destOrd="0" presId="urn:microsoft.com/office/officeart/2005/8/layout/hierarchy3"/>
    <dgm:cxn modelId="{FC07AF35-055F-4B4F-A838-89CF3D9596B3}" type="presParOf" srcId="{F57BBD18-E67E-45C0-AD36-9526B5A2024D}" destId="{D1225867-2468-40CA-BD75-9491C16A77FD}" srcOrd="1" destOrd="0" presId="urn:microsoft.com/office/officeart/2005/8/layout/hierarchy3"/>
    <dgm:cxn modelId="{B5218BA3-8D83-4BAC-9CC4-D52C380F7CDB}" type="presParOf" srcId="{D1225867-2468-40CA-BD75-9491C16A77FD}" destId="{DD371E3D-6FAF-4ED9-BF93-41848D0D8700}" srcOrd="0" destOrd="0" presId="urn:microsoft.com/office/officeart/2005/8/layout/hierarchy3"/>
    <dgm:cxn modelId="{1A0D1D08-ADA5-4F73-AE7F-4D15C6A60961}" type="presParOf" srcId="{D1225867-2468-40CA-BD75-9491C16A77FD}" destId="{6E630876-6C4A-4DEC-8769-8F06DD403FF4}" srcOrd="1" destOrd="0" presId="urn:microsoft.com/office/officeart/2005/8/layout/hierarchy3"/>
    <dgm:cxn modelId="{12DF71FF-4110-470D-96DF-CBA5B762EF28}" type="presParOf" srcId="{D1225867-2468-40CA-BD75-9491C16A77FD}" destId="{BBE9FCAC-BFD7-424D-BE17-5F1F40C6C57D}" srcOrd="2" destOrd="0" presId="urn:microsoft.com/office/officeart/2005/8/layout/hierarchy3"/>
    <dgm:cxn modelId="{3312C4F9-FF1C-49B7-A1E0-21729F07256A}" type="presParOf" srcId="{D1225867-2468-40CA-BD75-9491C16A77FD}" destId="{BDFA114A-BD92-4C01-B581-A75BAFB1759A}" srcOrd="3" destOrd="0" presId="urn:microsoft.com/office/officeart/2005/8/layout/hierarchy3"/>
    <dgm:cxn modelId="{B2E17385-CE4C-4865-8968-EF4AD89B2920}" type="presParOf" srcId="{D1225867-2468-40CA-BD75-9491C16A77FD}" destId="{3665C326-1579-475C-B500-0D83094A9327}" srcOrd="4" destOrd="0" presId="urn:microsoft.com/office/officeart/2005/8/layout/hierarchy3"/>
    <dgm:cxn modelId="{7C09992E-3037-4C32-8F69-51A05257034F}" type="presParOf" srcId="{D1225867-2468-40CA-BD75-9491C16A77FD}" destId="{C71DA957-59F3-45AF-9CE9-220F0B5312FF}" srcOrd="5" destOrd="0" presId="urn:microsoft.com/office/officeart/2005/8/layout/hierarchy3"/>
    <dgm:cxn modelId="{E81BD1DE-FDFC-4DA5-AE5E-0AEBD42FEDF8}" type="presParOf" srcId="{ACAAD06F-D59B-44F9-AF27-1CA154CD1BE5}" destId="{C3AD1E8B-1049-4801-A6F4-2501099EEB2B}" srcOrd="2" destOrd="0" presId="urn:microsoft.com/office/officeart/2005/8/layout/hierarchy3"/>
    <dgm:cxn modelId="{74A926E2-1C13-44C2-A39B-42248F2C5272}" type="presParOf" srcId="{C3AD1E8B-1049-4801-A6F4-2501099EEB2B}" destId="{D3B62C40-3D4B-42B2-99F4-88CF5266B954}" srcOrd="0" destOrd="0" presId="urn:microsoft.com/office/officeart/2005/8/layout/hierarchy3"/>
    <dgm:cxn modelId="{8423ACF0-CFCF-4974-BD98-9469DB2F485A}" type="presParOf" srcId="{D3B62C40-3D4B-42B2-99F4-88CF5266B954}" destId="{C7AC93D0-6EC6-4FFF-928A-30627C1DA0C2}" srcOrd="0" destOrd="0" presId="urn:microsoft.com/office/officeart/2005/8/layout/hierarchy3"/>
    <dgm:cxn modelId="{4754403F-EDBB-44D4-B161-70536DF4F9FE}" type="presParOf" srcId="{D3B62C40-3D4B-42B2-99F4-88CF5266B954}" destId="{23B0F7C8-1625-4202-B355-508231A0ACE6}" srcOrd="1" destOrd="0" presId="urn:microsoft.com/office/officeart/2005/8/layout/hierarchy3"/>
    <dgm:cxn modelId="{6C95161C-E6BB-490D-A698-5F8CC39DAF4B}" type="presParOf" srcId="{C3AD1E8B-1049-4801-A6F4-2501099EEB2B}" destId="{6A3AB2F5-D270-4A98-A1E3-069698EC554E}" srcOrd="1" destOrd="0" presId="urn:microsoft.com/office/officeart/2005/8/layout/hierarchy3"/>
    <dgm:cxn modelId="{997CDB03-E54E-4CC9-871C-C71E31A35C25}" type="presParOf" srcId="{ACAAD06F-D59B-44F9-AF27-1CA154CD1BE5}" destId="{5B6C8A41-647F-4B37-B306-AEDFE4AC6F1A}" srcOrd="3" destOrd="0" presId="urn:microsoft.com/office/officeart/2005/8/layout/hierarchy3"/>
    <dgm:cxn modelId="{AE58C71B-611C-4A29-A010-284FC578E91B}" type="presParOf" srcId="{5B6C8A41-647F-4B37-B306-AEDFE4AC6F1A}" destId="{C45AA789-AB2E-49A3-BEEC-B54BA7FBBF87}" srcOrd="0" destOrd="0" presId="urn:microsoft.com/office/officeart/2005/8/layout/hierarchy3"/>
    <dgm:cxn modelId="{3F4FA66F-2094-4B26-B5CC-EAF830260486}" type="presParOf" srcId="{C45AA789-AB2E-49A3-BEEC-B54BA7FBBF87}" destId="{5843BABF-BAE8-4BEF-9EFF-1AD369293908}" srcOrd="0" destOrd="0" presId="urn:microsoft.com/office/officeart/2005/8/layout/hierarchy3"/>
    <dgm:cxn modelId="{8C312066-29FA-4686-B295-50B1D8C8C6EB}" type="presParOf" srcId="{C45AA789-AB2E-49A3-BEEC-B54BA7FBBF87}" destId="{9CAC94ED-29D9-48C2-A4CF-0ECAACFA1F65}" srcOrd="1" destOrd="0" presId="urn:microsoft.com/office/officeart/2005/8/layout/hierarchy3"/>
    <dgm:cxn modelId="{07BC4328-63F2-47FF-AE45-E474847F4DF8}" type="presParOf" srcId="{5B6C8A41-647F-4B37-B306-AEDFE4AC6F1A}" destId="{42A7DEAD-BFD5-4296-B930-B3EF01E3541B}" srcOrd="1" destOrd="0" presId="urn:microsoft.com/office/officeart/2005/8/layout/hierarchy3"/>
    <dgm:cxn modelId="{0406EB53-0CFD-4017-B7F4-44A6A7D55CE9}" type="presParOf" srcId="{42A7DEAD-BFD5-4296-B930-B3EF01E3541B}" destId="{271E12C9-3C35-4CA8-837C-FD8450AD52A7}" srcOrd="0" destOrd="0" presId="urn:microsoft.com/office/officeart/2005/8/layout/hierarchy3"/>
    <dgm:cxn modelId="{B1A57E9B-6B07-42DC-8953-1C7BA44463C4}" type="presParOf" srcId="{42A7DEAD-BFD5-4296-B930-B3EF01E3541B}" destId="{D9CAAE8D-DC29-4009-880B-256E80259015}" srcOrd="1" destOrd="0" presId="urn:microsoft.com/office/officeart/2005/8/layout/hierarchy3"/>
    <dgm:cxn modelId="{AFE00CE0-27FE-42FC-9953-3B84C8B195B1}" type="presParOf" srcId="{42A7DEAD-BFD5-4296-B930-B3EF01E3541B}" destId="{D8E9D72C-99D3-4183-AFED-B7FA5C6564C8}" srcOrd="2" destOrd="0" presId="urn:microsoft.com/office/officeart/2005/8/layout/hierarchy3"/>
    <dgm:cxn modelId="{9B175FDB-8FD7-4663-84A1-A8FF16DF588D}" type="presParOf" srcId="{42A7DEAD-BFD5-4296-B930-B3EF01E3541B}" destId="{F1011B1A-7D15-4C4D-B0DA-1423F5497009}" srcOrd="3" destOrd="0" presId="urn:microsoft.com/office/officeart/2005/8/layout/hierarchy3"/>
    <dgm:cxn modelId="{884C555C-A995-4BE2-A3B3-E09E774811AC}" type="presParOf" srcId="{42A7DEAD-BFD5-4296-B930-B3EF01E3541B}" destId="{6EBE077A-845D-4A08-BDB7-068EA7BE4967}" srcOrd="4" destOrd="0" presId="urn:microsoft.com/office/officeart/2005/8/layout/hierarchy3"/>
    <dgm:cxn modelId="{451C8D68-CE32-42CB-834F-4E9D859DBBF2}" type="presParOf" srcId="{42A7DEAD-BFD5-4296-B930-B3EF01E3541B}" destId="{CBE88131-25C6-4295-879F-304A4A74DAA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B2230C-2654-47D8-8EEE-95EAB3DBA01B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t-IT"/>
        </a:p>
      </dgm:t>
    </dgm:pt>
    <dgm:pt modelId="{8ED0D773-AD92-485F-B679-FD130D31183D}">
      <dgm:prSet custT="1"/>
      <dgm:spPr>
        <a:noFill/>
        <a:ln>
          <a:solidFill>
            <a:schemeClr val="lt1"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pPr algn="ctr" rtl="0"/>
          <a:r>
            <a:rPr lang="it-IT" sz="11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NETWORK REQUIREMENTS</a:t>
          </a:r>
          <a:endParaRPr lang="it-IT" sz="1100" dirty="0">
            <a:ln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DFF96BC5-FCD7-4793-A9CC-199C230E2666}" type="parTrans" cxnId="{81FD4C58-9C06-405E-8BC3-A3CECCA64E93}">
      <dgm:prSet/>
      <dgm:spPr/>
      <dgm:t>
        <a:bodyPr/>
        <a:lstStyle/>
        <a:p>
          <a:pPr algn="ctr"/>
          <a:endParaRPr lang="it-IT" sz="3200" dirty="0"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a:endParaRPr>
        </a:p>
      </dgm:t>
    </dgm:pt>
    <dgm:pt modelId="{4B48D6E2-3A9F-4A31-8327-9BA995E855AC}" type="sibTrans" cxnId="{81FD4C58-9C06-405E-8BC3-A3CECCA64E93}">
      <dgm:prSet/>
      <dgm:spPr/>
      <dgm:t>
        <a:bodyPr/>
        <a:lstStyle/>
        <a:p>
          <a:pPr algn="ctr"/>
          <a:endParaRPr lang="it-IT" sz="3200" dirty="0"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a:endParaRPr>
        </a:p>
      </dgm:t>
    </dgm:pt>
    <dgm:pt modelId="{C9ACFCF3-A013-41C7-B319-EE30B7A62177}">
      <dgm:prSet custT="1"/>
      <dgm:spPr>
        <a:noFill/>
        <a:ln>
          <a:solidFill>
            <a:schemeClr val="lt1"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pPr algn="ctr" rtl="0"/>
          <a:r>
            <a:rPr lang="it-IT" sz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DATA ACCESS SPEEDS</a:t>
          </a:r>
          <a:endParaRPr lang="it-IT" sz="1200" dirty="0">
            <a:ln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0EB16A0E-4D50-45A5-B4BE-7E941A857B24}" type="parTrans" cxnId="{288C2FFB-7FF6-4CF6-9B41-30765D59117B}">
      <dgm:prSet/>
      <dgm:spPr/>
      <dgm:t>
        <a:bodyPr/>
        <a:lstStyle/>
        <a:p>
          <a:pPr algn="ctr"/>
          <a:endParaRPr lang="it-IT" sz="3200" dirty="0"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a:endParaRPr>
        </a:p>
      </dgm:t>
    </dgm:pt>
    <dgm:pt modelId="{9A56B6E5-22A9-4E6D-BB62-990306407C52}" type="sibTrans" cxnId="{288C2FFB-7FF6-4CF6-9B41-30765D59117B}">
      <dgm:prSet/>
      <dgm:spPr/>
      <dgm:t>
        <a:bodyPr/>
        <a:lstStyle/>
        <a:p>
          <a:pPr algn="ctr"/>
          <a:endParaRPr lang="it-IT" sz="3200" dirty="0"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a:endParaRPr>
        </a:p>
      </dgm:t>
    </dgm:pt>
    <dgm:pt modelId="{7B3C641E-860D-4907-994D-F458CD045987}">
      <dgm:prSet custT="1"/>
      <dgm:spPr>
        <a:noFill/>
        <a:ln>
          <a:solidFill>
            <a:schemeClr val="lt1"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pPr algn="ctr" rtl="0"/>
          <a:r>
            <a:rPr lang="it-IT" sz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SINGLE POINT OF FAILURE</a:t>
          </a:r>
          <a:endParaRPr lang="it-IT" sz="1200" dirty="0">
            <a:ln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B0515768-D0F3-48A5-9BB6-B4E41A3653F7}" type="parTrans" cxnId="{07104771-2CF0-46A2-B044-C7FC547DC53A}">
      <dgm:prSet/>
      <dgm:spPr/>
      <dgm:t>
        <a:bodyPr/>
        <a:lstStyle/>
        <a:p>
          <a:pPr algn="ctr"/>
          <a:endParaRPr lang="it-IT" sz="3200" dirty="0"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a:endParaRPr>
        </a:p>
      </dgm:t>
    </dgm:pt>
    <dgm:pt modelId="{2F9BD712-B41F-47C3-BBE8-CFD4F2A163F0}" type="sibTrans" cxnId="{07104771-2CF0-46A2-B044-C7FC547DC53A}">
      <dgm:prSet/>
      <dgm:spPr/>
      <dgm:t>
        <a:bodyPr/>
        <a:lstStyle/>
        <a:p>
          <a:pPr algn="ctr"/>
          <a:endParaRPr lang="it-IT" sz="3200" dirty="0"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a:endParaRPr>
        </a:p>
      </dgm:t>
    </dgm:pt>
    <dgm:pt modelId="{FB86A76B-FD30-4F77-8F58-97F5B17CEEB8}">
      <dgm:prSet custT="1"/>
      <dgm:spPr>
        <a:noFill/>
        <a:ln>
          <a:solidFill>
            <a:schemeClr val="lt1"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pPr algn="ctr" rtl="0"/>
          <a:r>
            <a:rPr lang="it-IT" sz="11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SERVER SCALABILITY</a:t>
          </a:r>
          <a:endParaRPr lang="it-IT" sz="1100" dirty="0">
            <a:ln>
              <a:solidFill>
                <a:schemeClr val="tx1"/>
              </a:solidFill>
            </a:ln>
            <a:solidFill>
              <a:schemeClr val="tx1"/>
            </a:solidFill>
          </a:endParaRPr>
        </a:p>
      </dgm:t>
    </dgm:pt>
    <dgm:pt modelId="{BAB7A00F-A633-42E9-8D25-A6DD964318E1}" type="parTrans" cxnId="{E76601A3-FA54-49A8-A42C-99731B2ECCA3}">
      <dgm:prSet/>
      <dgm:spPr/>
      <dgm:t>
        <a:bodyPr/>
        <a:lstStyle/>
        <a:p>
          <a:pPr algn="ctr"/>
          <a:endParaRPr lang="it-IT" sz="3200" dirty="0"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a:endParaRPr>
        </a:p>
      </dgm:t>
    </dgm:pt>
    <dgm:pt modelId="{DB3E42D7-AF7B-4288-B0EF-11A3B087A467}" type="sibTrans" cxnId="{E76601A3-FA54-49A8-A42C-99731B2ECCA3}">
      <dgm:prSet/>
      <dgm:spPr/>
      <dgm:t>
        <a:bodyPr/>
        <a:lstStyle/>
        <a:p>
          <a:pPr algn="ctr"/>
          <a:endParaRPr lang="it-IT" sz="3200" dirty="0"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a:endParaRPr>
        </a:p>
      </dgm:t>
    </dgm:pt>
    <dgm:pt modelId="{F692CC35-868C-49C2-ABFD-C0D3BDEE42DE}" type="pres">
      <dgm:prSet presAssocID="{70B2230C-2654-47D8-8EEE-95EAB3DBA01B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it-IT"/>
        </a:p>
      </dgm:t>
    </dgm:pt>
    <dgm:pt modelId="{E1854218-7D33-40B7-A913-B1AEBC7457FB}" type="pres">
      <dgm:prSet presAssocID="{8ED0D773-AD92-485F-B679-FD130D31183D}" presName="parTx1" presStyleLbl="node1" presStyleIdx="0" presStyleCnt="4" custScaleX="2000000" custScaleY="2000000" custLinFactY="-94314" custLinFactNeighborX="12578" custLinFactNeighborY="-100000"/>
      <dgm:spPr/>
      <dgm:t>
        <a:bodyPr/>
        <a:lstStyle/>
        <a:p>
          <a:endParaRPr lang="it-IT"/>
        </a:p>
      </dgm:t>
    </dgm:pt>
    <dgm:pt modelId="{A58453E3-C7A5-4A25-BB85-1CF97A822D63}" type="pres">
      <dgm:prSet presAssocID="{C9ACFCF3-A013-41C7-B319-EE30B7A62177}" presName="parTx2" presStyleLbl="node1" presStyleIdx="1" presStyleCnt="4" custScaleX="428105" custScaleY="288419" custLinFactNeighborX="-59610" custLinFactNeighborY="-36779"/>
      <dgm:spPr/>
      <dgm:t>
        <a:bodyPr/>
        <a:lstStyle/>
        <a:p>
          <a:endParaRPr lang="it-IT"/>
        </a:p>
      </dgm:t>
    </dgm:pt>
    <dgm:pt modelId="{7CD7220E-0FE9-4F0E-98DF-4390D9DE8EFD}" type="pres">
      <dgm:prSet presAssocID="{7B3C641E-860D-4907-994D-F458CD045987}" presName="parTx3" presStyleLbl="node1" presStyleIdx="2" presStyleCnt="4" custScaleX="428105" custScaleY="288419" custLinFactX="-13800" custLinFactY="100000" custLinFactNeighborX="-100000" custLinFactNeighborY="166688"/>
      <dgm:spPr/>
      <dgm:t>
        <a:bodyPr/>
        <a:lstStyle/>
        <a:p>
          <a:endParaRPr lang="it-IT"/>
        </a:p>
      </dgm:t>
    </dgm:pt>
    <dgm:pt modelId="{05251290-AF6C-4217-9746-2B40180C4725}" type="pres">
      <dgm:prSet presAssocID="{FB86A76B-FD30-4F77-8F58-97F5B17CEEB8}" presName="parTx4" presStyleLbl="node1" presStyleIdx="3" presStyleCnt="4" custScaleX="428105" custScaleY="288419" custLinFactX="-100000" custLinFactY="100000" custLinFactNeighborX="-100505" custLinFactNeighborY="190265"/>
      <dgm:spPr/>
      <dgm:t>
        <a:bodyPr/>
        <a:lstStyle/>
        <a:p>
          <a:endParaRPr lang="it-IT"/>
        </a:p>
      </dgm:t>
    </dgm:pt>
  </dgm:ptLst>
  <dgm:cxnLst>
    <dgm:cxn modelId="{81FD4C58-9C06-405E-8BC3-A3CECCA64E93}" srcId="{70B2230C-2654-47D8-8EEE-95EAB3DBA01B}" destId="{8ED0D773-AD92-485F-B679-FD130D31183D}" srcOrd="0" destOrd="0" parTransId="{DFF96BC5-FCD7-4793-A9CC-199C230E2666}" sibTransId="{4B48D6E2-3A9F-4A31-8327-9BA995E855AC}"/>
    <dgm:cxn modelId="{D2147A75-3F85-45B5-BE42-80E6CA406682}" type="presOf" srcId="{8ED0D773-AD92-485F-B679-FD130D31183D}" destId="{E1854218-7D33-40B7-A913-B1AEBC7457FB}" srcOrd="0" destOrd="0" presId="urn:microsoft.com/office/officeart/2009/3/layout/SubStepProcess"/>
    <dgm:cxn modelId="{7009DE9D-00E0-4663-9408-71AFF23B6AA6}" type="presOf" srcId="{70B2230C-2654-47D8-8EEE-95EAB3DBA01B}" destId="{F692CC35-868C-49C2-ABFD-C0D3BDEE42DE}" srcOrd="0" destOrd="0" presId="urn:microsoft.com/office/officeart/2009/3/layout/SubStepProcess"/>
    <dgm:cxn modelId="{07104771-2CF0-46A2-B044-C7FC547DC53A}" srcId="{70B2230C-2654-47D8-8EEE-95EAB3DBA01B}" destId="{7B3C641E-860D-4907-994D-F458CD045987}" srcOrd="2" destOrd="0" parTransId="{B0515768-D0F3-48A5-9BB6-B4E41A3653F7}" sibTransId="{2F9BD712-B41F-47C3-BBE8-CFD4F2A163F0}"/>
    <dgm:cxn modelId="{CEF79C23-92F0-4C0C-BB10-E8B6331CC691}" type="presOf" srcId="{FB86A76B-FD30-4F77-8F58-97F5B17CEEB8}" destId="{05251290-AF6C-4217-9746-2B40180C4725}" srcOrd="0" destOrd="0" presId="urn:microsoft.com/office/officeart/2009/3/layout/SubStepProcess"/>
    <dgm:cxn modelId="{E76601A3-FA54-49A8-A42C-99731B2ECCA3}" srcId="{70B2230C-2654-47D8-8EEE-95EAB3DBA01B}" destId="{FB86A76B-FD30-4F77-8F58-97F5B17CEEB8}" srcOrd="3" destOrd="0" parTransId="{BAB7A00F-A633-42E9-8D25-A6DD964318E1}" sibTransId="{DB3E42D7-AF7B-4288-B0EF-11A3B087A467}"/>
    <dgm:cxn modelId="{DE7FF5BB-2139-43D0-883E-BEB99579676A}" type="presOf" srcId="{7B3C641E-860D-4907-994D-F458CD045987}" destId="{7CD7220E-0FE9-4F0E-98DF-4390D9DE8EFD}" srcOrd="0" destOrd="0" presId="urn:microsoft.com/office/officeart/2009/3/layout/SubStepProcess"/>
    <dgm:cxn modelId="{288C2FFB-7FF6-4CF6-9B41-30765D59117B}" srcId="{70B2230C-2654-47D8-8EEE-95EAB3DBA01B}" destId="{C9ACFCF3-A013-41C7-B319-EE30B7A62177}" srcOrd="1" destOrd="0" parTransId="{0EB16A0E-4D50-45A5-B4BE-7E941A857B24}" sibTransId="{9A56B6E5-22A9-4E6D-BB62-990306407C52}"/>
    <dgm:cxn modelId="{31D570C4-FC97-40F6-A8F3-73F5E673530E}" type="presOf" srcId="{C9ACFCF3-A013-41C7-B319-EE30B7A62177}" destId="{A58453E3-C7A5-4A25-BB85-1CF97A822D63}" srcOrd="0" destOrd="0" presId="urn:microsoft.com/office/officeart/2009/3/layout/SubStepProcess"/>
    <dgm:cxn modelId="{1154C0D3-444B-4B8F-8B59-0CF48892F732}" type="presParOf" srcId="{F692CC35-868C-49C2-ABFD-C0D3BDEE42DE}" destId="{E1854218-7D33-40B7-A913-B1AEBC7457FB}" srcOrd="0" destOrd="0" presId="urn:microsoft.com/office/officeart/2009/3/layout/SubStepProcess"/>
    <dgm:cxn modelId="{41870342-1F76-430F-8FC1-26389E95E77B}" type="presParOf" srcId="{F692CC35-868C-49C2-ABFD-C0D3BDEE42DE}" destId="{A58453E3-C7A5-4A25-BB85-1CF97A822D63}" srcOrd="1" destOrd="0" presId="urn:microsoft.com/office/officeart/2009/3/layout/SubStepProcess"/>
    <dgm:cxn modelId="{FEECC769-7CB7-4276-BE8A-B923C7572BEE}" type="presParOf" srcId="{F692CC35-868C-49C2-ABFD-C0D3BDEE42DE}" destId="{7CD7220E-0FE9-4F0E-98DF-4390D9DE8EFD}" srcOrd="2" destOrd="0" presId="urn:microsoft.com/office/officeart/2009/3/layout/SubStepProcess"/>
    <dgm:cxn modelId="{0A5B5A88-B5AF-4F16-BB6A-1413123EFF11}" type="presParOf" srcId="{F692CC35-868C-49C2-ABFD-C0D3BDEE42DE}" destId="{05251290-AF6C-4217-9746-2B40180C4725}" srcOrd="3" destOrd="0" presId="urn:microsoft.com/office/officeart/2009/3/layout/SubStepProcess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E0BD7D-563C-4518-8834-5EC2246BAE5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1679BE42-BE42-4FE4-8311-13EE2132C403}">
      <dgm:prSet phldrT="[Text]" custT="1"/>
      <dgm:spPr>
        <a:noFill/>
        <a:ln>
          <a:noFill/>
        </a:ln>
      </dgm:spPr>
      <dgm:t>
        <a:bodyPr/>
        <a:lstStyle/>
        <a:p>
          <a:r>
            <a:rPr lang="it-IT" sz="2000" dirty="0" smtClean="0"/>
            <a:t>USABILITÀ!</a:t>
          </a:r>
          <a:endParaRPr lang="it-IT" sz="2000" dirty="0"/>
        </a:p>
      </dgm:t>
    </dgm:pt>
    <dgm:pt modelId="{69CDB37C-1F49-41C3-83C0-D6E0D508CFD1}" type="parTrans" cxnId="{54B11F00-C2E0-4ABD-8A92-64D3D319ADEC}">
      <dgm:prSet/>
      <dgm:spPr/>
      <dgm:t>
        <a:bodyPr/>
        <a:lstStyle/>
        <a:p>
          <a:endParaRPr lang="it-IT" sz="1800"/>
        </a:p>
      </dgm:t>
    </dgm:pt>
    <dgm:pt modelId="{9B2FCEDD-9C7D-4F66-A41C-36546C44B4A3}" type="sibTrans" cxnId="{54B11F00-C2E0-4ABD-8A92-64D3D319ADEC}">
      <dgm:prSet custT="1"/>
      <dgm:spPr>
        <a:solidFill>
          <a:schemeClr val="bg1"/>
        </a:solidFill>
      </dgm:spPr>
      <dgm:t>
        <a:bodyPr/>
        <a:lstStyle/>
        <a:p>
          <a:endParaRPr lang="it-IT" sz="1200"/>
        </a:p>
      </dgm:t>
    </dgm:pt>
    <dgm:pt modelId="{1ABF3EED-185F-4DC2-8D70-8B707BFE7E71}">
      <dgm:prSet phldrT="[Text]" custT="1"/>
      <dgm:spPr>
        <a:noFill/>
        <a:ln>
          <a:noFill/>
        </a:ln>
      </dgm:spPr>
      <dgm:t>
        <a:bodyPr/>
        <a:lstStyle/>
        <a:p>
          <a:r>
            <a:rPr lang="it-IT" sz="2000" dirty="0" smtClean="0"/>
            <a:t>LOCAL</a:t>
          </a:r>
          <a:r>
            <a:rPr lang="it-IT" sz="1800" dirty="0" smtClean="0"/>
            <a:t> </a:t>
          </a:r>
          <a:r>
            <a:rPr lang="it-IT" sz="2000" dirty="0" smtClean="0"/>
            <a:t>STORAGE</a:t>
          </a:r>
          <a:endParaRPr lang="it-IT" sz="1800" dirty="0"/>
        </a:p>
      </dgm:t>
    </dgm:pt>
    <dgm:pt modelId="{3B7F9A02-EDC5-4867-931C-AB3C62C4EE19}" type="parTrans" cxnId="{631BA65E-6AF7-4720-A1C2-B5E47F493517}">
      <dgm:prSet/>
      <dgm:spPr/>
      <dgm:t>
        <a:bodyPr/>
        <a:lstStyle/>
        <a:p>
          <a:endParaRPr lang="it-IT" sz="1800"/>
        </a:p>
      </dgm:t>
    </dgm:pt>
    <dgm:pt modelId="{C78C380A-E295-48AF-B7C7-02608BA15EFE}" type="sibTrans" cxnId="{631BA65E-6AF7-4720-A1C2-B5E47F493517}">
      <dgm:prSet custT="1"/>
      <dgm:spPr>
        <a:solidFill>
          <a:schemeClr val="bg1"/>
        </a:solidFill>
      </dgm:spPr>
      <dgm:t>
        <a:bodyPr/>
        <a:lstStyle/>
        <a:p>
          <a:endParaRPr lang="it-IT" sz="1000"/>
        </a:p>
      </dgm:t>
    </dgm:pt>
    <dgm:pt modelId="{FB538DD6-0582-4079-AD5E-0A3A0D02D31B}">
      <dgm:prSet phldrT="[Text]" custT="1"/>
      <dgm:spPr>
        <a:noFill/>
        <a:ln>
          <a:noFill/>
        </a:ln>
      </dgm:spPr>
      <dgm:t>
        <a:bodyPr/>
        <a:lstStyle/>
        <a:p>
          <a:r>
            <a:rPr lang="it-IT" sz="2000" dirty="0" smtClean="0"/>
            <a:t>CACHE?!?</a:t>
          </a:r>
          <a:endParaRPr lang="it-IT" sz="1800" dirty="0"/>
        </a:p>
      </dgm:t>
    </dgm:pt>
    <dgm:pt modelId="{CA5C1066-6B2E-401E-A282-04DE6BFAA75E}" type="parTrans" cxnId="{130F74E4-684D-4D12-8E55-4EB697087D76}">
      <dgm:prSet/>
      <dgm:spPr/>
      <dgm:t>
        <a:bodyPr/>
        <a:lstStyle/>
        <a:p>
          <a:endParaRPr lang="it-IT" sz="1800"/>
        </a:p>
      </dgm:t>
    </dgm:pt>
    <dgm:pt modelId="{5C3FA716-FBD7-4C9B-ACC7-F576A2CA03A2}" type="sibTrans" cxnId="{130F74E4-684D-4D12-8E55-4EB697087D76}">
      <dgm:prSet custT="1"/>
      <dgm:spPr>
        <a:solidFill>
          <a:schemeClr val="bg1"/>
        </a:solidFill>
      </dgm:spPr>
      <dgm:t>
        <a:bodyPr/>
        <a:lstStyle/>
        <a:p>
          <a:endParaRPr lang="it-IT" sz="1200"/>
        </a:p>
      </dgm:t>
    </dgm:pt>
    <dgm:pt modelId="{3BBA01A6-D3CC-4A4B-946F-CC89572329CA}">
      <dgm:prSet phldrT="[Text]" custT="1"/>
      <dgm:spPr>
        <a:noFill/>
        <a:ln>
          <a:noFill/>
        </a:ln>
      </dgm:spPr>
      <dgm:t>
        <a:bodyPr/>
        <a:lstStyle/>
        <a:p>
          <a:r>
            <a:rPr lang="it-IT" sz="2000" dirty="0" smtClean="0"/>
            <a:t>ma..</a:t>
          </a:r>
          <a:endParaRPr lang="it-IT" sz="2000" dirty="0"/>
        </a:p>
      </dgm:t>
    </dgm:pt>
    <dgm:pt modelId="{BC7DD91D-0F3C-431C-8575-00885D00A7A5}" type="parTrans" cxnId="{9E63CC3F-DA72-44F5-8DA7-CA2B6F7DF4AD}">
      <dgm:prSet/>
      <dgm:spPr/>
      <dgm:t>
        <a:bodyPr/>
        <a:lstStyle/>
        <a:p>
          <a:endParaRPr lang="it-IT" sz="1800"/>
        </a:p>
      </dgm:t>
    </dgm:pt>
    <dgm:pt modelId="{81D407D1-0BA3-42B8-B290-277DBC7B11C3}" type="sibTrans" cxnId="{9E63CC3F-DA72-44F5-8DA7-CA2B6F7DF4AD}">
      <dgm:prSet/>
      <dgm:spPr/>
      <dgm:t>
        <a:bodyPr/>
        <a:lstStyle/>
        <a:p>
          <a:endParaRPr lang="it-IT" sz="1800"/>
        </a:p>
      </dgm:t>
    </dgm:pt>
    <dgm:pt modelId="{0EBC5DA2-5D1E-4290-B94D-6856DEBB0C80}" type="pres">
      <dgm:prSet presAssocID="{1FE0BD7D-563C-4518-8834-5EC2246BAE55}" presName="linearFlow" presStyleCnt="0">
        <dgm:presLayoutVars>
          <dgm:resizeHandles val="exact"/>
        </dgm:presLayoutVars>
      </dgm:prSet>
      <dgm:spPr/>
    </dgm:pt>
    <dgm:pt modelId="{0E71B953-8835-42C2-BD3A-07757C9A9E82}" type="pres">
      <dgm:prSet presAssocID="{1ABF3EED-185F-4DC2-8D70-8B707BFE7E71}" presName="node" presStyleLbl="node1" presStyleIdx="0" presStyleCnt="4" custLinFactX="199567" custLinFactNeighborX="200000" custLinFactNeighborY="1882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5826C76-CE97-4B14-A28A-F004C196F889}" type="pres">
      <dgm:prSet presAssocID="{C78C380A-E295-48AF-B7C7-02608BA15EFE}" presName="sibTrans" presStyleLbl="sibTrans2D1" presStyleIdx="0" presStyleCnt="3"/>
      <dgm:spPr/>
      <dgm:t>
        <a:bodyPr/>
        <a:lstStyle/>
        <a:p>
          <a:endParaRPr lang="it-IT"/>
        </a:p>
      </dgm:t>
    </dgm:pt>
    <dgm:pt modelId="{FE05F538-16CE-4DDA-AFE2-FDAFC68AC06E}" type="pres">
      <dgm:prSet presAssocID="{C78C380A-E295-48AF-B7C7-02608BA15EFE}" presName="connectorText" presStyleLbl="sibTrans2D1" presStyleIdx="0" presStyleCnt="3"/>
      <dgm:spPr/>
      <dgm:t>
        <a:bodyPr/>
        <a:lstStyle/>
        <a:p>
          <a:endParaRPr lang="it-IT"/>
        </a:p>
      </dgm:t>
    </dgm:pt>
    <dgm:pt modelId="{9229EB48-4617-4037-8621-1132A845E2AE}" type="pres">
      <dgm:prSet presAssocID="{FB538DD6-0582-4079-AD5E-0A3A0D02D31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A4C8192-4778-4349-8FA6-0794EEB2357F}" type="pres">
      <dgm:prSet presAssocID="{5C3FA716-FBD7-4C9B-ACC7-F576A2CA03A2}" presName="sibTrans" presStyleLbl="sibTrans2D1" presStyleIdx="1" presStyleCnt="3"/>
      <dgm:spPr/>
      <dgm:t>
        <a:bodyPr/>
        <a:lstStyle/>
        <a:p>
          <a:endParaRPr lang="it-IT"/>
        </a:p>
      </dgm:t>
    </dgm:pt>
    <dgm:pt modelId="{48E15FE8-606D-4002-B23B-17DDA9FACE28}" type="pres">
      <dgm:prSet presAssocID="{5C3FA716-FBD7-4C9B-ACC7-F576A2CA03A2}" presName="connectorText" presStyleLbl="sibTrans2D1" presStyleIdx="1" presStyleCnt="3"/>
      <dgm:spPr/>
      <dgm:t>
        <a:bodyPr/>
        <a:lstStyle/>
        <a:p>
          <a:endParaRPr lang="it-IT"/>
        </a:p>
      </dgm:t>
    </dgm:pt>
    <dgm:pt modelId="{5B13002B-45D2-42FD-9AE5-0EDC179FD850}" type="pres">
      <dgm:prSet presAssocID="{1679BE42-BE42-4FE4-8311-13EE2132C40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DEA23E9-953D-4DF2-9960-E4A9F8D32189}" type="pres">
      <dgm:prSet presAssocID="{9B2FCEDD-9C7D-4F66-A41C-36546C44B4A3}" presName="sibTrans" presStyleLbl="sibTrans2D1" presStyleIdx="2" presStyleCnt="3"/>
      <dgm:spPr/>
      <dgm:t>
        <a:bodyPr/>
        <a:lstStyle/>
        <a:p>
          <a:endParaRPr lang="it-IT"/>
        </a:p>
      </dgm:t>
    </dgm:pt>
    <dgm:pt modelId="{BC3A12A1-338F-46B6-85F2-C72861D7DEA0}" type="pres">
      <dgm:prSet presAssocID="{9B2FCEDD-9C7D-4F66-A41C-36546C44B4A3}" presName="connectorText" presStyleLbl="sibTrans2D1" presStyleIdx="2" presStyleCnt="3"/>
      <dgm:spPr/>
      <dgm:t>
        <a:bodyPr/>
        <a:lstStyle/>
        <a:p>
          <a:endParaRPr lang="it-IT"/>
        </a:p>
      </dgm:t>
    </dgm:pt>
    <dgm:pt modelId="{A2D3294F-EF03-4E6B-82A8-E37ABECE19A7}" type="pres">
      <dgm:prSet presAssocID="{3BBA01A6-D3CC-4A4B-946F-CC89572329C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31BA65E-6AF7-4720-A1C2-B5E47F493517}" srcId="{1FE0BD7D-563C-4518-8834-5EC2246BAE55}" destId="{1ABF3EED-185F-4DC2-8D70-8B707BFE7E71}" srcOrd="0" destOrd="0" parTransId="{3B7F9A02-EDC5-4867-931C-AB3C62C4EE19}" sibTransId="{C78C380A-E295-48AF-B7C7-02608BA15EFE}"/>
    <dgm:cxn modelId="{130F74E4-684D-4D12-8E55-4EB697087D76}" srcId="{1FE0BD7D-563C-4518-8834-5EC2246BAE55}" destId="{FB538DD6-0582-4079-AD5E-0A3A0D02D31B}" srcOrd="1" destOrd="0" parTransId="{CA5C1066-6B2E-401E-A282-04DE6BFAA75E}" sibTransId="{5C3FA716-FBD7-4C9B-ACC7-F576A2CA03A2}"/>
    <dgm:cxn modelId="{7E3A256D-F53F-4592-82B9-957ADFDEDD61}" type="presOf" srcId="{9B2FCEDD-9C7D-4F66-A41C-36546C44B4A3}" destId="{3DEA23E9-953D-4DF2-9960-E4A9F8D32189}" srcOrd="0" destOrd="0" presId="urn:microsoft.com/office/officeart/2005/8/layout/process2"/>
    <dgm:cxn modelId="{CD79CCC8-597D-40AB-AEBA-37D9C0DE95B2}" type="presOf" srcId="{C78C380A-E295-48AF-B7C7-02608BA15EFE}" destId="{65826C76-CE97-4B14-A28A-F004C196F889}" srcOrd="0" destOrd="0" presId="urn:microsoft.com/office/officeart/2005/8/layout/process2"/>
    <dgm:cxn modelId="{0F8C592F-6CBB-4FD0-9F48-98855BF0198D}" type="presOf" srcId="{1FE0BD7D-563C-4518-8834-5EC2246BAE55}" destId="{0EBC5DA2-5D1E-4290-B94D-6856DEBB0C80}" srcOrd="0" destOrd="0" presId="urn:microsoft.com/office/officeart/2005/8/layout/process2"/>
    <dgm:cxn modelId="{63D636AC-04CD-4902-9292-1CFFA809815C}" type="presOf" srcId="{1ABF3EED-185F-4DC2-8D70-8B707BFE7E71}" destId="{0E71B953-8835-42C2-BD3A-07757C9A9E82}" srcOrd="0" destOrd="0" presId="urn:microsoft.com/office/officeart/2005/8/layout/process2"/>
    <dgm:cxn modelId="{C122D15C-5B16-46AB-9502-5B04C3182350}" type="presOf" srcId="{C78C380A-E295-48AF-B7C7-02608BA15EFE}" destId="{FE05F538-16CE-4DDA-AFE2-FDAFC68AC06E}" srcOrd="1" destOrd="0" presId="urn:microsoft.com/office/officeart/2005/8/layout/process2"/>
    <dgm:cxn modelId="{FF37B948-4447-4E44-A40C-CDB8D49969DE}" type="presOf" srcId="{3BBA01A6-D3CC-4A4B-946F-CC89572329CA}" destId="{A2D3294F-EF03-4E6B-82A8-E37ABECE19A7}" srcOrd="0" destOrd="0" presId="urn:microsoft.com/office/officeart/2005/8/layout/process2"/>
    <dgm:cxn modelId="{F2117466-460E-486C-AC0B-8ECCE8321D73}" type="presOf" srcId="{5C3FA716-FBD7-4C9B-ACC7-F576A2CA03A2}" destId="{FA4C8192-4778-4349-8FA6-0794EEB2357F}" srcOrd="0" destOrd="0" presId="urn:microsoft.com/office/officeart/2005/8/layout/process2"/>
    <dgm:cxn modelId="{7935CBE9-F060-4EA8-8CFD-25AAC267FB5D}" type="presOf" srcId="{1679BE42-BE42-4FE4-8311-13EE2132C403}" destId="{5B13002B-45D2-42FD-9AE5-0EDC179FD850}" srcOrd="0" destOrd="0" presId="urn:microsoft.com/office/officeart/2005/8/layout/process2"/>
    <dgm:cxn modelId="{9E63CC3F-DA72-44F5-8DA7-CA2B6F7DF4AD}" srcId="{1FE0BD7D-563C-4518-8834-5EC2246BAE55}" destId="{3BBA01A6-D3CC-4A4B-946F-CC89572329CA}" srcOrd="3" destOrd="0" parTransId="{BC7DD91D-0F3C-431C-8575-00885D00A7A5}" sibTransId="{81D407D1-0BA3-42B8-B290-277DBC7B11C3}"/>
    <dgm:cxn modelId="{07DD01B8-8A1D-4C87-BE95-7FF370B3028A}" type="presOf" srcId="{9B2FCEDD-9C7D-4F66-A41C-36546C44B4A3}" destId="{BC3A12A1-338F-46B6-85F2-C72861D7DEA0}" srcOrd="1" destOrd="0" presId="urn:microsoft.com/office/officeart/2005/8/layout/process2"/>
    <dgm:cxn modelId="{1B939A58-AD3F-492B-A295-E4B36ADB9220}" type="presOf" srcId="{FB538DD6-0582-4079-AD5E-0A3A0D02D31B}" destId="{9229EB48-4617-4037-8621-1132A845E2AE}" srcOrd="0" destOrd="0" presId="urn:microsoft.com/office/officeart/2005/8/layout/process2"/>
    <dgm:cxn modelId="{54B11F00-C2E0-4ABD-8A92-64D3D319ADEC}" srcId="{1FE0BD7D-563C-4518-8834-5EC2246BAE55}" destId="{1679BE42-BE42-4FE4-8311-13EE2132C403}" srcOrd="2" destOrd="0" parTransId="{69CDB37C-1F49-41C3-83C0-D6E0D508CFD1}" sibTransId="{9B2FCEDD-9C7D-4F66-A41C-36546C44B4A3}"/>
    <dgm:cxn modelId="{8DBA5058-C499-4FCD-8E36-40F71A27FFCE}" type="presOf" srcId="{5C3FA716-FBD7-4C9B-ACC7-F576A2CA03A2}" destId="{48E15FE8-606D-4002-B23B-17DDA9FACE28}" srcOrd="1" destOrd="0" presId="urn:microsoft.com/office/officeart/2005/8/layout/process2"/>
    <dgm:cxn modelId="{A42DD22E-3C03-4254-B886-5176CE24A576}" type="presParOf" srcId="{0EBC5DA2-5D1E-4290-B94D-6856DEBB0C80}" destId="{0E71B953-8835-42C2-BD3A-07757C9A9E82}" srcOrd="0" destOrd="0" presId="urn:microsoft.com/office/officeart/2005/8/layout/process2"/>
    <dgm:cxn modelId="{2CE2835E-9E2D-4F11-86DB-03319B40C52D}" type="presParOf" srcId="{0EBC5DA2-5D1E-4290-B94D-6856DEBB0C80}" destId="{65826C76-CE97-4B14-A28A-F004C196F889}" srcOrd="1" destOrd="0" presId="urn:microsoft.com/office/officeart/2005/8/layout/process2"/>
    <dgm:cxn modelId="{F3526A03-B4B2-4061-81BD-BB0D4BD93046}" type="presParOf" srcId="{65826C76-CE97-4B14-A28A-F004C196F889}" destId="{FE05F538-16CE-4DDA-AFE2-FDAFC68AC06E}" srcOrd="0" destOrd="0" presId="urn:microsoft.com/office/officeart/2005/8/layout/process2"/>
    <dgm:cxn modelId="{2CE06DAF-B8BA-4CDD-892B-A329308A9BD1}" type="presParOf" srcId="{0EBC5DA2-5D1E-4290-B94D-6856DEBB0C80}" destId="{9229EB48-4617-4037-8621-1132A845E2AE}" srcOrd="2" destOrd="0" presId="urn:microsoft.com/office/officeart/2005/8/layout/process2"/>
    <dgm:cxn modelId="{A94CBD81-16DD-4787-8344-8786EFC66251}" type="presParOf" srcId="{0EBC5DA2-5D1E-4290-B94D-6856DEBB0C80}" destId="{FA4C8192-4778-4349-8FA6-0794EEB2357F}" srcOrd="3" destOrd="0" presId="urn:microsoft.com/office/officeart/2005/8/layout/process2"/>
    <dgm:cxn modelId="{4246D4C3-E72C-42A0-9444-B9AD47294838}" type="presParOf" srcId="{FA4C8192-4778-4349-8FA6-0794EEB2357F}" destId="{48E15FE8-606D-4002-B23B-17DDA9FACE28}" srcOrd="0" destOrd="0" presId="urn:microsoft.com/office/officeart/2005/8/layout/process2"/>
    <dgm:cxn modelId="{27DA3828-E265-4CA8-8D63-5C4A067FE0FF}" type="presParOf" srcId="{0EBC5DA2-5D1E-4290-B94D-6856DEBB0C80}" destId="{5B13002B-45D2-42FD-9AE5-0EDC179FD850}" srcOrd="4" destOrd="0" presId="urn:microsoft.com/office/officeart/2005/8/layout/process2"/>
    <dgm:cxn modelId="{040FD08C-EC81-40D0-A5AB-753151B40418}" type="presParOf" srcId="{0EBC5DA2-5D1E-4290-B94D-6856DEBB0C80}" destId="{3DEA23E9-953D-4DF2-9960-E4A9F8D32189}" srcOrd="5" destOrd="0" presId="urn:microsoft.com/office/officeart/2005/8/layout/process2"/>
    <dgm:cxn modelId="{F044173E-C8CB-4702-92FD-E8DF3576C290}" type="presParOf" srcId="{3DEA23E9-953D-4DF2-9960-E4A9F8D32189}" destId="{BC3A12A1-338F-46B6-85F2-C72861D7DEA0}" srcOrd="0" destOrd="0" presId="urn:microsoft.com/office/officeart/2005/8/layout/process2"/>
    <dgm:cxn modelId="{FFBD9256-8E97-491C-8A3D-082CD9764B3D}" type="presParOf" srcId="{0EBC5DA2-5D1E-4290-B94D-6856DEBB0C80}" destId="{A2D3294F-EF03-4E6B-82A8-E37ABECE19A7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7FB20-47A8-4674-86F4-400524A8B865}">
      <dsp:nvSpPr>
        <dsp:cNvPr id="0" name=""/>
        <dsp:cNvSpPr/>
      </dsp:nvSpPr>
      <dsp:spPr>
        <a:xfrm>
          <a:off x="72012" y="623"/>
          <a:ext cx="1330179" cy="4798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/>
            <a:t>Sockets</a:t>
          </a:r>
          <a:endParaRPr lang="it-IT" sz="1100" kern="1200"/>
        </a:p>
      </dsp:txBody>
      <dsp:txXfrm>
        <a:off x="86066" y="14677"/>
        <a:ext cx="1302071" cy="451737"/>
      </dsp:txXfrm>
    </dsp:sp>
    <dsp:sp modelId="{E0C0C8E1-E5AE-4C7D-A05A-DA2C0A49D81E}">
      <dsp:nvSpPr>
        <dsp:cNvPr id="0" name=""/>
        <dsp:cNvSpPr/>
      </dsp:nvSpPr>
      <dsp:spPr>
        <a:xfrm>
          <a:off x="205030" y="480468"/>
          <a:ext cx="133004" cy="359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9884"/>
              </a:lnTo>
              <a:lnTo>
                <a:pt x="133004" y="359884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19C911-FB91-4DBC-9A73-2E7038E395E3}">
      <dsp:nvSpPr>
        <dsp:cNvPr id="0" name=""/>
        <dsp:cNvSpPr/>
      </dsp:nvSpPr>
      <dsp:spPr>
        <a:xfrm>
          <a:off x="338034" y="600430"/>
          <a:ext cx="975959" cy="4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Datagram</a:t>
          </a:r>
          <a:endParaRPr lang="it-IT" sz="1000" kern="1200"/>
        </a:p>
      </dsp:txBody>
      <dsp:txXfrm>
        <a:off x="352088" y="614484"/>
        <a:ext cx="947851" cy="451737"/>
      </dsp:txXfrm>
    </dsp:sp>
    <dsp:sp modelId="{071E61F5-F4B3-44D4-8F85-D2E2ABF0F961}">
      <dsp:nvSpPr>
        <dsp:cNvPr id="0" name=""/>
        <dsp:cNvSpPr/>
      </dsp:nvSpPr>
      <dsp:spPr>
        <a:xfrm>
          <a:off x="205030" y="480468"/>
          <a:ext cx="133004" cy="959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9691"/>
              </a:lnTo>
              <a:lnTo>
                <a:pt x="133004" y="959691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F9F551-F192-4F7C-9F37-20BE9A72BE36}">
      <dsp:nvSpPr>
        <dsp:cNvPr id="0" name=""/>
        <dsp:cNvSpPr/>
      </dsp:nvSpPr>
      <dsp:spPr>
        <a:xfrm>
          <a:off x="338034" y="1200237"/>
          <a:ext cx="975959" cy="4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dbl" algn="ctr">
          <a:solidFill>
            <a:scrgbClr r="0" g="0" b="0">
              <a:shade val="95000"/>
              <a:satMod val="105000"/>
            </a:sc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MessageWeb</a:t>
          </a:r>
          <a:endParaRPr lang="it-IT" sz="1000" kern="1200" dirty="0"/>
        </a:p>
      </dsp:txBody>
      <dsp:txXfrm>
        <a:off x="352088" y="1214291"/>
        <a:ext cx="947851" cy="451737"/>
      </dsp:txXfrm>
    </dsp:sp>
    <dsp:sp modelId="{7B654EDF-0117-484E-93E3-5E8E7B03FB4A}">
      <dsp:nvSpPr>
        <dsp:cNvPr id="0" name=""/>
        <dsp:cNvSpPr/>
      </dsp:nvSpPr>
      <dsp:spPr>
        <a:xfrm>
          <a:off x="205030" y="480468"/>
          <a:ext cx="155000" cy="15594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9497"/>
              </a:lnTo>
              <a:lnTo>
                <a:pt x="155000" y="155949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98640A-6EBD-4353-97EF-A8148C101B65}">
      <dsp:nvSpPr>
        <dsp:cNvPr id="0" name=""/>
        <dsp:cNvSpPr/>
      </dsp:nvSpPr>
      <dsp:spPr>
        <a:xfrm>
          <a:off x="360031" y="1800044"/>
          <a:ext cx="975959" cy="4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TCP stream</a:t>
          </a:r>
          <a:endParaRPr lang="it-IT" sz="1000" kern="1200"/>
        </a:p>
      </dsp:txBody>
      <dsp:txXfrm>
        <a:off x="374085" y="1814098"/>
        <a:ext cx="947851" cy="451737"/>
      </dsp:txXfrm>
    </dsp:sp>
    <dsp:sp modelId="{12A34E42-9F3D-4121-AB1B-81A7AE426007}">
      <dsp:nvSpPr>
        <dsp:cNvPr id="0" name=""/>
        <dsp:cNvSpPr/>
      </dsp:nvSpPr>
      <dsp:spPr>
        <a:xfrm>
          <a:off x="205030" y="480468"/>
          <a:ext cx="168920" cy="21593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9304"/>
              </a:lnTo>
              <a:lnTo>
                <a:pt x="168920" y="2159304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AFA893-5A70-4914-8A9B-451D9EB0D444}">
      <dsp:nvSpPr>
        <dsp:cNvPr id="0" name=""/>
        <dsp:cNvSpPr/>
      </dsp:nvSpPr>
      <dsp:spPr>
        <a:xfrm>
          <a:off x="373950" y="2399851"/>
          <a:ext cx="975959" cy="4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StreamWeb</a:t>
          </a:r>
          <a:endParaRPr lang="it-IT" sz="1000" kern="1200" dirty="0"/>
        </a:p>
      </dsp:txBody>
      <dsp:txXfrm>
        <a:off x="388004" y="2413905"/>
        <a:ext cx="947851" cy="451737"/>
      </dsp:txXfrm>
    </dsp:sp>
    <dsp:sp modelId="{0816BA43-D3A9-4145-A8AD-8D83E1FCFD18}">
      <dsp:nvSpPr>
        <dsp:cNvPr id="0" name=""/>
        <dsp:cNvSpPr/>
      </dsp:nvSpPr>
      <dsp:spPr>
        <a:xfrm>
          <a:off x="2088236" y="623"/>
          <a:ext cx="1330179" cy="4798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/>
            <a:t>HTTP</a:t>
          </a:r>
          <a:endParaRPr lang="it-IT" sz="1100" kern="1200"/>
        </a:p>
      </dsp:txBody>
      <dsp:txXfrm>
        <a:off x="2102290" y="14677"/>
        <a:ext cx="1302071" cy="451737"/>
      </dsp:txXfrm>
    </dsp:sp>
    <dsp:sp modelId="{DD371E3D-6FAF-4ED9-BF93-41848D0D8700}">
      <dsp:nvSpPr>
        <dsp:cNvPr id="0" name=""/>
        <dsp:cNvSpPr/>
      </dsp:nvSpPr>
      <dsp:spPr>
        <a:xfrm>
          <a:off x="2221254" y="480468"/>
          <a:ext cx="195303" cy="359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9884"/>
              </a:lnTo>
              <a:lnTo>
                <a:pt x="195303" y="359884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630876-6C4A-4DEC-8769-8F06DD403FF4}">
      <dsp:nvSpPr>
        <dsp:cNvPr id="0" name=""/>
        <dsp:cNvSpPr/>
      </dsp:nvSpPr>
      <dsp:spPr>
        <a:xfrm>
          <a:off x="2416558" y="600430"/>
          <a:ext cx="1314822" cy="4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HttpClient/</a:t>
          </a:r>
          <a:br>
            <a:rPr lang="en-US" sz="1000" kern="1200" smtClean="0"/>
          </a:br>
          <a:r>
            <a:rPr lang="en-US" sz="1000" kern="1200" smtClean="0"/>
            <a:t>HttpReponseMessage</a:t>
          </a:r>
          <a:endParaRPr lang="it-IT" sz="1000" kern="1200"/>
        </a:p>
      </dsp:txBody>
      <dsp:txXfrm>
        <a:off x="2430612" y="614484"/>
        <a:ext cx="1286714" cy="451737"/>
      </dsp:txXfrm>
    </dsp:sp>
    <dsp:sp modelId="{BBE9FCAC-BFD7-424D-BE17-5F1F40C6C57D}">
      <dsp:nvSpPr>
        <dsp:cNvPr id="0" name=""/>
        <dsp:cNvSpPr/>
      </dsp:nvSpPr>
      <dsp:spPr>
        <a:xfrm>
          <a:off x="2221254" y="480468"/>
          <a:ext cx="195303" cy="959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9691"/>
              </a:lnTo>
              <a:lnTo>
                <a:pt x="195303" y="959691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FA114A-BD92-4C01-B581-A75BAFB1759A}">
      <dsp:nvSpPr>
        <dsp:cNvPr id="0" name=""/>
        <dsp:cNvSpPr/>
      </dsp:nvSpPr>
      <dsp:spPr>
        <a:xfrm>
          <a:off x="2416558" y="1200237"/>
          <a:ext cx="1361141" cy="4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WinJS.XHR</a:t>
          </a:r>
          <a:endParaRPr lang="it-IT" sz="1000" kern="1200" dirty="0"/>
        </a:p>
      </dsp:txBody>
      <dsp:txXfrm>
        <a:off x="2430612" y="1214291"/>
        <a:ext cx="1333033" cy="451737"/>
      </dsp:txXfrm>
    </dsp:sp>
    <dsp:sp modelId="{3665C326-1579-475C-B500-0D83094A9327}">
      <dsp:nvSpPr>
        <dsp:cNvPr id="0" name=""/>
        <dsp:cNvSpPr/>
      </dsp:nvSpPr>
      <dsp:spPr>
        <a:xfrm>
          <a:off x="2221254" y="480468"/>
          <a:ext cx="195303" cy="15594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9497"/>
              </a:lnTo>
              <a:lnTo>
                <a:pt x="195303" y="155949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1DA957-59F3-45AF-9CE9-220F0B5312FF}">
      <dsp:nvSpPr>
        <dsp:cNvPr id="0" name=""/>
        <dsp:cNvSpPr/>
      </dsp:nvSpPr>
      <dsp:spPr>
        <a:xfrm>
          <a:off x="2416558" y="1800044"/>
          <a:ext cx="1361141" cy="4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XmlHttpRequest</a:t>
          </a:r>
          <a:endParaRPr lang="it-IT" sz="1000" kern="1200"/>
        </a:p>
      </dsp:txBody>
      <dsp:txXfrm>
        <a:off x="2430612" y="1814098"/>
        <a:ext cx="1333033" cy="451737"/>
      </dsp:txXfrm>
    </dsp:sp>
    <dsp:sp modelId="{C7AC93D0-6EC6-4FFF-928A-30627C1DA0C2}">
      <dsp:nvSpPr>
        <dsp:cNvPr id="0" name=""/>
        <dsp:cNvSpPr/>
      </dsp:nvSpPr>
      <dsp:spPr>
        <a:xfrm>
          <a:off x="4032455" y="623"/>
          <a:ext cx="1330179" cy="4798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AtomPub</a:t>
          </a:r>
          <a:r>
            <a:rPr lang="en-US" sz="1100" kern="1200" dirty="0" smtClean="0"/>
            <a:t/>
          </a:r>
          <a:br>
            <a:rPr lang="en-US" sz="1100" kern="1200" dirty="0" smtClean="0"/>
          </a:br>
          <a:r>
            <a:rPr lang="en-US" sz="1100" kern="1200" dirty="0" smtClean="0"/>
            <a:t>Syndication</a:t>
          </a:r>
          <a:endParaRPr lang="it-IT" sz="1100" kern="1200" dirty="0"/>
        </a:p>
      </dsp:txBody>
      <dsp:txXfrm>
        <a:off x="4046509" y="14677"/>
        <a:ext cx="1302071" cy="451737"/>
      </dsp:txXfrm>
    </dsp:sp>
    <dsp:sp modelId="{5843BABF-BAE8-4BEF-9EFF-1AD369293908}">
      <dsp:nvSpPr>
        <dsp:cNvPr id="0" name=""/>
        <dsp:cNvSpPr/>
      </dsp:nvSpPr>
      <dsp:spPr>
        <a:xfrm>
          <a:off x="6014630" y="623"/>
          <a:ext cx="1330179" cy="4798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Data Services</a:t>
          </a:r>
          <a:endParaRPr lang="it-IT" sz="1100" kern="1200" dirty="0"/>
        </a:p>
      </dsp:txBody>
      <dsp:txXfrm>
        <a:off x="6028684" y="14677"/>
        <a:ext cx="1302071" cy="451737"/>
      </dsp:txXfrm>
    </dsp:sp>
    <dsp:sp modelId="{271E12C9-3C35-4CA8-837C-FD8450AD52A7}">
      <dsp:nvSpPr>
        <dsp:cNvPr id="0" name=""/>
        <dsp:cNvSpPr/>
      </dsp:nvSpPr>
      <dsp:spPr>
        <a:xfrm>
          <a:off x="6147648" y="480468"/>
          <a:ext cx="137513" cy="359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9884"/>
              </a:lnTo>
              <a:lnTo>
                <a:pt x="137513" y="359884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CAAE8D-DC29-4009-880B-256E80259015}">
      <dsp:nvSpPr>
        <dsp:cNvPr id="0" name=""/>
        <dsp:cNvSpPr/>
      </dsp:nvSpPr>
      <dsp:spPr>
        <a:xfrm>
          <a:off x="6285161" y="600430"/>
          <a:ext cx="767752" cy="4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ASMX</a:t>
          </a:r>
          <a:endParaRPr lang="it-IT" sz="1000" kern="1200"/>
        </a:p>
      </dsp:txBody>
      <dsp:txXfrm>
        <a:off x="6299215" y="614484"/>
        <a:ext cx="739644" cy="451737"/>
      </dsp:txXfrm>
    </dsp:sp>
    <dsp:sp modelId="{D8E9D72C-99D3-4183-AFED-B7FA5C6564C8}">
      <dsp:nvSpPr>
        <dsp:cNvPr id="0" name=""/>
        <dsp:cNvSpPr/>
      </dsp:nvSpPr>
      <dsp:spPr>
        <a:xfrm>
          <a:off x="6147648" y="480468"/>
          <a:ext cx="137513" cy="959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9691"/>
              </a:lnTo>
              <a:lnTo>
                <a:pt x="137513" y="959691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011B1A-7D15-4C4D-B0DA-1423F5497009}">
      <dsp:nvSpPr>
        <dsp:cNvPr id="0" name=""/>
        <dsp:cNvSpPr/>
      </dsp:nvSpPr>
      <dsp:spPr>
        <a:xfrm>
          <a:off x="6285161" y="1200237"/>
          <a:ext cx="767752" cy="4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WCF</a:t>
          </a:r>
          <a:endParaRPr lang="it-IT" sz="1000" kern="1200"/>
        </a:p>
      </dsp:txBody>
      <dsp:txXfrm>
        <a:off x="6299215" y="1214291"/>
        <a:ext cx="739644" cy="451737"/>
      </dsp:txXfrm>
    </dsp:sp>
    <dsp:sp modelId="{6EBE077A-845D-4A08-BDB7-068EA7BE4967}">
      <dsp:nvSpPr>
        <dsp:cNvPr id="0" name=""/>
        <dsp:cNvSpPr/>
      </dsp:nvSpPr>
      <dsp:spPr>
        <a:xfrm>
          <a:off x="6147648" y="480468"/>
          <a:ext cx="137513" cy="15594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9497"/>
              </a:lnTo>
              <a:lnTo>
                <a:pt x="137513" y="155949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E88131-25C6-4295-879F-304A4A74DAA5}">
      <dsp:nvSpPr>
        <dsp:cNvPr id="0" name=""/>
        <dsp:cNvSpPr/>
      </dsp:nvSpPr>
      <dsp:spPr>
        <a:xfrm>
          <a:off x="6285161" y="1800044"/>
          <a:ext cx="767752" cy="4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OData</a:t>
          </a:r>
          <a:endParaRPr lang="it-IT" sz="1000" kern="1200"/>
        </a:p>
      </dsp:txBody>
      <dsp:txXfrm>
        <a:off x="6299215" y="1814098"/>
        <a:ext cx="739644" cy="4517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854218-7D33-40B7-A913-B1AEBC7457FB}">
      <dsp:nvSpPr>
        <dsp:cNvPr id="0" name=""/>
        <dsp:cNvSpPr/>
      </dsp:nvSpPr>
      <dsp:spPr>
        <a:xfrm>
          <a:off x="41783" y="594066"/>
          <a:ext cx="1422158" cy="142215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NETWORK REQUIREMENTS</a:t>
          </a:r>
          <a:endParaRPr lang="it-IT" sz="1100" kern="1200" dirty="0">
            <a:ln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>
        <a:off x="250053" y="802336"/>
        <a:ext cx="1005618" cy="1005618"/>
      </dsp:txXfrm>
    </dsp:sp>
    <dsp:sp modelId="{A58453E3-C7A5-4A25-BB85-1CF97A822D63}">
      <dsp:nvSpPr>
        <dsp:cNvPr id="0" name=""/>
        <dsp:cNvSpPr/>
      </dsp:nvSpPr>
      <dsp:spPr>
        <a:xfrm>
          <a:off x="1224134" y="842077"/>
          <a:ext cx="1422158" cy="958123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DATA ACCESS SPEEDS</a:t>
          </a:r>
          <a:endParaRPr lang="it-IT" sz="1200" kern="1200" dirty="0">
            <a:ln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>
        <a:off x="1432404" y="982391"/>
        <a:ext cx="1005618" cy="677495"/>
      </dsp:txXfrm>
    </dsp:sp>
    <dsp:sp modelId="{7CD7220E-0FE9-4F0E-98DF-4390D9DE8EFD}">
      <dsp:nvSpPr>
        <dsp:cNvPr id="0" name=""/>
        <dsp:cNvSpPr/>
      </dsp:nvSpPr>
      <dsp:spPr>
        <a:xfrm>
          <a:off x="2466274" y="1850189"/>
          <a:ext cx="1422158" cy="958123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SINGLE POINT OF FAILURE</a:t>
          </a:r>
          <a:endParaRPr lang="it-IT" sz="1200" kern="1200" dirty="0">
            <a:ln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>
        <a:off x="2674544" y="1990503"/>
        <a:ext cx="1005618" cy="677495"/>
      </dsp:txXfrm>
    </dsp:sp>
    <dsp:sp modelId="{05251290-AF6C-4217-9746-2B40180C4725}">
      <dsp:nvSpPr>
        <dsp:cNvPr id="0" name=""/>
        <dsp:cNvSpPr/>
      </dsp:nvSpPr>
      <dsp:spPr>
        <a:xfrm>
          <a:off x="3600399" y="1928512"/>
          <a:ext cx="1422158" cy="958123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rPr>
            <a:t>SERVER SCALABILITY</a:t>
          </a:r>
          <a:endParaRPr lang="it-IT" sz="1100" kern="1200" dirty="0">
            <a:ln>
              <a:solidFill>
                <a:schemeClr val="tx1"/>
              </a:solidFill>
            </a:ln>
            <a:solidFill>
              <a:schemeClr val="tx1"/>
            </a:solidFill>
          </a:endParaRPr>
        </a:p>
      </dsp:txBody>
      <dsp:txXfrm>
        <a:off x="3808669" y="2068826"/>
        <a:ext cx="1005618" cy="6774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71B953-8835-42C2-BD3A-07757C9A9E82}">
      <dsp:nvSpPr>
        <dsp:cNvPr id="0" name=""/>
        <dsp:cNvSpPr/>
      </dsp:nvSpPr>
      <dsp:spPr>
        <a:xfrm>
          <a:off x="0" y="73373"/>
          <a:ext cx="1512168" cy="737466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LOCAL</a:t>
          </a:r>
          <a:r>
            <a:rPr lang="it-IT" sz="1800" kern="1200" dirty="0" smtClean="0"/>
            <a:t> </a:t>
          </a:r>
          <a:r>
            <a:rPr lang="it-IT" sz="2000" kern="1200" dirty="0" smtClean="0"/>
            <a:t>STORAGE</a:t>
          </a:r>
          <a:endParaRPr lang="it-IT" sz="1800" kern="1200" dirty="0"/>
        </a:p>
      </dsp:txBody>
      <dsp:txXfrm>
        <a:off x="21600" y="94973"/>
        <a:ext cx="1468968" cy="694266"/>
      </dsp:txXfrm>
    </dsp:sp>
    <dsp:sp modelId="{65826C76-CE97-4B14-A28A-F004C196F889}">
      <dsp:nvSpPr>
        <dsp:cNvPr id="0" name=""/>
        <dsp:cNvSpPr/>
      </dsp:nvSpPr>
      <dsp:spPr>
        <a:xfrm rot="5400000">
          <a:off x="643836" y="794573"/>
          <a:ext cx="224494" cy="331859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000" kern="1200"/>
        </a:p>
      </dsp:txBody>
      <dsp:txXfrm rot="-5400000">
        <a:off x="656526" y="848255"/>
        <a:ext cx="199115" cy="157146"/>
      </dsp:txXfrm>
    </dsp:sp>
    <dsp:sp modelId="{9229EB48-4617-4037-8621-1132A845E2AE}">
      <dsp:nvSpPr>
        <dsp:cNvPr id="0" name=""/>
        <dsp:cNvSpPr/>
      </dsp:nvSpPr>
      <dsp:spPr>
        <a:xfrm>
          <a:off x="0" y="1110166"/>
          <a:ext cx="1512168" cy="737466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CACHE?!?</a:t>
          </a:r>
          <a:endParaRPr lang="it-IT" sz="1800" kern="1200" dirty="0"/>
        </a:p>
      </dsp:txBody>
      <dsp:txXfrm>
        <a:off x="21600" y="1131766"/>
        <a:ext cx="1468968" cy="694266"/>
      </dsp:txXfrm>
    </dsp:sp>
    <dsp:sp modelId="{FA4C8192-4778-4349-8FA6-0794EEB2357F}">
      <dsp:nvSpPr>
        <dsp:cNvPr id="0" name=""/>
        <dsp:cNvSpPr/>
      </dsp:nvSpPr>
      <dsp:spPr>
        <a:xfrm rot="5400000">
          <a:off x="617809" y="1866070"/>
          <a:ext cx="276549" cy="331859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200" kern="1200"/>
        </a:p>
      </dsp:txBody>
      <dsp:txXfrm rot="-5400000">
        <a:off x="656527" y="1893725"/>
        <a:ext cx="199115" cy="193584"/>
      </dsp:txXfrm>
    </dsp:sp>
    <dsp:sp modelId="{5B13002B-45D2-42FD-9AE5-0EDC179FD850}">
      <dsp:nvSpPr>
        <dsp:cNvPr id="0" name=""/>
        <dsp:cNvSpPr/>
      </dsp:nvSpPr>
      <dsp:spPr>
        <a:xfrm>
          <a:off x="0" y="2216366"/>
          <a:ext cx="1512168" cy="737466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USABILITÀ!</a:t>
          </a:r>
          <a:endParaRPr lang="it-IT" sz="2000" kern="1200" dirty="0"/>
        </a:p>
      </dsp:txBody>
      <dsp:txXfrm>
        <a:off x="21600" y="2237966"/>
        <a:ext cx="1468968" cy="694266"/>
      </dsp:txXfrm>
    </dsp:sp>
    <dsp:sp modelId="{3DEA23E9-953D-4DF2-9960-E4A9F8D32189}">
      <dsp:nvSpPr>
        <dsp:cNvPr id="0" name=""/>
        <dsp:cNvSpPr/>
      </dsp:nvSpPr>
      <dsp:spPr>
        <a:xfrm rot="5400000">
          <a:off x="617809" y="2972269"/>
          <a:ext cx="276549" cy="331859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200" kern="1200"/>
        </a:p>
      </dsp:txBody>
      <dsp:txXfrm rot="-5400000">
        <a:off x="656527" y="2999924"/>
        <a:ext cx="199115" cy="193584"/>
      </dsp:txXfrm>
    </dsp:sp>
    <dsp:sp modelId="{A2D3294F-EF03-4E6B-82A8-E37ABECE19A7}">
      <dsp:nvSpPr>
        <dsp:cNvPr id="0" name=""/>
        <dsp:cNvSpPr/>
      </dsp:nvSpPr>
      <dsp:spPr>
        <a:xfrm>
          <a:off x="0" y="3322566"/>
          <a:ext cx="1512168" cy="737466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ma..</a:t>
          </a:r>
          <a:endParaRPr lang="it-IT" sz="2000" kern="1200" dirty="0"/>
        </a:p>
      </dsp:txBody>
      <dsp:txXfrm>
        <a:off x="21600" y="3344166"/>
        <a:ext cx="1468968" cy="6942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25C0-8519-4A4E-A393-8FE89336EB8C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CE82-DAAC-476C-8764-9CFF0FDB2FC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821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DEE3C-FB06-4794-96BF-0751C5CA09DF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C5E1B-63F6-4CD9-93BD-FBDB130EB2E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679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Inserite</a:t>
            </a:r>
            <a:r>
              <a:rPr lang="it-IT" baseline="0" dirty="0" smtClean="0"/>
              <a:t> l’eventuale vostro logo in basso a destra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9077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Extensions</a:t>
            </a:r>
            <a:r>
              <a:rPr lang="it-IT" baseline="0" dirty="0" smtClean="0"/>
              <a:t> </a:t>
            </a:r>
            <a:r>
              <a:rPr lang="it-IT" dirty="0" err="1" smtClean="0"/>
              <a:t>SQLite</a:t>
            </a:r>
            <a:endParaRPr lang="it-IT" dirty="0" smtClean="0"/>
          </a:p>
          <a:p>
            <a:r>
              <a:rPr lang="it-IT" dirty="0" smtClean="0"/>
              <a:t>x86</a:t>
            </a:r>
          </a:p>
          <a:p>
            <a:r>
              <a:rPr lang="it-IT" dirty="0" err="1" smtClean="0"/>
              <a:t>Nuget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sqlite</a:t>
            </a:r>
            <a:r>
              <a:rPr lang="it-IT" baseline="0" dirty="0" smtClean="0"/>
              <a:t>-net</a:t>
            </a:r>
          </a:p>
          <a:p>
            <a:r>
              <a:rPr lang="it-IT" baseline="0" dirty="0" err="1" smtClean="0"/>
              <a:t>WinRTCacheController</a:t>
            </a:r>
            <a:endParaRPr lang="it-IT" baseline="0" dirty="0" smtClean="0"/>
          </a:p>
          <a:p>
            <a:r>
              <a:rPr lang="it-IT" baseline="0" dirty="0" smtClean="0"/>
              <a:t>Model</a:t>
            </a:r>
          </a:p>
          <a:p>
            <a:r>
              <a:rPr lang="it-IT" baseline="0" dirty="0" err="1" smtClean="0"/>
              <a:t>DataService</a:t>
            </a:r>
            <a:endParaRPr lang="it-IT" baseline="0" dirty="0" smtClean="0"/>
          </a:p>
          <a:p>
            <a:r>
              <a:rPr lang="it-IT" baseline="0" dirty="0" err="1" smtClean="0"/>
              <a:t>ViewModel</a:t>
            </a:r>
            <a:endParaRPr lang="it-IT" baseline="0" dirty="0" smtClean="0"/>
          </a:p>
          <a:p>
            <a:r>
              <a:rPr lang="it-IT" baseline="0" dirty="0" err="1" smtClean="0"/>
              <a:t>Svc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services</a:t>
            </a:r>
            <a:r>
              <a:rPr lang="it-IT" baseline="0" dirty="0" smtClean="0"/>
              <a:t> (Microsoft.Synchronization.Services.dll)</a:t>
            </a:r>
          </a:p>
          <a:p>
            <a:endParaRPr lang="it-IT" baseline="0" dirty="0" smtClean="0"/>
          </a:p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1589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20777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7648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Ultima slide, obbligatoria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2822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Slide da mostrare prima di iniziare la sessione – non rimuovere!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8804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44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Dati remoti accessibili</a:t>
            </a:r>
            <a:r>
              <a:rPr lang="it-IT" baseline="0" dirty="0" smtClean="0"/>
              <a:t> ovunque e -sempre-</a:t>
            </a:r>
          </a:p>
          <a:p>
            <a:r>
              <a:rPr lang="it-IT" baseline="0" dirty="0" err="1" smtClean="0"/>
              <a:t>Deploy</a:t>
            </a:r>
            <a:r>
              <a:rPr lang="it-IT" baseline="0" dirty="0" smtClean="0"/>
              <a:t>, manutenzione, aggiornamento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2219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6290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680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6691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4494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7517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003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62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1255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86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21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86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42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11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38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224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05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#CDays13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423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41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3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58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30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487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30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2206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422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312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244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A0A92-1575-421F-9FA5-B51F205B6076}" type="datetimeFigureOut">
              <a:rPr lang="it-IT" smtClean="0"/>
              <a:t>26/02/2013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288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23BC7-F824-4655-B0AA-EB9368546733}" type="datetimeFigureOut">
              <a:rPr lang="en-US" smtClean="0"/>
              <a:t>2/26/2013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5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microsoft.com/office/2007/relationships/hdphoto" Target="../media/hdphoto3.wdp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hyperlink" Target="http://www.dotnetcampania.org/" TargetMode="External"/><Relationship Id="rId18" Type="http://schemas.openxmlformats.org/officeDocument/2006/relationships/image" Target="../media/image13.png"/><Relationship Id="rId26" Type="http://schemas.openxmlformats.org/officeDocument/2006/relationships/image" Target="../media/image18.png"/><Relationship Id="rId3" Type="http://schemas.openxmlformats.org/officeDocument/2006/relationships/image" Target="../media/image4.png"/><Relationship Id="rId21" Type="http://schemas.openxmlformats.org/officeDocument/2006/relationships/hyperlink" Target="http://www.ugidotnet.org/" TargetMode="External"/><Relationship Id="rId7" Type="http://schemas.openxmlformats.org/officeDocument/2006/relationships/hyperlink" Target="http://www.aspitalia.com/" TargetMode="External"/><Relationship Id="rId12" Type="http://schemas.openxmlformats.org/officeDocument/2006/relationships/image" Target="../media/image10.png"/><Relationship Id="rId17" Type="http://schemas.openxmlformats.org/officeDocument/2006/relationships/hyperlink" Target="http://www.dotnetside.org/" TargetMode="External"/><Relationship Id="rId25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29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hyperlink" Target="http://www.dotdotnet.org/" TargetMode="External"/><Relationship Id="rId24" Type="http://schemas.openxmlformats.org/officeDocument/2006/relationships/image" Target="../media/image16.png"/><Relationship Id="rId5" Type="http://schemas.openxmlformats.org/officeDocument/2006/relationships/image" Target="../media/image6.png"/><Relationship Id="rId15" Type="http://schemas.openxmlformats.org/officeDocument/2006/relationships/hyperlink" Target="http://www.dotnetliguria.net/" TargetMode="External"/><Relationship Id="rId23" Type="http://schemas.openxmlformats.org/officeDocument/2006/relationships/hyperlink" Target="http://www.visual-basic.it/" TargetMode="External"/><Relationship Id="rId28" Type="http://schemas.openxmlformats.org/officeDocument/2006/relationships/image" Target="../media/image20.png"/><Relationship Id="rId10" Type="http://schemas.openxmlformats.org/officeDocument/2006/relationships/image" Target="../media/image9.png"/><Relationship Id="rId19" Type="http://schemas.openxmlformats.org/officeDocument/2006/relationships/hyperlink" Target="http://www.sharepointcommunity.it/" TargetMode="External"/><Relationship Id="rId31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openxmlformats.org/officeDocument/2006/relationships/hyperlink" Target="http://www.domusdotnet.org/" TargetMode="External"/><Relationship Id="rId14" Type="http://schemas.openxmlformats.org/officeDocument/2006/relationships/image" Target="../media/image11.png"/><Relationship Id="rId22" Type="http://schemas.openxmlformats.org/officeDocument/2006/relationships/image" Target="../media/image15.png"/><Relationship Id="rId27" Type="http://schemas.openxmlformats.org/officeDocument/2006/relationships/image" Target="../media/image19.png"/><Relationship Id="rId30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3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unitydays.it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books.aspitalia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hyperlink" Target="http://books.aspitalia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899592" y="339502"/>
            <a:ext cx="7488832" cy="1368152"/>
          </a:xfrm>
        </p:spPr>
        <p:txBody>
          <a:bodyPr>
            <a:normAutofit/>
          </a:bodyPr>
          <a:lstStyle/>
          <a:p>
            <a:pPr algn="l"/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WIN810 - USARE APP OCCASIONALMENTE CONNESSE IN WINDOWS 8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" name="Titolo 7"/>
          <p:cNvSpPr txBox="1">
            <a:spLocks/>
          </p:cNvSpPr>
          <p:nvPr/>
        </p:nvSpPr>
        <p:spPr>
          <a:xfrm>
            <a:off x="899592" y="4371950"/>
            <a:ext cx="7931224" cy="622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#CDays13 – 27 e 28 febbraio 2013</a:t>
            </a: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0" name="Titolo 7"/>
          <p:cNvSpPr txBox="1">
            <a:spLocks/>
          </p:cNvSpPr>
          <p:nvPr/>
        </p:nvSpPr>
        <p:spPr>
          <a:xfrm>
            <a:off x="2123728" y="2211710"/>
            <a:ext cx="4896544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</a:rPr>
              <a:t>ALESSIO LEONCINI</a:t>
            </a:r>
          </a:p>
          <a:p>
            <a:pPr algn="l"/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Candara" pitchFamily="34" charset="0"/>
            </a:endParaRPr>
          </a:p>
          <a:p>
            <a:pPr algn="l"/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andara" pitchFamily="34" charset="0"/>
              </a:rPr>
              <a:t>UX Architect e Interactive Designer </a:t>
            </a:r>
          </a:p>
          <a:p>
            <a:pPr algn="l"/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Candara" pitchFamily="34" charset="0"/>
            </a:endParaRPr>
          </a:p>
          <a:p>
            <a:pPr algn="l">
              <a:lnSpc>
                <a:spcPct val="120000"/>
              </a:lnSpc>
            </a:pP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http</a:t>
            </a:r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://novecento.aspitalia.com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/</a:t>
            </a:r>
          </a:p>
          <a:p>
            <a:pPr algn="l">
              <a:lnSpc>
                <a:spcPct val="120000"/>
              </a:lnSpc>
            </a:pPr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alessioleoncini@soluzioni4d.it </a:t>
            </a:r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@</a:t>
            </a:r>
            <a:r>
              <a:rPr lang="it-IT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aleoncini</a:t>
            </a: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2283718"/>
            <a:ext cx="1110459" cy="1122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8376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Consuming</a:t>
            </a:r>
            <a:r>
              <a:rPr lang="fr-FR" dirty="0" smtClean="0"/>
              <a:t> data </a:t>
            </a:r>
            <a:r>
              <a:rPr lang="fr-FR" dirty="0" err="1" smtClean="0"/>
              <a:t>with</a:t>
            </a:r>
            <a:r>
              <a:rPr lang="fr-FR" dirty="0" smtClean="0"/>
              <a:t> ASP.NET Web API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16585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pload.wikimedia.org/wikipedia/commons/8/89/Hand_showing_lens_demonstra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36562"/>
            <a:ext cx="9217024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84" y="3082652"/>
            <a:ext cx="8229600" cy="857250"/>
          </a:xfrm>
        </p:spPr>
        <p:txBody>
          <a:bodyPr/>
          <a:lstStyle/>
          <a:p>
            <a:pPr algn="l"/>
            <a:r>
              <a:rPr lang="it-IT" b="1" dirty="0" smtClean="0"/>
              <a:t>FIDDLER</a:t>
            </a:r>
            <a:endParaRPr lang="it-IT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795886"/>
            <a:ext cx="5479504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200" b="1" dirty="0" smtClean="0"/>
              <a:t>http</a:t>
            </a:r>
            <a:r>
              <a:rPr lang="it-IT" sz="2200" b="1" dirty="0" smtClean="0"/>
              <a:t>://www.fiddler2.com </a:t>
            </a:r>
            <a:endParaRPr lang="it-IT" sz="2200" b="1" dirty="0" smtClean="0"/>
          </a:p>
          <a:p>
            <a:pPr marL="0" indent="0">
              <a:buNone/>
            </a:pPr>
            <a:r>
              <a:rPr lang="en-US" sz="1600" b="1" dirty="0" smtClean="0"/>
              <a:t>Windows </a:t>
            </a:r>
            <a:r>
              <a:rPr lang="en-US" sz="1600" b="1" dirty="0"/>
              <a:t>8 </a:t>
            </a:r>
            <a:r>
              <a:rPr lang="en-US" sz="1600" b="1" dirty="0" err="1"/>
              <a:t>AppContainer</a:t>
            </a:r>
            <a:r>
              <a:rPr lang="en-US" sz="1600" b="1" dirty="0"/>
              <a:t> Loopback </a:t>
            </a:r>
            <a:r>
              <a:rPr lang="en-US" sz="1600" b="1" dirty="0" smtClean="0"/>
              <a:t>Utility</a:t>
            </a:r>
          </a:p>
          <a:p>
            <a:pPr marL="0" indent="0">
              <a:buNone/>
            </a:pPr>
            <a:r>
              <a:rPr lang="it-IT" sz="1600" b="1" dirty="0" smtClean="0"/>
              <a:t>http</a:t>
            </a:r>
            <a:r>
              <a:rPr lang="it-IT" sz="1600" b="1" dirty="0"/>
              <a:t>://</a:t>
            </a:r>
            <a:r>
              <a:rPr lang="it-IT" sz="1600" b="1" dirty="0" smtClean="0"/>
              <a:t>localhost.fiddler:16541/api/</a:t>
            </a:r>
            <a:endParaRPr lang="it-IT" sz="1600" b="1" dirty="0"/>
          </a:p>
        </p:txBody>
      </p:sp>
    </p:spTree>
    <p:extLst>
      <p:ext uri="{BB962C8B-B14F-4D97-AF65-F5344CB8AC3E}">
        <p14:creationId xmlns:p14="http://schemas.microsoft.com/office/powerpoint/2010/main" val="32009236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smtClean="0"/>
              <a:t>WEB APPLICATION: CRITICITÀ</a:t>
            </a:r>
            <a:endParaRPr lang="it-IT" sz="3200" dirty="0"/>
          </a:p>
        </p:txBody>
      </p:sp>
      <p:pic>
        <p:nvPicPr>
          <p:cNvPr id="1026" name="Picture 2" descr="http://i.msdn.microsoft.com/bb887608.figure1(en-us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86" y="1203598"/>
            <a:ext cx="2428814" cy="298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loud 7"/>
          <p:cNvSpPr/>
          <p:nvPr/>
        </p:nvSpPr>
        <p:spPr>
          <a:xfrm rot="21259188" flipV="1">
            <a:off x="3293373" y="1429662"/>
            <a:ext cx="3210662" cy="1968307"/>
          </a:xfrm>
          <a:prstGeom prst="cloud">
            <a:avLst/>
          </a:prstGeom>
          <a:solidFill>
            <a:schemeClr val="tx1">
              <a:lumMod val="95000"/>
              <a:lumOff val="5000"/>
              <a:alpha val="6000"/>
            </a:schemeClr>
          </a:solidFill>
          <a:ln>
            <a:solidFill>
              <a:srgbClr val="2B3C45">
                <a:alpha val="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loud 5"/>
          <p:cNvSpPr/>
          <p:nvPr/>
        </p:nvSpPr>
        <p:spPr>
          <a:xfrm rot="21259188" flipV="1">
            <a:off x="5597629" y="2437775"/>
            <a:ext cx="3210662" cy="1968307"/>
          </a:xfrm>
          <a:prstGeom prst="cloud">
            <a:avLst/>
          </a:prstGeom>
          <a:solidFill>
            <a:schemeClr val="tx1">
              <a:lumMod val="95000"/>
              <a:lumOff val="5000"/>
              <a:alpha val="6000"/>
            </a:schemeClr>
          </a:solidFill>
          <a:ln>
            <a:solidFill>
              <a:srgbClr val="2B3C45">
                <a:alpha val="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845647393"/>
              </p:ext>
            </p:extLst>
          </p:nvPr>
        </p:nvGraphicFramePr>
        <p:xfrm>
          <a:off x="3563888" y="1203598"/>
          <a:ext cx="5688632" cy="2886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753696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5.media.tumblr.com/c849a3cdfd28d069553f0559465e8c92/tumblr_mhdcjqTytT1rmzn2bo1_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496846"/>
            <a:ext cx="9180512" cy="6885384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pPr lvl="0" algn="l"/>
            <a:r>
              <a:rPr lang="it-IT" dirty="0" smtClean="0">
                <a:solidFill>
                  <a:schemeClr val="bg1"/>
                </a:solidFill>
              </a:rPr>
              <a:t>NETWORK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200" y="1234918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dirty="0" err="1" smtClean="0">
                <a:solidFill>
                  <a:schemeClr val="bg1"/>
                </a:solidFill>
              </a:rPr>
              <a:t>NetworkInformation</a:t>
            </a:r>
            <a:endParaRPr lang="it-IT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t-IT" sz="2400" dirty="0" err="1" smtClean="0">
                <a:solidFill>
                  <a:schemeClr val="bg1"/>
                </a:solidFill>
              </a:rPr>
              <a:t>NetworkStatusChanged</a:t>
            </a:r>
            <a:endParaRPr lang="it-IT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t-IT" sz="2400" dirty="0" err="1" smtClean="0">
                <a:solidFill>
                  <a:schemeClr val="bg1"/>
                </a:solidFill>
              </a:rPr>
              <a:t>GetInternetConnectionProfile</a:t>
            </a:r>
            <a:endParaRPr lang="it-IT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t-IT" sz="2400" dirty="0" err="1" smtClean="0">
                <a:solidFill>
                  <a:schemeClr val="bg1"/>
                </a:solidFill>
              </a:rPr>
              <a:t>GetNetworkConnectivityLevel</a:t>
            </a:r>
            <a:endParaRPr lang="it-IT" sz="2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t-IT" sz="2400" dirty="0" err="1">
                <a:solidFill>
                  <a:schemeClr val="bg1"/>
                </a:solidFill>
              </a:rPr>
              <a:t>GetConnectionCost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8889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Detect</a:t>
            </a:r>
            <a:r>
              <a:rPr lang="fr-FR" dirty="0" smtClean="0"/>
              <a:t> network </a:t>
            </a:r>
            <a:r>
              <a:rPr lang="fr-FR" dirty="0" err="1" smtClean="0"/>
              <a:t>status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30361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smtClean="0"/>
              <a:t>OCCASIONALLY CONNECTED APPLICATION</a:t>
            </a:r>
            <a:endParaRPr lang="it-IT" sz="3200" dirty="0"/>
          </a:p>
        </p:txBody>
      </p:sp>
      <p:pic>
        <p:nvPicPr>
          <p:cNvPr id="2050" name="Picture 2" descr="Sync Services Offline Scenari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3"/>
          <a:stretch/>
        </p:blipFill>
        <p:spPr bwMode="auto">
          <a:xfrm>
            <a:off x="2386091" y="1180843"/>
            <a:ext cx="2499609" cy="2988000"/>
          </a:xfrm>
          <a:prstGeom prst="rect">
            <a:avLst/>
          </a:prstGeom>
          <a:solidFill>
            <a:schemeClr val="bg1">
              <a:alpha val="26000"/>
            </a:schemeClr>
          </a:solidFill>
          <a:extLst/>
        </p:spPr>
      </p:pic>
      <p:grpSp>
        <p:nvGrpSpPr>
          <p:cNvPr id="6" name="Group 5"/>
          <p:cNvGrpSpPr/>
          <p:nvPr/>
        </p:nvGrpSpPr>
        <p:grpSpPr>
          <a:xfrm>
            <a:off x="4211960" y="3341083"/>
            <a:ext cx="1433354" cy="898292"/>
            <a:chOff x="5148064" y="3365298"/>
            <a:chExt cx="1433354" cy="898292"/>
          </a:xfrm>
        </p:grpSpPr>
        <p:sp>
          <p:nvSpPr>
            <p:cNvPr id="3" name="Oval 2"/>
            <p:cNvSpPr/>
            <p:nvPr/>
          </p:nvSpPr>
          <p:spPr>
            <a:xfrm>
              <a:off x="5148064" y="3543510"/>
              <a:ext cx="792088" cy="72008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" name="Down Arrow 3"/>
            <p:cNvSpPr/>
            <p:nvPr/>
          </p:nvSpPr>
          <p:spPr>
            <a:xfrm rot="3061333">
              <a:off x="5971568" y="3024777"/>
              <a:ext cx="269329" cy="950371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9" name="Rectangle 8"/>
          <p:cNvSpPr/>
          <p:nvPr/>
        </p:nvSpPr>
        <p:spPr>
          <a:xfrm>
            <a:off x="5508104" y="2859782"/>
            <a:ext cx="1891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FF0000"/>
                </a:solidFill>
              </a:rPr>
              <a:t>LOCAL STORAGE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740352" y="834266"/>
            <a:ext cx="788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i="1" dirty="0" smtClean="0"/>
              <a:t>(OCA)</a:t>
            </a:r>
            <a:endParaRPr lang="it-IT" i="1" dirty="0"/>
          </a:p>
        </p:txBody>
      </p:sp>
    </p:spTree>
    <p:extLst>
      <p:ext uri="{BB962C8B-B14F-4D97-AF65-F5344CB8AC3E}">
        <p14:creationId xmlns:p14="http://schemas.microsoft.com/office/powerpoint/2010/main" val="204532412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B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LOCAL STORAGE</a:t>
            </a:r>
            <a:endParaRPr lang="it-IT" dirty="0">
              <a:solidFill>
                <a:schemeClr val="bg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60386" y="2306383"/>
            <a:ext cx="1761427" cy="1143000"/>
            <a:chOff x="4657110" y="4666557"/>
            <a:chExt cx="2409791" cy="1563727"/>
          </a:xfrm>
          <a:solidFill>
            <a:schemeClr val="bg2">
              <a:lumMod val="60000"/>
              <a:lumOff val="40000"/>
            </a:schemeClr>
          </a:solidFill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brightnessContrast contrast="7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771"/>
            <a:stretch/>
          </p:blipFill>
          <p:spPr bwMode="auto">
            <a:xfrm>
              <a:off x="4938473" y="4682588"/>
              <a:ext cx="1869373" cy="1234262"/>
            </a:xfrm>
            <a:prstGeom prst="rect">
              <a:avLst/>
            </a:prstGeom>
            <a:solidFill>
              <a:srgbClr val="28ABBA"/>
            </a:solidFill>
            <a:ln>
              <a:noFill/>
            </a:ln>
            <a:effectLst>
              <a:outerShdw dist="35921" dir="2700000" algn="ctr" rotWithShape="0">
                <a:schemeClr val="bg2">
                  <a:alpha val="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reeform 20"/>
            <p:cNvSpPr>
              <a:spLocks noChangeAspect="1" noEditPoints="1"/>
            </p:cNvSpPr>
            <p:nvPr/>
          </p:nvSpPr>
          <p:spPr bwMode="black">
            <a:xfrm>
              <a:off x="4657110" y="4666557"/>
              <a:ext cx="2409791" cy="1563727"/>
            </a:xfrm>
            <a:custGeom>
              <a:avLst/>
              <a:gdLst/>
              <a:ahLst/>
              <a:cxnLst>
                <a:cxn ang="0">
                  <a:pos x="774" y="456"/>
                </a:cxn>
                <a:cxn ang="0">
                  <a:pos x="774" y="36"/>
                </a:cxn>
                <a:cxn ang="0">
                  <a:pos x="737" y="0"/>
                </a:cxn>
                <a:cxn ang="0">
                  <a:pos x="107" y="0"/>
                </a:cxn>
                <a:cxn ang="0">
                  <a:pos x="71" y="36"/>
                </a:cxn>
                <a:cxn ang="0">
                  <a:pos x="71" y="456"/>
                </a:cxn>
                <a:cxn ang="0">
                  <a:pos x="0" y="544"/>
                </a:cxn>
                <a:cxn ang="0">
                  <a:pos x="44" y="588"/>
                </a:cxn>
                <a:cxn ang="0">
                  <a:pos x="800" y="588"/>
                </a:cxn>
                <a:cxn ang="0">
                  <a:pos x="844" y="544"/>
                </a:cxn>
                <a:cxn ang="0">
                  <a:pos x="774" y="456"/>
                </a:cxn>
                <a:cxn ang="0">
                  <a:pos x="481" y="554"/>
                </a:cxn>
                <a:cxn ang="0">
                  <a:pos x="350" y="554"/>
                </a:cxn>
                <a:cxn ang="0">
                  <a:pos x="337" y="547"/>
                </a:cxn>
                <a:cxn ang="0">
                  <a:pos x="352" y="519"/>
                </a:cxn>
                <a:cxn ang="0">
                  <a:pos x="363" y="514"/>
                </a:cxn>
                <a:cxn ang="0">
                  <a:pos x="468" y="514"/>
                </a:cxn>
                <a:cxn ang="0">
                  <a:pos x="478" y="519"/>
                </a:cxn>
                <a:cxn ang="0">
                  <a:pos x="494" y="547"/>
                </a:cxn>
                <a:cxn ang="0">
                  <a:pos x="481" y="554"/>
                </a:cxn>
                <a:cxn ang="0">
                  <a:pos x="748" y="456"/>
                </a:cxn>
                <a:cxn ang="0">
                  <a:pos x="99" y="456"/>
                </a:cxn>
                <a:cxn ang="0">
                  <a:pos x="99" y="42"/>
                </a:cxn>
                <a:cxn ang="0">
                  <a:pos x="117" y="24"/>
                </a:cxn>
                <a:cxn ang="0">
                  <a:pos x="730" y="24"/>
                </a:cxn>
                <a:cxn ang="0">
                  <a:pos x="748" y="42"/>
                </a:cxn>
                <a:cxn ang="0">
                  <a:pos x="748" y="456"/>
                </a:cxn>
              </a:cxnLst>
              <a:rect l="0" t="0" r="r" b="b"/>
              <a:pathLst>
                <a:path w="844" h="588">
                  <a:moveTo>
                    <a:pt x="774" y="456"/>
                  </a:moveTo>
                  <a:cubicBezTo>
                    <a:pt x="774" y="36"/>
                    <a:pt x="774" y="36"/>
                    <a:pt x="774" y="36"/>
                  </a:cubicBezTo>
                  <a:cubicBezTo>
                    <a:pt x="774" y="16"/>
                    <a:pt x="757" y="0"/>
                    <a:pt x="73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87" y="0"/>
                    <a:pt x="71" y="16"/>
                    <a:pt x="71" y="36"/>
                  </a:cubicBezTo>
                  <a:cubicBezTo>
                    <a:pt x="71" y="456"/>
                    <a:pt x="71" y="456"/>
                    <a:pt x="71" y="456"/>
                  </a:cubicBezTo>
                  <a:cubicBezTo>
                    <a:pt x="0" y="544"/>
                    <a:pt x="0" y="544"/>
                    <a:pt x="0" y="544"/>
                  </a:cubicBezTo>
                  <a:cubicBezTo>
                    <a:pt x="0" y="568"/>
                    <a:pt x="20" y="588"/>
                    <a:pt x="44" y="588"/>
                  </a:cubicBezTo>
                  <a:cubicBezTo>
                    <a:pt x="800" y="588"/>
                    <a:pt x="800" y="588"/>
                    <a:pt x="800" y="588"/>
                  </a:cubicBezTo>
                  <a:cubicBezTo>
                    <a:pt x="824" y="588"/>
                    <a:pt x="844" y="568"/>
                    <a:pt x="844" y="544"/>
                  </a:cubicBezTo>
                  <a:lnTo>
                    <a:pt x="774" y="456"/>
                  </a:lnTo>
                  <a:close/>
                  <a:moveTo>
                    <a:pt x="481" y="554"/>
                  </a:moveTo>
                  <a:cubicBezTo>
                    <a:pt x="350" y="554"/>
                    <a:pt x="350" y="554"/>
                    <a:pt x="350" y="554"/>
                  </a:cubicBezTo>
                  <a:cubicBezTo>
                    <a:pt x="343" y="554"/>
                    <a:pt x="337" y="551"/>
                    <a:pt x="337" y="547"/>
                  </a:cubicBezTo>
                  <a:cubicBezTo>
                    <a:pt x="352" y="519"/>
                    <a:pt x="352" y="519"/>
                    <a:pt x="352" y="519"/>
                  </a:cubicBezTo>
                  <a:cubicBezTo>
                    <a:pt x="352" y="516"/>
                    <a:pt x="357" y="514"/>
                    <a:pt x="363" y="514"/>
                  </a:cubicBezTo>
                  <a:cubicBezTo>
                    <a:pt x="468" y="514"/>
                    <a:pt x="468" y="514"/>
                    <a:pt x="468" y="514"/>
                  </a:cubicBezTo>
                  <a:cubicBezTo>
                    <a:pt x="473" y="514"/>
                    <a:pt x="478" y="516"/>
                    <a:pt x="478" y="519"/>
                  </a:cubicBezTo>
                  <a:cubicBezTo>
                    <a:pt x="494" y="547"/>
                    <a:pt x="494" y="547"/>
                    <a:pt x="494" y="547"/>
                  </a:cubicBezTo>
                  <a:cubicBezTo>
                    <a:pt x="494" y="551"/>
                    <a:pt x="488" y="554"/>
                    <a:pt x="481" y="554"/>
                  </a:cubicBezTo>
                  <a:close/>
                  <a:moveTo>
                    <a:pt x="748" y="456"/>
                  </a:moveTo>
                  <a:cubicBezTo>
                    <a:pt x="99" y="456"/>
                    <a:pt x="99" y="456"/>
                    <a:pt x="99" y="45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32"/>
                    <a:pt x="107" y="24"/>
                    <a:pt x="117" y="24"/>
                  </a:cubicBezTo>
                  <a:cubicBezTo>
                    <a:pt x="730" y="24"/>
                    <a:pt x="730" y="24"/>
                    <a:pt x="730" y="24"/>
                  </a:cubicBezTo>
                  <a:cubicBezTo>
                    <a:pt x="740" y="24"/>
                    <a:pt x="748" y="32"/>
                    <a:pt x="748" y="42"/>
                  </a:cubicBezTo>
                  <a:lnTo>
                    <a:pt x="748" y="456"/>
                  </a:lnTo>
                  <a:close/>
                </a:path>
              </a:pathLst>
            </a:custGeom>
            <a:solidFill>
              <a:schemeClr val="bg1"/>
            </a:solidFill>
            <a:extLst/>
          </p:spPr>
          <p:txBody>
            <a:bodyPr vert="horz" wrap="square" lIns="83943" tIns="41972" rIns="83943" bIns="41972" numCol="1" anchor="t" anchorCtr="0" compatLnSpc="1">
              <a:prstTxWarp prst="textNoShape">
                <a:avLst/>
              </a:prstTxWarp>
            </a:bodyPr>
            <a:lstStyle/>
            <a:p>
              <a:pPr defTabSz="932559"/>
              <a:endParaRPr lang="en-US" sz="918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040861" y="1338719"/>
            <a:ext cx="1062278" cy="1397769"/>
            <a:chOff x="1043608" y="2211710"/>
            <a:chExt cx="1062278" cy="1397769"/>
          </a:xfrm>
        </p:grpSpPr>
        <p:sp>
          <p:nvSpPr>
            <p:cNvPr id="14" name="TextBox 13"/>
            <p:cNvSpPr txBox="1"/>
            <p:nvPr/>
          </p:nvSpPr>
          <p:spPr>
            <a:xfrm>
              <a:off x="1043608" y="3147814"/>
              <a:ext cx="10622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SQLite</a:t>
              </a:r>
            </a:p>
          </p:txBody>
        </p:sp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1331640" y="2211710"/>
              <a:ext cx="504056" cy="841366"/>
            </a:xfrm>
            <a:custGeom>
              <a:avLst/>
              <a:gdLst>
                <a:gd name="T0" fmla="*/ 148 w 148"/>
                <a:gd name="T1" fmla="*/ 39 h 164"/>
                <a:gd name="T2" fmla="*/ 148 w 148"/>
                <a:gd name="T3" fmla="*/ 138 h 164"/>
                <a:gd name="T4" fmla="*/ 148 w 148"/>
                <a:gd name="T5" fmla="*/ 138 h 164"/>
                <a:gd name="T6" fmla="*/ 74 w 148"/>
                <a:gd name="T7" fmla="*/ 164 h 164"/>
                <a:gd name="T8" fmla="*/ 0 w 148"/>
                <a:gd name="T9" fmla="*/ 138 h 164"/>
                <a:gd name="T10" fmla="*/ 0 w 148"/>
                <a:gd name="T11" fmla="*/ 138 h 164"/>
                <a:gd name="T12" fmla="*/ 0 w 148"/>
                <a:gd name="T13" fmla="*/ 138 h 164"/>
                <a:gd name="T14" fmla="*/ 0 w 148"/>
                <a:gd name="T15" fmla="*/ 136 h 164"/>
                <a:gd name="T16" fmla="*/ 0 w 148"/>
                <a:gd name="T17" fmla="*/ 135 h 164"/>
                <a:gd name="T18" fmla="*/ 0 w 148"/>
                <a:gd name="T19" fmla="*/ 40 h 164"/>
                <a:gd name="T20" fmla="*/ 74 w 148"/>
                <a:gd name="T21" fmla="*/ 60 h 164"/>
                <a:gd name="T22" fmla="*/ 148 w 148"/>
                <a:gd name="T23" fmla="*/ 39 h 164"/>
                <a:gd name="T24" fmla="*/ 74 w 148"/>
                <a:gd name="T25" fmla="*/ 55 h 164"/>
                <a:gd name="T26" fmla="*/ 148 w 148"/>
                <a:gd name="T27" fmla="*/ 28 h 164"/>
                <a:gd name="T28" fmla="*/ 74 w 148"/>
                <a:gd name="T29" fmla="*/ 0 h 164"/>
                <a:gd name="T30" fmla="*/ 0 w 148"/>
                <a:gd name="T31" fmla="*/ 28 h 164"/>
                <a:gd name="T32" fmla="*/ 74 w 148"/>
                <a:gd name="T33" fmla="*/ 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" h="164">
                  <a:moveTo>
                    <a:pt x="148" y="39"/>
                  </a:move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5" y="153"/>
                    <a:pt x="113" y="164"/>
                    <a:pt x="74" y="164"/>
                  </a:cubicBezTo>
                  <a:cubicBezTo>
                    <a:pt x="35" y="164"/>
                    <a:pt x="3" y="153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7"/>
                    <a:pt x="0" y="137"/>
                    <a:pt x="0" y="136"/>
                  </a:cubicBezTo>
                  <a:cubicBezTo>
                    <a:pt x="0" y="136"/>
                    <a:pt x="0" y="136"/>
                    <a:pt x="0" y="13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2" y="53"/>
                    <a:pt x="44" y="60"/>
                    <a:pt x="74" y="60"/>
                  </a:cubicBezTo>
                  <a:cubicBezTo>
                    <a:pt x="104" y="60"/>
                    <a:pt x="136" y="53"/>
                    <a:pt x="148" y="39"/>
                  </a:cubicBezTo>
                  <a:close/>
                  <a:moveTo>
                    <a:pt x="74" y="55"/>
                  </a:moveTo>
                  <a:cubicBezTo>
                    <a:pt x="115" y="55"/>
                    <a:pt x="148" y="43"/>
                    <a:pt x="148" y="28"/>
                  </a:cubicBezTo>
                  <a:cubicBezTo>
                    <a:pt x="148" y="13"/>
                    <a:pt x="115" y="0"/>
                    <a:pt x="74" y="0"/>
                  </a:cubicBezTo>
                  <a:cubicBezTo>
                    <a:pt x="33" y="0"/>
                    <a:pt x="0" y="13"/>
                    <a:pt x="0" y="28"/>
                  </a:cubicBezTo>
                  <a:cubicBezTo>
                    <a:pt x="0" y="43"/>
                    <a:pt x="33" y="55"/>
                    <a:pt x="74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18618" y="2366751"/>
            <a:ext cx="545130" cy="100292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9912" y="3610054"/>
            <a:ext cx="1634279" cy="971671"/>
          </a:xfrm>
          <a:prstGeom prst="rect">
            <a:avLst/>
          </a:prstGeom>
        </p:spPr>
      </p:pic>
      <p:sp>
        <p:nvSpPr>
          <p:cNvPr id="23" name="Left-Right Arrow 22"/>
          <p:cNvSpPr/>
          <p:nvPr/>
        </p:nvSpPr>
        <p:spPr>
          <a:xfrm rot="20468955">
            <a:off x="2554576" y="2340680"/>
            <a:ext cx="1413491" cy="189647"/>
          </a:xfrm>
          <a:prstGeom prst="leftRightArrow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Left-Right Arrow 23"/>
          <p:cNvSpPr/>
          <p:nvPr/>
        </p:nvSpPr>
        <p:spPr>
          <a:xfrm rot="11992955">
            <a:off x="5210944" y="2340679"/>
            <a:ext cx="1413491" cy="189647"/>
          </a:xfrm>
          <a:prstGeom prst="leftRightArrow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Left-Right Arrow 24"/>
          <p:cNvSpPr/>
          <p:nvPr/>
        </p:nvSpPr>
        <p:spPr>
          <a:xfrm rot="16200000">
            <a:off x="4317971" y="3115660"/>
            <a:ext cx="558161" cy="178524"/>
          </a:xfrm>
          <a:prstGeom prst="leftRightArrow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29986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10125" y="267494"/>
            <a:ext cx="5078210" cy="2916932"/>
            <a:chOff x="323528" y="648842"/>
            <a:chExt cx="5078210" cy="291693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528" y="648842"/>
              <a:ext cx="5078210" cy="2916932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1403648" y="1659466"/>
              <a:ext cx="2665040" cy="228601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283968" y="2283718"/>
            <a:ext cx="4618112" cy="2288730"/>
            <a:chOff x="4068688" y="2283718"/>
            <a:chExt cx="4618112" cy="228873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68688" y="2283718"/>
              <a:ext cx="4618112" cy="228873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5401738" y="2571750"/>
              <a:ext cx="538414" cy="201125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590185" y="339502"/>
            <a:ext cx="3110045" cy="1690886"/>
            <a:chOff x="5566410" y="337583"/>
            <a:chExt cx="3110045" cy="1690886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4"/>
            <a:srcRect l="3808" t="18835" r="32228" b="31801"/>
            <a:stretch/>
          </p:blipFill>
          <p:spPr>
            <a:xfrm>
              <a:off x="5566410" y="337583"/>
              <a:ext cx="3110045" cy="1690886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7596336" y="1344645"/>
              <a:ext cx="936104" cy="291001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474134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Lettura</a:t>
            </a:r>
            <a:r>
              <a:rPr lang="fr-FR" dirty="0" smtClean="0"/>
              <a:t> e </a:t>
            </a:r>
            <a:r>
              <a:rPr lang="fr-FR" dirty="0" err="1" smtClean="0"/>
              <a:t>salvataggio</a:t>
            </a:r>
            <a:r>
              <a:rPr lang="fr-FR" dirty="0" smtClean="0"/>
              <a:t> </a:t>
            </a:r>
            <a:r>
              <a:rPr lang="fr-FR" dirty="0" err="1" smtClean="0"/>
              <a:t>dati</a:t>
            </a:r>
            <a:r>
              <a:rPr lang="fr-FR" dirty="0" smtClean="0"/>
              <a:t> </a:t>
            </a:r>
            <a:r>
              <a:rPr lang="fr-FR" dirty="0" err="1" smtClean="0"/>
              <a:t>SQLite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196299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771550"/>
            <a:ext cx="7069460" cy="295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275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2971" y="552126"/>
            <a:ext cx="8892480" cy="19189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ctangle 59"/>
          <p:cNvSpPr/>
          <p:nvPr/>
        </p:nvSpPr>
        <p:spPr>
          <a:xfrm>
            <a:off x="4644008" y="854971"/>
            <a:ext cx="1656184" cy="52963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7708"/>
            <a:ext cx="8229600" cy="857250"/>
          </a:xfrm>
        </p:spPr>
        <p:txBody>
          <a:bodyPr>
            <a:normAutofit/>
          </a:bodyPr>
          <a:lstStyle/>
          <a:p>
            <a:r>
              <a:rPr lang="it-IT" sz="3600" dirty="0" smtClean="0">
                <a:ln w="0"/>
                <a:effectLst>
                  <a:outerShdw blurRad="38100" dist="19050" dir="2700000" algn="tl" rotWithShape="0">
                    <a:schemeClr val="tx1">
                      <a:alpha val="40000"/>
                    </a:schemeClr>
                  </a:outerShdw>
                </a:effectLst>
              </a:rPr>
              <a:t>Grazie a</a:t>
            </a:r>
            <a:endParaRPr lang="it-IT" sz="3600" dirty="0">
              <a:ln w="0"/>
              <a:effectLst>
                <a:outerShdw blurRad="38100" dist="19050" dir="2700000" algn="tl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3" name="Rectangle 32"/>
          <p:cNvSpPr/>
          <p:nvPr/>
        </p:nvSpPr>
        <p:spPr>
          <a:xfrm>
            <a:off x="8774304" y="4801562"/>
            <a:ext cx="8892480" cy="2402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24"/>
          <p:cNvSpPr/>
          <p:nvPr/>
        </p:nvSpPr>
        <p:spPr>
          <a:xfrm>
            <a:off x="7280825" y="618912"/>
            <a:ext cx="2100670" cy="4308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200" b="1" cap="none" spc="0" dirty="0" smtClean="0">
                <a:ln w="12700">
                  <a:noFill/>
                  <a:prstDash val="solid"/>
                </a:ln>
                <a:solidFill>
                  <a:schemeClr val="bg1"/>
                </a:solidFill>
              </a:rPr>
              <a:t>Sponsor</a:t>
            </a:r>
            <a:endParaRPr lang="en-US" sz="2200" b="1" cap="none" spc="0" dirty="0">
              <a:ln w="12700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53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ctangle 31"/>
          <p:cNvSpPr/>
          <p:nvPr/>
        </p:nvSpPr>
        <p:spPr>
          <a:xfrm>
            <a:off x="395536" y="1466922"/>
            <a:ext cx="1656184" cy="52876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ctangle 34"/>
          <p:cNvSpPr/>
          <p:nvPr/>
        </p:nvSpPr>
        <p:spPr>
          <a:xfrm>
            <a:off x="255577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ctangle 21"/>
          <p:cNvSpPr/>
          <p:nvPr/>
        </p:nvSpPr>
        <p:spPr>
          <a:xfrm>
            <a:off x="2555776" y="1485042"/>
            <a:ext cx="1656184" cy="51064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55" y="954328"/>
            <a:ext cx="1428949" cy="3810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993" y="920794"/>
            <a:ext cx="1428949" cy="381053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4644008" y="1485042"/>
            <a:ext cx="1656184" cy="51064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555475"/>
            <a:ext cx="1428949" cy="3810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625" y="1552438"/>
            <a:ext cx="1428949" cy="381053"/>
          </a:xfrm>
          <a:prstGeom prst="rect">
            <a:avLst/>
          </a:prstGeom>
        </p:spPr>
      </p:pic>
      <p:pic>
        <p:nvPicPr>
          <p:cNvPr id="29" name="Picture 12" descr="Description: ASPItalia.com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57644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1" descr="Description: DomusDotNe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255" y="2666074"/>
            <a:ext cx="14287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Description: DotDotNe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45354" y="2571750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Description: DotNETCampania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115" y="3113146"/>
            <a:ext cx="1358205" cy="36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Description: DotNETLiguria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3065495"/>
            <a:ext cx="1565744" cy="41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Description: DotNETSide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716367"/>
            <a:ext cx="1417369" cy="37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Description: SharepointCommunity.it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3010" y="3710569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Description: UGIdotNET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5258" y="365656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" descr="Description: Visual Basic Tips &amp; Tricks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753" y="4214208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543" y="2646816"/>
            <a:ext cx="1428949" cy="3810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722" y="3193891"/>
            <a:ext cx="1428949" cy="3810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866" y="3152415"/>
            <a:ext cx="1495527" cy="3988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433" y="3776436"/>
            <a:ext cx="1162791" cy="3100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730" y="4264837"/>
            <a:ext cx="1428949" cy="3810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204" y="1555374"/>
            <a:ext cx="1429328" cy="38115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813578" y="932241"/>
            <a:ext cx="1318528" cy="42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988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dehonianalibri.it/privati/linea58/images/LibreriaB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0"/>
            <a:ext cx="7081079" cy="4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195735" y="-35250"/>
            <a:ext cx="6948265" cy="4752000"/>
          </a:xfrm>
          <a:prstGeom prst="rect">
            <a:avLst/>
          </a:prstGeom>
          <a:gradFill flip="none" rotWithShape="1">
            <a:gsLst>
              <a:gs pos="43000">
                <a:srgbClr val="FE0000">
                  <a:alpha val="0"/>
                </a:srgbClr>
              </a:gs>
              <a:gs pos="65000">
                <a:srgbClr val="FF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835945082"/>
              </p:ext>
            </p:extLst>
          </p:nvPr>
        </p:nvGraphicFramePr>
        <p:xfrm>
          <a:off x="7308304" y="308750"/>
          <a:ext cx="15121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101611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DATA SYNCHRONIZATION</a:t>
            </a:r>
            <a:endParaRPr lang="it-IT" dirty="0">
              <a:solidFill>
                <a:schemeClr val="bg1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3817343" y="1774707"/>
            <a:ext cx="1861856" cy="2289962"/>
            <a:chOff x="3707904" y="1063229"/>
            <a:chExt cx="1861856" cy="2289962"/>
          </a:xfrm>
        </p:grpSpPr>
        <p:sp>
          <p:nvSpPr>
            <p:cNvPr id="14" name="TextBox 13"/>
            <p:cNvSpPr txBox="1"/>
            <p:nvPr/>
          </p:nvSpPr>
          <p:spPr>
            <a:xfrm>
              <a:off x="3707904" y="2522194"/>
              <a:ext cx="1861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Sync Service</a:t>
              </a:r>
            </a:p>
            <a:p>
              <a:pPr algn="ctr"/>
              <a:r>
                <a:rPr lang="en-US" sz="240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(</a:t>
              </a:r>
              <a:r>
                <a:rPr lang="en-US" sz="2400" dirty="0" err="1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OData</a:t>
              </a:r>
              <a:r>
                <a:rPr lang="en-US" sz="240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)</a:t>
              </a:r>
            </a:p>
          </p:txBody>
        </p:sp>
        <p:pic>
          <p:nvPicPr>
            <p:cNvPr id="17" name="Picture 1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483"/>
            <a:stretch/>
          </p:blipFill>
          <p:spPr bwMode="auto">
            <a:xfrm>
              <a:off x="4205747" y="1063229"/>
              <a:ext cx="721749" cy="135537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" name="Group 36"/>
          <p:cNvGrpSpPr/>
          <p:nvPr/>
        </p:nvGrpSpPr>
        <p:grpSpPr>
          <a:xfrm>
            <a:off x="6957926" y="1785860"/>
            <a:ext cx="1430498" cy="1727395"/>
            <a:chOff x="6782318" y="1063229"/>
            <a:chExt cx="1430498" cy="1727395"/>
          </a:xfrm>
        </p:grpSpPr>
        <p:sp>
          <p:nvSpPr>
            <p:cNvPr id="13" name="TextBox 12"/>
            <p:cNvSpPr txBox="1"/>
            <p:nvPr/>
          </p:nvSpPr>
          <p:spPr>
            <a:xfrm>
              <a:off x="6782318" y="2426225"/>
              <a:ext cx="1315580" cy="364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SQL Server</a:t>
              </a: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6996165" y="1063229"/>
              <a:ext cx="1216651" cy="1355374"/>
              <a:chOff x="10637837" y="1973262"/>
              <a:chExt cx="1541402" cy="1717154"/>
            </a:xfrm>
          </p:grpSpPr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1620417" y="2926172"/>
                <a:ext cx="558822" cy="723490"/>
              </a:xfrm>
              <a:custGeom>
                <a:avLst/>
                <a:gdLst>
                  <a:gd name="T0" fmla="*/ 148 w 148"/>
                  <a:gd name="T1" fmla="*/ 39 h 164"/>
                  <a:gd name="T2" fmla="*/ 148 w 148"/>
                  <a:gd name="T3" fmla="*/ 138 h 164"/>
                  <a:gd name="T4" fmla="*/ 148 w 148"/>
                  <a:gd name="T5" fmla="*/ 138 h 164"/>
                  <a:gd name="T6" fmla="*/ 74 w 148"/>
                  <a:gd name="T7" fmla="*/ 164 h 164"/>
                  <a:gd name="T8" fmla="*/ 0 w 148"/>
                  <a:gd name="T9" fmla="*/ 138 h 164"/>
                  <a:gd name="T10" fmla="*/ 0 w 148"/>
                  <a:gd name="T11" fmla="*/ 138 h 164"/>
                  <a:gd name="T12" fmla="*/ 0 w 148"/>
                  <a:gd name="T13" fmla="*/ 138 h 164"/>
                  <a:gd name="T14" fmla="*/ 0 w 148"/>
                  <a:gd name="T15" fmla="*/ 136 h 164"/>
                  <a:gd name="T16" fmla="*/ 0 w 148"/>
                  <a:gd name="T17" fmla="*/ 135 h 164"/>
                  <a:gd name="T18" fmla="*/ 0 w 148"/>
                  <a:gd name="T19" fmla="*/ 40 h 164"/>
                  <a:gd name="T20" fmla="*/ 74 w 148"/>
                  <a:gd name="T21" fmla="*/ 60 h 164"/>
                  <a:gd name="T22" fmla="*/ 148 w 148"/>
                  <a:gd name="T23" fmla="*/ 39 h 164"/>
                  <a:gd name="T24" fmla="*/ 74 w 148"/>
                  <a:gd name="T25" fmla="*/ 55 h 164"/>
                  <a:gd name="T26" fmla="*/ 148 w 148"/>
                  <a:gd name="T27" fmla="*/ 28 h 164"/>
                  <a:gd name="T28" fmla="*/ 74 w 148"/>
                  <a:gd name="T29" fmla="*/ 0 h 164"/>
                  <a:gd name="T30" fmla="*/ 0 w 148"/>
                  <a:gd name="T31" fmla="*/ 28 h 164"/>
                  <a:gd name="T32" fmla="*/ 74 w 148"/>
                  <a:gd name="T33" fmla="*/ 5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8" h="164">
                    <a:moveTo>
                      <a:pt x="148" y="39"/>
                    </a:moveTo>
                    <a:cubicBezTo>
                      <a:pt x="148" y="138"/>
                      <a:pt x="148" y="138"/>
                      <a:pt x="148" y="138"/>
                    </a:cubicBezTo>
                    <a:cubicBezTo>
                      <a:pt x="148" y="138"/>
                      <a:pt x="148" y="138"/>
                      <a:pt x="148" y="138"/>
                    </a:cubicBezTo>
                    <a:cubicBezTo>
                      <a:pt x="145" y="153"/>
                      <a:pt x="113" y="164"/>
                      <a:pt x="74" y="164"/>
                    </a:cubicBezTo>
                    <a:cubicBezTo>
                      <a:pt x="35" y="164"/>
                      <a:pt x="3" y="153"/>
                      <a:pt x="0" y="13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37"/>
                      <a:pt x="0" y="137"/>
                      <a:pt x="0" y="136"/>
                    </a:cubicBezTo>
                    <a:cubicBezTo>
                      <a:pt x="0" y="136"/>
                      <a:pt x="0" y="136"/>
                      <a:pt x="0" y="13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2" y="53"/>
                      <a:pt x="44" y="60"/>
                      <a:pt x="74" y="60"/>
                    </a:cubicBezTo>
                    <a:cubicBezTo>
                      <a:pt x="104" y="60"/>
                      <a:pt x="136" y="53"/>
                      <a:pt x="148" y="39"/>
                    </a:cubicBezTo>
                    <a:close/>
                    <a:moveTo>
                      <a:pt x="74" y="55"/>
                    </a:moveTo>
                    <a:cubicBezTo>
                      <a:pt x="115" y="55"/>
                      <a:pt x="148" y="43"/>
                      <a:pt x="148" y="28"/>
                    </a:cubicBezTo>
                    <a:cubicBezTo>
                      <a:pt x="148" y="13"/>
                      <a:pt x="115" y="0"/>
                      <a:pt x="74" y="0"/>
                    </a:cubicBezTo>
                    <a:cubicBezTo>
                      <a:pt x="33" y="0"/>
                      <a:pt x="0" y="13"/>
                      <a:pt x="0" y="28"/>
                    </a:cubicBezTo>
                    <a:cubicBezTo>
                      <a:pt x="0" y="43"/>
                      <a:pt x="33" y="55"/>
                      <a:pt x="74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20" name="Picture 19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3483"/>
              <a:stretch/>
            </p:blipFill>
            <p:spPr bwMode="auto">
              <a:xfrm>
                <a:off x="10637837" y="1973262"/>
                <a:ext cx="914400" cy="171715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29" name="Group 28"/>
          <p:cNvGrpSpPr/>
          <p:nvPr/>
        </p:nvGrpSpPr>
        <p:grpSpPr>
          <a:xfrm>
            <a:off x="1207665" y="3190205"/>
            <a:ext cx="1062278" cy="1397769"/>
            <a:chOff x="1043608" y="2211710"/>
            <a:chExt cx="1062278" cy="1397769"/>
          </a:xfrm>
        </p:grpSpPr>
        <p:sp>
          <p:nvSpPr>
            <p:cNvPr id="30" name="TextBox 29"/>
            <p:cNvSpPr txBox="1"/>
            <p:nvPr/>
          </p:nvSpPr>
          <p:spPr>
            <a:xfrm>
              <a:off x="1043608" y="3147814"/>
              <a:ext cx="10622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SQLite</a:t>
              </a: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331640" y="2211710"/>
              <a:ext cx="504056" cy="841366"/>
            </a:xfrm>
            <a:custGeom>
              <a:avLst/>
              <a:gdLst>
                <a:gd name="T0" fmla="*/ 148 w 148"/>
                <a:gd name="T1" fmla="*/ 39 h 164"/>
                <a:gd name="T2" fmla="*/ 148 w 148"/>
                <a:gd name="T3" fmla="*/ 138 h 164"/>
                <a:gd name="T4" fmla="*/ 148 w 148"/>
                <a:gd name="T5" fmla="*/ 138 h 164"/>
                <a:gd name="T6" fmla="*/ 74 w 148"/>
                <a:gd name="T7" fmla="*/ 164 h 164"/>
                <a:gd name="T8" fmla="*/ 0 w 148"/>
                <a:gd name="T9" fmla="*/ 138 h 164"/>
                <a:gd name="T10" fmla="*/ 0 w 148"/>
                <a:gd name="T11" fmla="*/ 138 h 164"/>
                <a:gd name="T12" fmla="*/ 0 w 148"/>
                <a:gd name="T13" fmla="*/ 138 h 164"/>
                <a:gd name="T14" fmla="*/ 0 w 148"/>
                <a:gd name="T15" fmla="*/ 136 h 164"/>
                <a:gd name="T16" fmla="*/ 0 w 148"/>
                <a:gd name="T17" fmla="*/ 135 h 164"/>
                <a:gd name="T18" fmla="*/ 0 w 148"/>
                <a:gd name="T19" fmla="*/ 40 h 164"/>
                <a:gd name="T20" fmla="*/ 74 w 148"/>
                <a:gd name="T21" fmla="*/ 60 h 164"/>
                <a:gd name="T22" fmla="*/ 148 w 148"/>
                <a:gd name="T23" fmla="*/ 39 h 164"/>
                <a:gd name="T24" fmla="*/ 74 w 148"/>
                <a:gd name="T25" fmla="*/ 55 h 164"/>
                <a:gd name="T26" fmla="*/ 148 w 148"/>
                <a:gd name="T27" fmla="*/ 28 h 164"/>
                <a:gd name="T28" fmla="*/ 74 w 148"/>
                <a:gd name="T29" fmla="*/ 0 h 164"/>
                <a:gd name="T30" fmla="*/ 0 w 148"/>
                <a:gd name="T31" fmla="*/ 28 h 164"/>
                <a:gd name="T32" fmla="*/ 74 w 148"/>
                <a:gd name="T33" fmla="*/ 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" h="164">
                  <a:moveTo>
                    <a:pt x="148" y="39"/>
                  </a:move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5" y="153"/>
                    <a:pt x="113" y="164"/>
                    <a:pt x="74" y="164"/>
                  </a:cubicBezTo>
                  <a:cubicBezTo>
                    <a:pt x="35" y="164"/>
                    <a:pt x="3" y="153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7"/>
                    <a:pt x="0" y="137"/>
                    <a:pt x="0" y="136"/>
                  </a:cubicBezTo>
                  <a:cubicBezTo>
                    <a:pt x="0" y="136"/>
                    <a:pt x="0" y="136"/>
                    <a:pt x="0" y="13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2" y="53"/>
                    <a:pt x="44" y="60"/>
                    <a:pt x="74" y="60"/>
                  </a:cubicBezTo>
                  <a:cubicBezTo>
                    <a:pt x="104" y="60"/>
                    <a:pt x="136" y="53"/>
                    <a:pt x="148" y="39"/>
                  </a:cubicBezTo>
                  <a:close/>
                  <a:moveTo>
                    <a:pt x="74" y="55"/>
                  </a:moveTo>
                  <a:cubicBezTo>
                    <a:pt x="115" y="55"/>
                    <a:pt x="148" y="43"/>
                    <a:pt x="148" y="28"/>
                  </a:cubicBezTo>
                  <a:cubicBezTo>
                    <a:pt x="148" y="13"/>
                    <a:pt x="115" y="0"/>
                    <a:pt x="74" y="0"/>
                  </a:cubicBezTo>
                  <a:cubicBezTo>
                    <a:pt x="33" y="0"/>
                    <a:pt x="0" y="13"/>
                    <a:pt x="0" y="28"/>
                  </a:cubicBezTo>
                  <a:cubicBezTo>
                    <a:pt x="0" y="43"/>
                    <a:pt x="33" y="55"/>
                    <a:pt x="74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1" name="Cloud 20"/>
          <p:cNvSpPr/>
          <p:nvPr/>
        </p:nvSpPr>
        <p:spPr>
          <a:xfrm rot="21259188" flipV="1">
            <a:off x="6168737" y="1352011"/>
            <a:ext cx="3332776" cy="2573292"/>
          </a:xfrm>
          <a:prstGeom prst="cloud">
            <a:avLst/>
          </a:prstGeom>
          <a:solidFill>
            <a:schemeClr val="tx1">
              <a:lumMod val="95000"/>
              <a:lumOff val="5000"/>
              <a:alpha val="6000"/>
            </a:schemeClr>
          </a:solidFill>
          <a:ln>
            <a:solidFill>
              <a:srgbClr val="2B3C45">
                <a:alpha val="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58" y="1567822"/>
            <a:ext cx="1634279" cy="971671"/>
          </a:xfrm>
          <a:prstGeom prst="rect">
            <a:avLst/>
          </a:prstGeom>
        </p:spPr>
      </p:pic>
      <p:sp>
        <p:nvSpPr>
          <p:cNvPr id="33" name="Left-Right Arrow 32"/>
          <p:cNvSpPr/>
          <p:nvPr/>
        </p:nvSpPr>
        <p:spPr>
          <a:xfrm rot="873648">
            <a:off x="2665551" y="2073515"/>
            <a:ext cx="1413491" cy="189647"/>
          </a:xfrm>
          <a:prstGeom prst="leftRightArrow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Left-Right Arrow 33"/>
          <p:cNvSpPr/>
          <p:nvPr/>
        </p:nvSpPr>
        <p:spPr>
          <a:xfrm>
            <a:off x="5411093" y="2306866"/>
            <a:ext cx="1413491" cy="189647"/>
          </a:xfrm>
          <a:prstGeom prst="leftRightArrow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Left-Right Arrow 34"/>
          <p:cNvSpPr/>
          <p:nvPr/>
        </p:nvSpPr>
        <p:spPr>
          <a:xfrm rot="5400000">
            <a:off x="1522804" y="2774849"/>
            <a:ext cx="432000" cy="180000"/>
          </a:xfrm>
          <a:prstGeom prst="leftRightArrow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89510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arm4.staticflickr.com/3083/2783846622_025a87a329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024" y="-899"/>
            <a:ext cx="9360024" cy="622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932040" y="123478"/>
            <a:ext cx="4608512" cy="1080120"/>
          </a:xfrm>
          <a:solidFill>
            <a:srgbClr val="BBD530">
              <a:alpha val="0"/>
            </a:srgb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Sync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Framework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2.0</a:t>
            </a:r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Microsoft </a:t>
            </a:r>
            <a:r>
              <a:rPr lang="it-IT" sz="1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Sync</a:t>
            </a:r>
            <a:r>
              <a:rPr lang="it-IT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Framework </a:t>
            </a:r>
            <a:r>
              <a:rPr lang="it-IT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Toolkit V4</a:t>
            </a:r>
            <a:br>
              <a:rPr lang="it-IT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it-IT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92340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4"/>
          <a:stretch/>
        </p:blipFill>
        <p:spPr>
          <a:xfrm>
            <a:off x="179512" y="1419622"/>
            <a:ext cx="8847360" cy="2375976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pPr algn="ctr"/>
            <a:r>
              <a:rPr lang="it-IT" b="0" dirty="0" err="1" smtClean="0"/>
              <a:t>Syncronization</a:t>
            </a:r>
            <a:r>
              <a:rPr lang="it-IT" b="0" dirty="0" smtClean="0"/>
              <a:t> Data flow</a:t>
            </a:r>
            <a:endParaRPr lang="it-IT" b="0" dirty="0"/>
          </a:p>
        </p:txBody>
      </p:sp>
    </p:spTree>
    <p:extLst>
      <p:ext uri="{BB962C8B-B14F-4D97-AF65-F5344CB8AC3E}">
        <p14:creationId xmlns:p14="http://schemas.microsoft.com/office/powerpoint/2010/main" val="26093090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4"/>
          <a:stretch/>
        </p:blipFill>
        <p:spPr>
          <a:xfrm>
            <a:off x="670222" y="1239520"/>
            <a:ext cx="7803556" cy="2418707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pPr algn="ctr"/>
            <a:r>
              <a:rPr lang="it-IT" b="0" dirty="0" smtClean="0"/>
              <a:t>Upload </a:t>
            </a:r>
            <a:r>
              <a:rPr lang="it-IT" b="0" dirty="0" err="1" smtClean="0"/>
              <a:t>changes</a:t>
            </a:r>
            <a:endParaRPr lang="it-IT" b="0" dirty="0"/>
          </a:p>
        </p:txBody>
      </p:sp>
    </p:spTree>
    <p:extLst>
      <p:ext uri="{BB962C8B-B14F-4D97-AF65-F5344CB8AC3E}">
        <p14:creationId xmlns:p14="http://schemas.microsoft.com/office/powerpoint/2010/main" val="21432925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4"/>
          <a:stretch/>
        </p:blipFill>
        <p:spPr>
          <a:xfrm>
            <a:off x="670222" y="1239520"/>
            <a:ext cx="7803556" cy="2418707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pPr algn="ctr"/>
            <a:r>
              <a:rPr lang="it-IT" b="0" dirty="0" smtClean="0"/>
              <a:t>Download </a:t>
            </a:r>
            <a:r>
              <a:rPr lang="it-IT" b="0" dirty="0" err="1" smtClean="0"/>
              <a:t>changes</a:t>
            </a:r>
            <a:endParaRPr lang="it-IT" b="0" dirty="0"/>
          </a:p>
        </p:txBody>
      </p:sp>
    </p:spTree>
    <p:extLst>
      <p:ext uri="{BB962C8B-B14F-4D97-AF65-F5344CB8AC3E}">
        <p14:creationId xmlns:p14="http://schemas.microsoft.com/office/powerpoint/2010/main" val="42025566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38" y="127642"/>
            <a:ext cx="5303671" cy="31210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296" y="2658923"/>
            <a:ext cx="5672078" cy="743275"/>
          </a:xfrm>
        </p:spPr>
        <p:txBody>
          <a:bodyPr/>
          <a:lstStyle/>
          <a:p>
            <a:endParaRPr lang="it-IT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879" y="339502"/>
            <a:ext cx="4947511" cy="36940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8784" y="483518"/>
            <a:ext cx="5185503" cy="3871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2274" y="672356"/>
            <a:ext cx="3941260" cy="30515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6262" y="765608"/>
            <a:ext cx="5185503" cy="38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6752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Sync</a:t>
            </a:r>
            <a:r>
              <a:rPr lang="fr-FR" dirty="0" smtClean="0"/>
              <a:t> Framework </a:t>
            </a:r>
            <a:r>
              <a:rPr lang="fr-FR" dirty="0" err="1" smtClean="0"/>
              <a:t>Toolkit</a:t>
            </a:r>
            <a:r>
              <a:rPr lang="fr-FR" dirty="0" smtClean="0"/>
              <a:t> V4 – </a:t>
            </a:r>
            <a:r>
              <a:rPr lang="fr-FR" dirty="0" err="1" smtClean="0"/>
              <a:t>WinRT</a:t>
            </a:r>
            <a:r>
              <a:rPr lang="fr-FR" dirty="0" smtClean="0"/>
              <a:t> </a:t>
            </a:r>
            <a:r>
              <a:rPr lang="fr-FR" dirty="0"/>
              <a:t>– </a:t>
            </a:r>
            <a:r>
              <a:rPr lang="fr-FR" dirty="0" err="1"/>
              <a:t>SQLite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71121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Tutto il materiale di questa sessione su</a:t>
            </a:r>
          </a:p>
          <a:p>
            <a:pPr marL="0" indent="0">
              <a:buNone/>
            </a:pPr>
            <a:r>
              <a:rPr lang="it-IT" dirty="0" smtClean="0">
                <a:hlinkClick r:id="rId3"/>
              </a:rPr>
              <a:t>http://www.communitydays.it/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#CDays13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13036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CHI SONO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it-IT" sz="2100" b="1" dirty="0"/>
              <a:t>CONTENT MANAGER </a:t>
            </a:r>
            <a:r>
              <a:rPr lang="it-IT" sz="2100" dirty="0" err="1"/>
              <a:t>SilverlightItalia</a:t>
            </a:r>
            <a:r>
              <a:rPr lang="it-IT" sz="2100" dirty="0"/>
              <a:t>, </a:t>
            </a:r>
            <a:r>
              <a:rPr lang="it-IT" sz="2100" dirty="0" err="1"/>
              <a:t>WinPhoneItalia</a:t>
            </a:r>
            <a:r>
              <a:rPr lang="it-IT" sz="2100" dirty="0"/>
              <a:t>, </a:t>
            </a:r>
            <a:r>
              <a:rPr lang="it-IT" sz="2100" dirty="0" err="1"/>
              <a:t>WinRTItalia</a:t>
            </a:r>
            <a:endParaRPr lang="it-IT" sz="2100" dirty="0"/>
          </a:p>
          <a:p>
            <a:pPr marL="457200" lvl="1" indent="0">
              <a:buNone/>
            </a:pPr>
            <a:r>
              <a:rPr lang="it-IT" sz="2100" dirty="0" smtClean="0"/>
              <a:t>Articoli</a:t>
            </a:r>
            <a:r>
              <a:rPr lang="it-IT" sz="2100" dirty="0"/>
              <a:t>, script, blog, forum, newsgroup</a:t>
            </a:r>
          </a:p>
          <a:p>
            <a:pPr marL="0" indent="0">
              <a:lnSpc>
                <a:spcPct val="100000"/>
              </a:lnSpc>
              <a:buNone/>
            </a:pPr>
            <a:endParaRPr lang="it-IT" sz="2100" dirty="0"/>
          </a:p>
          <a:p>
            <a:pPr marL="0" indent="0">
              <a:lnSpc>
                <a:spcPct val="100000"/>
              </a:lnSpc>
              <a:buNone/>
            </a:pPr>
            <a:r>
              <a:rPr lang="it-IT" sz="2100" b="1" dirty="0"/>
              <a:t>SOFTWARE DEVELOPER </a:t>
            </a:r>
            <a:r>
              <a:rPr lang="it-IT" sz="2100" i="1" dirty="0"/>
              <a:t>Microsoft</a:t>
            </a:r>
            <a:r>
              <a:rPr lang="it-IT" sz="2100" dirty="0"/>
              <a:t> </a:t>
            </a:r>
            <a:r>
              <a:rPr lang="it-IT" sz="2100" i="1" dirty="0" err="1"/>
              <a:t>oriented</a:t>
            </a:r>
            <a:endParaRPr lang="it-IT" sz="2100" i="1" dirty="0"/>
          </a:p>
          <a:p>
            <a:pPr marL="457200" lvl="1" indent="0">
              <a:buNone/>
            </a:pPr>
            <a:r>
              <a:rPr lang="it-IT" sz="2100" dirty="0"/>
              <a:t>	Applicazioni web, mobile, desktop ed </a:t>
            </a:r>
            <a:r>
              <a:rPr lang="it-IT" sz="2100" dirty="0" err="1"/>
              <a:t>enterprise</a:t>
            </a:r>
            <a:endParaRPr lang="it-IT" sz="2100" dirty="0"/>
          </a:p>
          <a:p>
            <a:pPr marL="0" indent="0">
              <a:lnSpc>
                <a:spcPct val="100000"/>
              </a:lnSpc>
              <a:buNone/>
            </a:pPr>
            <a:endParaRPr lang="it-IT" sz="2100" dirty="0"/>
          </a:p>
          <a:p>
            <a:pPr marL="0" indent="0">
              <a:lnSpc>
                <a:spcPct val="100000"/>
              </a:lnSpc>
              <a:buNone/>
            </a:pPr>
            <a:r>
              <a:rPr lang="it-IT" sz="2100" b="1" dirty="0"/>
              <a:t>INTERACTIVE DESIGNER</a:t>
            </a:r>
          </a:p>
          <a:p>
            <a:pPr marL="457200" lvl="1" indent="0">
              <a:buNone/>
            </a:pPr>
            <a:r>
              <a:rPr lang="it-IT" sz="2100" dirty="0"/>
              <a:t>	Studio e realizzazione della grafica e della </a:t>
            </a:r>
            <a:r>
              <a:rPr lang="it-IT" sz="2100" dirty="0" smtClean="0"/>
              <a:t>UX</a:t>
            </a:r>
            <a:endParaRPr lang="it-IT" sz="2100" dirty="0"/>
          </a:p>
          <a:p>
            <a:pPr marL="457200" lvl="1" indent="0">
              <a:buNone/>
            </a:pPr>
            <a:endParaRPr lang="it-IT" sz="2100" dirty="0"/>
          </a:p>
          <a:p>
            <a:pPr marL="0" indent="0">
              <a:lnSpc>
                <a:spcPct val="100000"/>
              </a:lnSpc>
              <a:buNone/>
            </a:pPr>
            <a:r>
              <a:rPr lang="it-IT" sz="2100" b="1" dirty="0"/>
              <a:t>CONSULENZE</a:t>
            </a:r>
          </a:p>
          <a:p>
            <a:pPr marL="457200" lvl="1" indent="0">
              <a:buNone/>
            </a:pPr>
            <a:r>
              <a:rPr lang="it-IT" sz="2100" dirty="0"/>
              <a:t> 	Corsi, training, </a:t>
            </a:r>
            <a:r>
              <a:rPr lang="it-IT" sz="2100" dirty="0" err="1"/>
              <a:t>mentoring</a:t>
            </a:r>
            <a:r>
              <a:rPr lang="it-IT" sz="2100" dirty="0"/>
              <a:t>, progettazione, </a:t>
            </a:r>
            <a:r>
              <a:rPr lang="it-IT" sz="2100" dirty="0" smtClean="0"/>
              <a:t>sviluppo</a:t>
            </a:r>
          </a:p>
          <a:p>
            <a:pPr marL="457200" lvl="1" indent="0">
              <a:buNone/>
            </a:pPr>
            <a:endParaRPr lang="it-IT" sz="2100" b="1" dirty="0"/>
          </a:p>
          <a:p>
            <a:pPr marL="0" indent="0">
              <a:buNone/>
            </a:pPr>
            <a:r>
              <a:rPr lang="it-IT" sz="2100" b="1" dirty="0"/>
              <a:t>CO-FONDATORE</a:t>
            </a:r>
            <a:r>
              <a:rPr lang="it-IT" sz="2500" dirty="0" smtClean="0"/>
              <a:t> </a:t>
            </a:r>
            <a:r>
              <a:rPr lang="it-IT" sz="2500" dirty="0"/>
              <a:t>Soluzioni4D</a:t>
            </a:r>
          </a:p>
          <a:p>
            <a:pPr lvl="1"/>
            <a:endParaRPr lang="it-IT" sz="2100" dirty="0"/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00206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833" y="1707654"/>
            <a:ext cx="2376264" cy="448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 descr="new MVP logo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559649" y="3075806"/>
            <a:ext cx="786632" cy="1246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65820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67744" y="205979"/>
            <a:ext cx="6419056" cy="857250"/>
          </a:xfrm>
        </p:spPr>
        <p:txBody>
          <a:bodyPr/>
          <a:lstStyle/>
          <a:p>
            <a:r>
              <a:rPr lang="it-IT" dirty="0" smtClean="0"/>
              <a:t>Libri per </a:t>
            </a:r>
            <a:r>
              <a:rPr lang="it-IT" dirty="0" err="1" smtClean="0"/>
              <a:t>WinRT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67744" y="1131590"/>
            <a:ext cx="6419056" cy="3394472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Disponibili a 19,90 Euro</a:t>
            </a:r>
          </a:p>
          <a:p>
            <a:r>
              <a:rPr lang="it-IT" dirty="0" smtClean="0"/>
              <a:t>Pronta consegna</a:t>
            </a:r>
          </a:p>
          <a:p>
            <a:r>
              <a:rPr lang="it-IT" dirty="0" smtClean="0"/>
              <a:t>XAML + C# e VB</a:t>
            </a:r>
          </a:p>
          <a:p>
            <a:r>
              <a:rPr lang="it-IT" dirty="0" err="1" smtClean="0"/>
              <a:t>WinJS</a:t>
            </a:r>
            <a:r>
              <a:rPr lang="it-IT" dirty="0" smtClean="0"/>
              <a:t> (HTML e </a:t>
            </a:r>
            <a:r>
              <a:rPr lang="it-IT" dirty="0" err="1" smtClean="0"/>
              <a:t>Javascript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pPr marL="0" indent="0">
              <a:buNone/>
            </a:pPr>
            <a:r>
              <a:rPr lang="it-IT" dirty="0" smtClean="0">
                <a:hlinkClick r:id="rId2"/>
              </a:rPr>
              <a:t>http://books.aspitalia.com/</a:t>
            </a:r>
            <a:r>
              <a:rPr lang="it-IT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195485"/>
            <a:ext cx="1443991" cy="20408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2355726"/>
            <a:ext cx="14287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995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67744" y="205979"/>
            <a:ext cx="6419056" cy="857250"/>
          </a:xfrm>
        </p:spPr>
        <p:txBody>
          <a:bodyPr/>
          <a:lstStyle/>
          <a:p>
            <a:r>
              <a:rPr lang="it-IT" dirty="0" smtClean="0"/>
              <a:t>Libri per VS 2012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67744" y="1131590"/>
            <a:ext cx="6419056" cy="3394472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/>
              <a:t>VB 2012: 39,90 Euro</a:t>
            </a:r>
          </a:p>
          <a:p>
            <a:pPr lvl="1"/>
            <a:r>
              <a:rPr lang="it-IT" sz="2200" dirty="0" smtClean="0"/>
              <a:t>Subito disponibile</a:t>
            </a:r>
          </a:p>
          <a:p>
            <a:r>
              <a:rPr lang="it-IT" dirty="0" smtClean="0"/>
              <a:t>C# 5: 39,90 Euro</a:t>
            </a:r>
          </a:p>
          <a:p>
            <a:pPr lvl="1"/>
            <a:r>
              <a:rPr lang="it-IT" sz="2200" dirty="0" smtClean="0"/>
              <a:t>Disponibile dal 15 marzo, prenotazione -15%</a:t>
            </a:r>
          </a:p>
          <a:p>
            <a:r>
              <a:rPr lang="it-IT" dirty="0" smtClean="0"/>
              <a:t>ASP.NET: 49,90 Euro</a:t>
            </a:r>
          </a:p>
          <a:p>
            <a:pPr lvl="1"/>
            <a:r>
              <a:rPr lang="it-IT" sz="2200" dirty="0" smtClean="0"/>
              <a:t>Disponibile dal </a:t>
            </a:r>
            <a:r>
              <a:rPr lang="it-IT" sz="2200" smtClean="0"/>
              <a:t>15 aprile, </a:t>
            </a:r>
            <a:r>
              <a:rPr lang="it-IT" sz="2200"/>
              <a:t>prenotazione -15%</a:t>
            </a:r>
            <a:endParaRPr lang="it-IT" sz="2200" dirty="0" smtClean="0"/>
          </a:p>
          <a:p>
            <a:endParaRPr lang="it-IT" dirty="0" smtClean="0"/>
          </a:p>
          <a:p>
            <a:pPr marL="0" indent="0">
              <a:buNone/>
            </a:pPr>
            <a:r>
              <a:rPr lang="it-IT" dirty="0" smtClean="0">
                <a:hlinkClick r:id="rId2"/>
              </a:rPr>
              <a:t>http://books.aspitalia.com/</a:t>
            </a:r>
            <a:r>
              <a:rPr lang="it-IT" dirty="0" smtClean="0"/>
              <a:t>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51470"/>
            <a:ext cx="1056616" cy="14933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1582456"/>
            <a:ext cx="1056616" cy="1493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3147814"/>
            <a:ext cx="1056616" cy="149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7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5242" y="1275606"/>
            <a:ext cx="2962672" cy="3394472"/>
          </a:xfrm>
        </p:spPr>
        <p:txBody>
          <a:bodyPr>
            <a:normAutofit/>
          </a:bodyPr>
          <a:lstStyle/>
          <a:p>
            <a:pPr marL="0" indent="0" algn="r">
              <a:lnSpc>
                <a:spcPct val="150000"/>
              </a:lnSpc>
              <a:buNone/>
            </a:pPr>
            <a:r>
              <a:rPr lang="it-IT" sz="2400" dirty="0" smtClean="0"/>
              <a:t>APP IN MOBILITÀ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it-IT" sz="2400" dirty="0" smtClean="0"/>
              <a:t>MODELLI LOGICI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it-IT" sz="2400" dirty="0" smtClean="0"/>
              <a:t>STATO DELLA RETE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it-IT" sz="2400" dirty="0" smtClean="0"/>
              <a:t>LOCAL STORAGE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it-IT" sz="2400" dirty="0" smtClean="0"/>
              <a:t>SYNC</a:t>
            </a:r>
          </a:p>
          <a:p>
            <a:pPr marL="0" indent="0" algn="r">
              <a:lnSpc>
                <a:spcPct val="150000"/>
              </a:lnSpc>
              <a:buNone/>
            </a:pPr>
            <a:endParaRPr lang="it-IT" sz="2400" dirty="0" smtClean="0"/>
          </a:p>
          <a:p>
            <a:pPr lvl="1" algn="r">
              <a:lnSpc>
                <a:spcPct val="150000"/>
              </a:lnSpc>
            </a:pPr>
            <a:endParaRPr lang="it-IT" sz="2000" dirty="0" smtClean="0"/>
          </a:p>
          <a:p>
            <a:pPr marL="457148" lvl="1" indent="0" algn="r">
              <a:lnSpc>
                <a:spcPct val="150000"/>
              </a:lnSpc>
              <a:buNone/>
            </a:pPr>
            <a:endParaRPr lang="it-IT" sz="2000" dirty="0"/>
          </a:p>
        </p:txBody>
      </p:sp>
      <p:sp>
        <p:nvSpPr>
          <p:cNvPr id="5" name="Rectangle 4"/>
          <p:cNvSpPr/>
          <p:nvPr/>
        </p:nvSpPr>
        <p:spPr>
          <a:xfrm>
            <a:off x="5346086" y="2527534"/>
            <a:ext cx="1810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/>
              <a:t>USABILITÀ</a:t>
            </a:r>
            <a:endParaRPr lang="it-IT" sz="2400" dirty="0"/>
          </a:p>
        </p:txBody>
      </p:sp>
      <p:sp>
        <p:nvSpPr>
          <p:cNvPr id="6" name="Rectangle 5"/>
          <p:cNvSpPr/>
          <p:nvPr/>
        </p:nvSpPr>
        <p:spPr>
          <a:xfrm>
            <a:off x="4175956" y="934723"/>
            <a:ext cx="79208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800" dirty="0" smtClean="0">
                <a:solidFill>
                  <a:schemeClr val="bg1">
                    <a:lumMod val="8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}</a:t>
            </a:r>
            <a:endParaRPr lang="it-IT" sz="20800" dirty="0">
              <a:solidFill>
                <a:schemeClr val="bg1">
                  <a:lumMod val="8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1031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074" name="Picture 2" descr="http://commerce.idaho.gov/assets/content/images/internet-marketing-strategy-traffic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6" y="-1028650"/>
            <a:ext cx="9203542" cy="740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9552" y="4155926"/>
            <a:ext cx="3147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Internet ha cambiato il modo di pensare le applicazioni</a:t>
            </a:r>
          </a:p>
        </p:txBody>
      </p:sp>
    </p:spTree>
    <p:extLst>
      <p:ext uri="{BB962C8B-B14F-4D97-AF65-F5344CB8AC3E}">
        <p14:creationId xmlns:p14="http://schemas.microsoft.com/office/powerpoint/2010/main" val="25989998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smtClean="0"/>
              <a:t>WEB APPLICATION</a:t>
            </a:r>
            <a:endParaRPr lang="it-IT" sz="3200" dirty="0"/>
          </a:p>
        </p:txBody>
      </p:sp>
      <p:pic>
        <p:nvPicPr>
          <p:cNvPr id="1026" name="Picture 2" descr="http://i.msdn.microsoft.com/bb887608.figure1(en-us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93" y="1203598"/>
            <a:ext cx="2428814" cy="298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0879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NET DATA ACCESS</a:t>
            </a:r>
            <a:endParaRPr lang="it-IT" dirty="0">
              <a:solidFill>
                <a:schemeClr val="bg1"/>
              </a:solidFill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619699136"/>
              </p:ext>
            </p:extLst>
          </p:nvPr>
        </p:nvGraphicFramePr>
        <p:xfrm>
          <a:off x="817240" y="1419622"/>
          <a:ext cx="7715200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90123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4748</TotalTime>
  <Words>345</Words>
  <Application>Microsoft Office PowerPoint</Application>
  <PresentationFormat>On-screen Show (16:9)</PresentationFormat>
  <Paragraphs>140</Paragraphs>
  <Slides>28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Candara</vt:lpstr>
      <vt:lpstr>Segoe UI</vt:lpstr>
      <vt:lpstr>Segoe UI Light</vt:lpstr>
      <vt:lpstr>Tema di Office</vt:lpstr>
      <vt:lpstr>Custom Design</vt:lpstr>
      <vt:lpstr>WIN810 - USARE APP OCCASIONALMENTE CONNESSE IN WINDOWS 8</vt:lpstr>
      <vt:lpstr>Grazie a</vt:lpstr>
      <vt:lpstr>CHI SONO</vt:lpstr>
      <vt:lpstr>Libri per WinRT</vt:lpstr>
      <vt:lpstr>Libri per VS 2012</vt:lpstr>
      <vt:lpstr>AGENDA</vt:lpstr>
      <vt:lpstr>PowerPoint Presentation</vt:lpstr>
      <vt:lpstr>WEB APPLICATION</vt:lpstr>
      <vt:lpstr>NET DATA ACCESS</vt:lpstr>
      <vt:lpstr>demo</vt:lpstr>
      <vt:lpstr>FIDDLER</vt:lpstr>
      <vt:lpstr>WEB APPLICATION: CRITICITÀ</vt:lpstr>
      <vt:lpstr>NETWORK</vt:lpstr>
      <vt:lpstr>demo</vt:lpstr>
      <vt:lpstr>OCCASIONALLY CONNECTED APPLICATION</vt:lpstr>
      <vt:lpstr>LOCAL STORAGE</vt:lpstr>
      <vt:lpstr>PowerPoint Presentation</vt:lpstr>
      <vt:lpstr>demo</vt:lpstr>
      <vt:lpstr>PowerPoint Presentation</vt:lpstr>
      <vt:lpstr>PowerPoint Presentation</vt:lpstr>
      <vt:lpstr>DATA SYNCHRONIZATION</vt:lpstr>
      <vt:lpstr>PowerPoint Presentation</vt:lpstr>
      <vt:lpstr>Syncronization Data flow</vt:lpstr>
      <vt:lpstr>Upload changes</vt:lpstr>
      <vt:lpstr>Download changes</vt:lpstr>
      <vt:lpstr>PowerPoint Presentation</vt:lpstr>
      <vt:lpstr>demo</vt:lpstr>
      <vt:lpstr>Q&amp;A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</dc:creator>
  <cp:lastModifiedBy>Alessio Leoncini</cp:lastModifiedBy>
  <cp:revision>120</cp:revision>
  <dcterms:created xsi:type="dcterms:W3CDTF">2012-01-13T14:01:41Z</dcterms:created>
  <dcterms:modified xsi:type="dcterms:W3CDTF">2013-02-26T16:53:54Z</dcterms:modified>
</cp:coreProperties>
</file>