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handoutMasterIdLst>
    <p:handoutMasterId r:id="rId11"/>
  </p:handoutMasterIdLst>
  <p:sldIdLst>
    <p:sldId id="256" r:id="rId3"/>
    <p:sldId id="260" r:id="rId4"/>
    <p:sldId id="305" r:id="rId5"/>
    <p:sldId id="333" r:id="rId6"/>
    <p:sldId id="264" r:id="rId7"/>
    <p:sldId id="334" r:id="rId8"/>
    <p:sldId id="335" r:id="rId9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7F7F7F"/>
    <a:srgbClr val="FFC000"/>
    <a:srgbClr val="9BC608"/>
    <a:srgbClr val="46464A"/>
    <a:srgbClr val="404040"/>
    <a:srgbClr val="2B3C45"/>
    <a:srgbClr val="3E5664"/>
    <a:srgbClr val="3C5966"/>
    <a:srgbClr val="152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>
      <p:cViewPr varScale="1">
        <p:scale>
          <a:sx n="118" d="100"/>
          <a:sy n="118" d="100"/>
        </p:scale>
        <p:origin x="44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86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11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8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4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0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5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28/02/2013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3BC7-F824-4655-B0AA-EB9368546733}" type="datetimeFigureOut">
              <a:rPr lang="en-US" smtClean="0"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www.dotnetcampania.org/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7.png"/><Relationship Id="rId3" Type="http://schemas.openxmlformats.org/officeDocument/2006/relationships/image" Target="../media/image3.png"/><Relationship Id="rId21" Type="http://schemas.openxmlformats.org/officeDocument/2006/relationships/hyperlink" Target="http://www.ugidotnet.org/" TargetMode="External"/><Relationship Id="rId7" Type="http://schemas.openxmlformats.org/officeDocument/2006/relationships/hyperlink" Target="http://www.aspitalia.com/" TargetMode="External"/><Relationship Id="rId12" Type="http://schemas.openxmlformats.org/officeDocument/2006/relationships/image" Target="../media/image9.png"/><Relationship Id="rId17" Type="http://schemas.openxmlformats.org/officeDocument/2006/relationships/hyperlink" Target="http://www.dotnetside.org/" TargetMode="External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hyperlink" Target="http://www.dotdotnet.org/" TargetMode="External"/><Relationship Id="rId24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hyperlink" Target="http://www.dotnetliguria.net/" TargetMode="External"/><Relationship Id="rId23" Type="http://schemas.openxmlformats.org/officeDocument/2006/relationships/hyperlink" Target="http://www.visual-basic.it/" TargetMode="External"/><Relationship Id="rId28" Type="http://schemas.openxmlformats.org/officeDocument/2006/relationships/image" Target="../media/image19.png"/><Relationship Id="rId10" Type="http://schemas.openxmlformats.org/officeDocument/2006/relationships/image" Target="../media/image8.png"/><Relationship Id="rId19" Type="http://schemas.openxmlformats.org/officeDocument/2006/relationships/hyperlink" Target="http://www.sharepointcommunity.it/" TargetMode="External"/><Relationship Id="rId31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hyperlink" Target="http://www.domusdotnet.org/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8.png"/><Relationship Id="rId30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899592" y="339502"/>
            <a:ext cx="6858000" cy="1368152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Web06 </a:t>
            </a: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– </a:t>
            </a: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Introduzione a </a:t>
            </a:r>
            <a:r>
              <a:rPr lang="it-IT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TypeScript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899592" y="4371950"/>
            <a:ext cx="7931224" cy="62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#CDays13 – 27 e 28 febbraio 2013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itolo 7"/>
          <p:cNvSpPr txBox="1">
            <a:spLocks/>
          </p:cNvSpPr>
          <p:nvPr/>
        </p:nvSpPr>
        <p:spPr>
          <a:xfrm>
            <a:off x="899592" y="2211710"/>
            <a:ext cx="3888432" cy="1802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Stefano Mostarda</a:t>
            </a:r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Service Senior Architect @Soluzioni4D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stefano@aspitalia.com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stefanomostarda@soluzioni4d.it</a:t>
            </a:r>
          </a:p>
          <a:p>
            <a:pPr algn="l"/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Twitter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: 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@sm15455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http</a:t>
            </a: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://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blogs.aspitalia.com/sm15455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2971" y="552126"/>
            <a:ext cx="8892480" cy="19189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854971"/>
            <a:ext cx="1656184" cy="52963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770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dirty="0" smtClean="0">
                <a:ln w="0"/>
                <a:effectLst>
                  <a:outerShdw blurRad="38100" dist="19050" dir="2700000" algn="tl" rotWithShape="0">
                    <a:schemeClr val="tx1">
                      <a:alpha val="40000"/>
                    </a:schemeClr>
                  </a:outerShdw>
                </a:effectLst>
              </a:rPr>
              <a:t>Grazie a</a:t>
            </a:r>
            <a:endParaRPr lang="it-IT" sz="3600" dirty="0">
              <a:ln w="0"/>
              <a:effectLst>
                <a:outerShdw blurRad="38100" dist="1905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8774304" y="4801562"/>
            <a:ext cx="8892480" cy="240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280825" y="618912"/>
            <a:ext cx="2100670" cy="430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  <a:endParaRPr lang="en-US" sz="2200" b="1" cap="none" spc="0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466922"/>
            <a:ext cx="1656184" cy="52876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ctangle 34"/>
          <p:cNvSpPr/>
          <p:nvPr/>
        </p:nvSpPr>
        <p:spPr>
          <a:xfrm>
            <a:off x="255577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ctangle 21"/>
          <p:cNvSpPr/>
          <p:nvPr/>
        </p:nvSpPr>
        <p:spPr>
          <a:xfrm>
            <a:off x="2555776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5" y="954328"/>
            <a:ext cx="1428949" cy="381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93" y="920794"/>
            <a:ext cx="1428949" cy="38105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644008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55475"/>
            <a:ext cx="1428949" cy="3810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25" y="1552438"/>
            <a:ext cx="1428949" cy="381053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57644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255" y="2666074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5354" y="2571750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15" y="311314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3065495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716367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Description: SharepointCommunity.it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010" y="371056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258" y="365656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" descr="Description: Visual Basic Tips &amp; Trick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753" y="421420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543" y="2646816"/>
            <a:ext cx="1428949" cy="3810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722" y="3193891"/>
            <a:ext cx="1428949" cy="3810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66" y="3152415"/>
            <a:ext cx="1495527" cy="3988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433" y="3776436"/>
            <a:ext cx="1162791" cy="3100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30" y="4264837"/>
            <a:ext cx="1428949" cy="381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04" y="1555374"/>
            <a:ext cx="1429328" cy="3811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3578" y="932241"/>
            <a:ext cx="1318528" cy="4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Debolezze del JavaScript</a:t>
            </a:r>
            <a:endParaRPr lang="it-IT" dirty="0" smtClean="0"/>
          </a:p>
          <a:p>
            <a:r>
              <a:rPr lang="it-IT" dirty="0" smtClean="0"/>
              <a:t>Tipizzazione con </a:t>
            </a:r>
            <a:r>
              <a:rPr lang="it-IT" dirty="0" err="1" smtClean="0"/>
              <a:t>TypeScript</a:t>
            </a:r>
            <a:endParaRPr lang="it-IT" dirty="0" smtClean="0"/>
          </a:p>
          <a:p>
            <a:r>
              <a:rPr lang="it-IT" dirty="0" smtClean="0"/>
              <a:t>Interfacce con </a:t>
            </a:r>
            <a:r>
              <a:rPr lang="it-IT" dirty="0" err="1" smtClean="0"/>
              <a:t>TypeScript</a:t>
            </a:r>
            <a:endParaRPr lang="it-IT" dirty="0" smtClean="0"/>
          </a:p>
          <a:p>
            <a:r>
              <a:rPr lang="it-IT" dirty="0"/>
              <a:t>Classi con </a:t>
            </a:r>
            <a:r>
              <a:rPr lang="it-IT" dirty="0" err="1" smtClean="0"/>
              <a:t>TypeScript</a:t>
            </a:r>
            <a:endParaRPr lang="it-IT" dirty="0" smtClean="0"/>
          </a:p>
          <a:p>
            <a:r>
              <a:rPr lang="it-IT" dirty="0" smtClean="0"/>
              <a:t>Moduli con </a:t>
            </a:r>
            <a:r>
              <a:rPr lang="it-IT" dirty="0" err="1" smtClean="0"/>
              <a:t>TypeScript</a:t>
            </a:r>
            <a:endParaRPr lang="it-IT" dirty="0" smtClean="0"/>
          </a:p>
          <a:p>
            <a:r>
              <a:rPr lang="it-IT" dirty="0" smtClean="0"/>
              <a:t>Moduli esterni </a:t>
            </a:r>
            <a:r>
              <a:rPr lang="it-IT" dirty="0"/>
              <a:t>con </a:t>
            </a:r>
            <a:r>
              <a:rPr lang="it-IT" dirty="0" err="1"/>
              <a:t>TypeScript</a:t>
            </a:r>
            <a:endParaRPr lang="it-IT" dirty="0"/>
          </a:p>
          <a:p>
            <a:endParaRPr lang="it-IT" dirty="0" smtClean="0"/>
          </a:p>
          <a:p>
            <a:pPr lvl="1"/>
            <a:endParaRPr lang="it-IT" dirty="0" smtClean="0"/>
          </a:p>
          <a:p>
            <a:pPr marL="457148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TypeScript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711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 err="1" smtClean="0"/>
              <a:t>nateriale</a:t>
            </a:r>
            <a:r>
              <a:rPr lang="it-IT" dirty="0" smtClean="0"/>
              <a:t>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#CDays13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3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</a:t>
            </a:r>
            <a:r>
              <a:rPr lang="it-IT" dirty="0" err="1" smtClean="0"/>
              <a:t>WinRT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Disponibili a 19,90 Euro</a:t>
            </a:r>
          </a:p>
          <a:p>
            <a:r>
              <a:rPr lang="it-IT" dirty="0" smtClean="0"/>
              <a:t>Pronta consegna</a:t>
            </a:r>
          </a:p>
          <a:p>
            <a:r>
              <a:rPr lang="it-IT" dirty="0" smtClean="0"/>
              <a:t>XAML + C# e VB</a:t>
            </a:r>
          </a:p>
          <a:p>
            <a:r>
              <a:rPr lang="it-IT" dirty="0" err="1" smtClean="0"/>
              <a:t>WinJS</a:t>
            </a:r>
            <a:r>
              <a:rPr lang="it-IT" dirty="0" smtClean="0"/>
              <a:t> (HTML e </a:t>
            </a:r>
            <a:r>
              <a:rPr lang="it-IT" dirty="0" err="1" smtClean="0"/>
              <a:t>Javascript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95485"/>
            <a:ext cx="1443991" cy="20408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2355726"/>
            <a:ext cx="14287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VS 2012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VB 2012: 39,90 Euro</a:t>
            </a:r>
          </a:p>
          <a:p>
            <a:pPr lvl="1"/>
            <a:r>
              <a:rPr lang="it-IT" sz="2200" dirty="0" smtClean="0"/>
              <a:t>Subito disponibile</a:t>
            </a:r>
          </a:p>
          <a:p>
            <a:r>
              <a:rPr lang="it-IT" dirty="0" smtClean="0"/>
              <a:t>C# 5: 39,90 Euro</a:t>
            </a:r>
          </a:p>
          <a:p>
            <a:pPr lvl="1"/>
            <a:r>
              <a:rPr lang="it-IT" sz="2200" dirty="0" smtClean="0"/>
              <a:t>Disponibile dal 15 marzo, prenotazione -15%</a:t>
            </a:r>
          </a:p>
          <a:p>
            <a:r>
              <a:rPr lang="it-IT" dirty="0" smtClean="0"/>
              <a:t>ASP.NET: 49,90 Euro</a:t>
            </a:r>
          </a:p>
          <a:p>
            <a:pPr lvl="1"/>
            <a:r>
              <a:rPr lang="it-IT" sz="2200" dirty="0" smtClean="0"/>
              <a:t>Disponibile dal </a:t>
            </a:r>
            <a:r>
              <a:rPr lang="it-IT" sz="2200" smtClean="0"/>
              <a:t>15 aprile, </a:t>
            </a:r>
            <a:r>
              <a:rPr lang="it-IT" sz="2200"/>
              <a:t>prenotazione -15%</a:t>
            </a:r>
            <a:endParaRPr lang="it-IT" sz="2200" dirty="0" smtClean="0"/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51470"/>
            <a:ext cx="1056616" cy="1493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582456"/>
            <a:ext cx="1056616" cy="1493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3147814"/>
            <a:ext cx="1056616" cy="149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165</Words>
  <Application>Microsoft Office PowerPoint</Application>
  <PresentationFormat>On-screen Show (16:9)</PresentationFormat>
  <Paragraphs>52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Candara</vt:lpstr>
      <vt:lpstr>Segoe UI</vt:lpstr>
      <vt:lpstr>Tema di Office</vt:lpstr>
      <vt:lpstr>Custom Design</vt:lpstr>
      <vt:lpstr>Web06 – Introduzione a TypeScript</vt:lpstr>
      <vt:lpstr>Grazie a</vt:lpstr>
      <vt:lpstr>Agenda</vt:lpstr>
      <vt:lpstr>demo</vt:lpstr>
      <vt:lpstr>Q&amp;A</vt:lpstr>
      <vt:lpstr>Libri per WinRT</vt:lpstr>
      <vt:lpstr>Libri per VS 2012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Stefano Mostarda</cp:lastModifiedBy>
  <cp:revision>58</cp:revision>
  <dcterms:created xsi:type="dcterms:W3CDTF">2012-01-13T14:01:41Z</dcterms:created>
  <dcterms:modified xsi:type="dcterms:W3CDTF">2013-02-28T18:12:07Z</dcterms:modified>
</cp:coreProperties>
</file>