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4407" r:id="rId1"/>
  </p:sldMasterIdLst>
  <p:notesMasterIdLst>
    <p:notesMasterId r:id="rId33"/>
  </p:notesMasterIdLst>
  <p:handoutMasterIdLst>
    <p:handoutMasterId r:id="rId34"/>
  </p:handoutMasterIdLst>
  <p:sldIdLst>
    <p:sldId id="423" r:id="rId2"/>
    <p:sldId id="424" r:id="rId3"/>
    <p:sldId id="440" r:id="rId4"/>
    <p:sldId id="425" r:id="rId5"/>
    <p:sldId id="426" r:id="rId6"/>
    <p:sldId id="427" r:id="rId7"/>
    <p:sldId id="441" r:id="rId8"/>
    <p:sldId id="428" r:id="rId9"/>
    <p:sldId id="429" r:id="rId10"/>
    <p:sldId id="430" r:id="rId11"/>
    <p:sldId id="431" r:id="rId12"/>
    <p:sldId id="432" r:id="rId13"/>
    <p:sldId id="442" r:id="rId14"/>
    <p:sldId id="439" r:id="rId15"/>
    <p:sldId id="433" r:id="rId16"/>
    <p:sldId id="434" r:id="rId17"/>
    <p:sldId id="455" r:id="rId18"/>
    <p:sldId id="435" r:id="rId19"/>
    <p:sldId id="443" r:id="rId20"/>
    <p:sldId id="436" r:id="rId21"/>
    <p:sldId id="437" r:id="rId22"/>
    <p:sldId id="438" r:id="rId23"/>
    <p:sldId id="453" r:id="rId24"/>
    <p:sldId id="445" r:id="rId25"/>
    <p:sldId id="446" r:id="rId26"/>
    <p:sldId id="447" r:id="rId27"/>
    <p:sldId id="448" r:id="rId28"/>
    <p:sldId id="449" r:id="rId29"/>
    <p:sldId id="450" r:id="rId30"/>
    <p:sldId id="454" r:id="rId31"/>
    <p:sldId id="452" r:id="rId32"/>
  </p:sldIdLst>
  <p:sldSz cx="6858000" cy="51435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4" userDrawn="1">
          <p15:clr>
            <a:srgbClr val="A4A3A4"/>
          </p15:clr>
        </p15:guide>
        <p15:guide id="2" orient="horz" pos="2835" userDrawn="1">
          <p15:clr>
            <a:srgbClr val="A4A3A4"/>
          </p15:clr>
        </p15:guide>
        <p15:guide id="3" orient="horz" pos="769" userDrawn="1">
          <p15:clr>
            <a:srgbClr val="A4A3A4"/>
          </p15:clr>
        </p15:guide>
        <p15:guide id="4" orient="horz" pos="1153" userDrawn="1">
          <p15:clr>
            <a:srgbClr val="A4A3A4"/>
          </p15:clr>
        </p15:guide>
        <p15:guide id="5" orient="horz" pos="1812" userDrawn="1">
          <p15:clr>
            <a:srgbClr val="A4A3A4"/>
          </p15:clr>
        </p15:guide>
        <p15:guide id="6" orient="horz" pos="2562" userDrawn="1">
          <p15:clr>
            <a:srgbClr val="A4A3A4"/>
          </p15:clr>
        </p15:guide>
        <p15:guide id="7" orient="horz" pos="1906" userDrawn="1">
          <p15:clr>
            <a:srgbClr val="A4A3A4"/>
          </p15:clr>
        </p15:guide>
        <p15:guide id="8" orient="horz" pos="1054" userDrawn="1">
          <p15:clr>
            <a:srgbClr val="A4A3A4"/>
          </p15:clr>
        </p15:guide>
        <p15:guide id="9" pos="216" userDrawn="1">
          <p15:clr>
            <a:srgbClr val="A4A3A4"/>
          </p15:clr>
        </p15:guide>
        <p15:guide id="10" pos="4104" userDrawn="1">
          <p15:clr>
            <a:srgbClr val="A4A3A4"/>
          </p15:clr>
        </p15:guide>
        <p15:guide id="11" pos="1275" userDrawn="1">
          <p15:clr>
            <a:srgbClr val="A4A3A4"/>
          </p15:clr>
        </p15:guide>
        <p15:guide id="12" pos="2405" userDrawn="1">
          <p15:clr>
            <a:srgbClr val="A4A3A4"/>
          </p15:clr>
        </p15:guide>
        <p15:guide id="13" pos="3536" userDrawn="1">
          <p15:clr>
            <a:srgbClr val="A4A3A4"/>
          </p15:clr>
        </p15:guide>
        <p15:guide id="14" pos="1346" userDrawn="1">
          <p15:clr>
            <a:srgbClr val="A4A3A4"/>
          </p15:clr>
        </p15:guide>
        <p15:guide id="15" pos="2480" userDrawn="1">
          <p15:clr>
            <a:srgbClr val="A4A3A4"/>
          </p15:clr>
        </p15:guide>
        <p15:guide id="16" pos="3611" userDrawn="1">
          <p15:clr>
            <a:srgbClr val="A4A3A4"/>
          </p15:clr>
        </p15:guide>
        <p15:guide id="17" pos="1838" userDrawn="1">
          <p15:clr>
            <a:srgbClr val="A4A3A4"/>
          </p15:clr>
        </p15:guide>
        <p15:guide id="18" pos="1916" userDrawn="1">
          <p15:clr>
            <a:srgbClr val="A4A3A4"/>
          </p15:clr>
        </p15:guide>
        <p15:guide id="19" pos="707" userDrawn="1">
          <p15:clr>
            <a:srgbClr val="A4A3A4"/>
          </p15:clr>
        </p15:guide>
        <p15:guide id="20" pos="782" userDrawn="1">
          <p15:clr>
            <a:srgbClr val="A4A3A4"/>
          </p15:clr>
        </p15:guide>
        <p15:guide id="21" pos="2974" userDrawn="1">
          <p15:clr>
            <a:srgbClr val="A4A3A4"/>
          </p15:clr>
        </p15:guide>
        <p15:guide id="22" pos="3046"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ob Miles" initials="RM"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CF2"/>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799B23B-EC83-4686-B30A-512413B5E67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89875" autoAdjust="0"/>
  </p:normalViewPr>
  <p:slideViewPr>
    <p:cSldViewPr snapToGrid="0">
      <p:cViewPr varScale="1">
        <p:scale>
          <a:sx n="85" d="100"/>
          <a:sy n="85" d="100"/>
        </p:scale>
        <p:origin x="1464" y="66"/>
      </p:cViewPr>
      <p:guideLst>
        <p:guide orient="horz" pos="294"/>
        <p:guide orient="horz" pos="2835"/>
        <p:guide orient="horz" pos="769"/>
        <p:guide orient="horz" pos="1153"/>
        <p:guide orient="horz" pos="1812"/>
        <p:guide orient="horz" pos="2562"/>
        <p:guide orient="horz" pos="1906"/>
        <p:guide orient="horz" pos="1054"/>
        <p:guide pos="216"/>
        <p:guide pos="4104"/>
        <p:guide pos="1275"/>
        <p:guide pos="2405"/>
        <p:guide pos="3536"/>
        <p:guide pos="1346"/>
        <p:guide pos="2480"/>
        <p:guide pos="3611"/>
        <p:guide pos="1838"/>
        <p:guide pos="1916"/>
        <p:guide pos="707"/>
        <p:guide pos="782"/>
        <p:guide pos="2974"/>
        <p:guide pos="3046"/>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60" d="100"/>
          <a:sy n="60" d="100"/>
        </p:scale>
        <p:origin x="2484" y="48"/>
      </p:cViewPr>
      <p:guideLst>
        <p:guide orient="horz" pos="2880"/>
        <p:guide pos="2160"/>
      </p:guideLst>
    </p:cSldViewPr>
  </p:notesViewPr>
  <p:gridSpacing cx="75895" cy="7589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DF3284-5CED-4372-997B-A2DB9FEB5F36}" type="datetimeFigureOut">
              <a:rPr lang="en-US" smtClean="0"/>
              <a:t>1/17/2013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707429C-3E65-48FF-BF64-25C511DAE822}" type="slidenum">
              <a:rPr lang="en-US" smtClean="0"/>
              <a:t>‹#›</a:t>
            </a:fld>
            <a:endParaRPr lang="en-US"/>
          </a:p>
        </p:txBody>
      </p:sp>
    </p:spTree>
    <p:extLst>
      <p:ext uri="{BB962C8B-B14F-4D97-AF65-F5344CB8AC3E}">
        <p14:creationId xmlns:p14="http://schemas.microsoft.com/office/powerpoint/2010/main" val="26551520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44F01F-7F76-4F9A-9CC8-4847A2F5E179}" type="datetimeFigureOut">
              <a:rPr lang="en-US" smtClean="0"/>
              <a:t>1/17/2013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6C1CF0-316C-4904-A0F9-3EEDE72BDC86}" type="slidenum">
              <a:rPr lang="en-US" smtClean="0"/>
              <a:t>‹#›</a:t>
            </a:fld>
            <a:endParaRPr lang="en-US"/>
          </a:p>
        </p:txBody>
      </p:sp>
    </p:spTree>
    <p:extLst>
      <p:ext uri="{BB962C8B-B14F-4D97-AF65-F5344CB8AC3E}">
        <p14:creationId xmlns:p14="http://schemas.microsoft.com/office/powerpoint/2010/main" val="212609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6C1CF0-316C-4904-A0F9-3EEDE72BDC86}" type="slidenum">
              <a:rPr lang="en-US" smtClean="0"/>
              <a:t>2</a:t>
            </a:fld>
            <a:endParaRPr lang="en-US"/>
          </a:p>
        </p:txBody>
      </p:sp>
    </p:spTree>
    <p:extLst>
      <p:ext uri="{BB962C8B-B14F-4D97-AF65-F5344CB8AC3E}">
        <p14:creationId xmlns:p14="http://schemas.microsoft.com/office/powerpoint/2010/main" val="3740580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6C1CF0-316C-4904-A0F9-3EEDE72BDC86}" type="slidenum">
              <a:rPr lang="en-US" smtClean="0"/>
              <a:t>28</a:t>
            </a:fld>
            <a:endParaRPr lang="en-US"/>
          </a:p>
        </p:txBody>
      </p:sp>
    </p:spTree>
    <p:extLst>
      <p:ext uri="{BB962C8B-B14F-4D97-AF65-F5344CB8AC3E}">
        <p14:creationId xmlns:p14="http://schemas.microsoft.com/office/powerpoint/2010/main" val="173135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accent1"/>
        </a:solidFill>
        <a:effectLst/>
      </p:bgPr>
    </p:bg>
    <p:spTree>
      <p:nvGrpSpPr>
        <p:cNvPr id="1" name=""/>
        <p:cNvGrpSpPr/>
        <p:nvPr/>
      </p:nvGrpSpPr>
      <p:grpSpPr>
        <a:xfrm>
          <a:off x="0" y="0"/>
          <a:ext cx="0" cy="0"/>
          <a:chOff x="0" y="0"/>
          <a:chExt cx="0" cy="0"/>
        </a:xfrm>
      </p:grpSpPr>
      <p:pic>
        <p:nvPicPr>
          <p:cNvPr id="3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912452" y="0"/>
            <a:ext cx="3945548"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hasCustomPrompt="1"/>
          </p:nvPr>
        </p:nvSpPr>
        <p:spPr>
          <a:xfrm>
            <a:off x="342901" y="2973885"/>
            <a:ext cx="1681163" cy="346249"/>
          </a:xfrm>
        </p:spPr>
        <p:txBody>
          <a:bodyPr wrap="square">
            <a:spAutoFit/>
          </a:bodyPr>
          <a:lstStyle>
            <a:lvl1pPr marL="0" indent="0" algn="l">
              <a:spcBef>
                <a:spcPts val="0"/>
              </a:spcBef>
              <a:buNone/>
              <a:defRPr sz="900" baseline="0">
                <a:solidFill>
                  <a:schemeClr val="tx1"/>
                </a:solidFill>
              </a:defRPr>
            </a:lvl1pPr>
            <a:lvl2pPr marL="214313" indent="-85725" algn="l">
              <a:spcBef>
                <a:spcPts val="0"/>
              </a:spcBef>
              <a:buFont typeface="Arial" pitchFamily="34" charset="0"/>
              <a:buChar char="•"/>
              <a:defRPr sz="900">
                <a:solidFill>
                  <a:schemeClr val="tx1">
                    <a:lumMod val="60000"/>
                    <a:lumOff val="40000"/>
                  </a:schemeClr>
                </a:solidFill>
              </a:defRPr>
            </a:lvl2pPr>
            <a:lvl3pPr marL="342900" indent="-85725" algn="l">
              <a:buFont typeface="Arial" pitchFamily="34" charset="0"/>
              <a:buChar char="•"/>
              <a:defRPr sz="900">
                <a:solidFill>
                  <a:schemeClr val="tx1">
                    <a:tint val="75000"/>
                  </a:schemeClr>
                </a:solidFill>
              </a:defRPr>
            </a:lvl3pPr>
            <a:lvl4pPr marL="471488" indent="-85725" algn="l">
              <a:buFont typeface="Arial" pitchFamily="34" charset="0"/>
              <a:buChar char="•"/>
              <a:defRPr sz="900">
                <a:solidFill>
                  <a:schemeClr val="tx1">
                    <a:tint val="75000"/>
                  </a:schemeClr>
                </a:solidFill>
              </a:defRPr>
            </a:lvl4pPr>
            <a:lvl5pPr marL="557213" indent="-85725" algn="l">
              <a:buFont typeface="Arial" pitchFamily="34" charset="0"/>
              <a:buChar char="•"/>
              <a:defRPr sz="900">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presenter name and title</a:t>
            </a:r>
          </a:p>
        </p:txBody>
      </p:sp>
      <p:sp>
        <p:nvSpPr>
          <p:cNvPr id="16" name="Text Placeholder 8"/>
          <p:cNvSpPr>
            <a:spLocks noGrp="1"/>
          </p:cNvSpPr>
          <p:nvPr>
            <p:ph type="body" sz="quarter" idx="16" hasCustomPrompt="1"/>
          </p:nvPr>
        </p:nvSpPr>
        <p:spPr>
          <a:xfrm>
            <a:off x="342901" y="400123"/>
            <a:ext cx="1681163" cy="173124"/>
          </a:xfrm>
        </p:spPr>
        <p:txBody>
          <a:bodyPr wrap="square">
            <a:spAutoFit/>
          </a:bodyPr>
          <a:lstStyle>
            <a:lvl1pPr marL="0" indent="0">
              <a:buNone/>
              <a:defRPr sz="900" baseline="0">
                <a:solidFill>
                  <a:schemeClr val="tx1"/>
                </a:solidFill>
              </a:defRPr>
            </a:lvl1pPr>
            <a:lvl2pPr>
              <a:defRPr sz="900">
                <a:solidFill>
                  <a:schemeClr val="tx2"/>
                </a:solidFill>
              </a:defRPr>
            </a:lvl2pPr>
            <a:lvl3pPr>
              <a:defRPr sz="900">
                <a:solidFill>
                  <a:schemeClr val="tx2"/>
                </a:solidFill>
              </a:defRPr>
            </a:lvl3pPr>
            <a:lvl4pPr>
              <a:defRPr sz="900">
                <a:solidFill>
                  <a:schemeClr val="tx2"/>
                </a:solidFill>
              </a:defRPr>
            </a:lvl4pPr>
            <a:lvl5pPr marL="514350" indent="0">
              <a:buNone/>
              <a:defRPr sz="900">
                <a:solidFill>
                  <a:schemeClr val="tx2"/>
                </a:solidFill>
              </a:defRPr>
            </a:lvl5pPr>
          </a:lstStyle>
          <a:p>
            <a:pPr lvl="0"/>
            <a:r>
              <a:rPr lang="en-US" dirty="0" smtClean="0"/>
              <a:t>Click to edit presentation date</a:t>
            </a:r>
          </a:p>
        </p:txBody>
      </p:sp>
      <p:sp>
        <p:nvSpPr>
          <p:cNvPr id="54" name="Title Placeholder 1"/>
          <p:cNvSpPr>
            <a:spLocks noGrp="1"/>
          </p:cNvSpPr>
          <p:nvPr>
            <p:ph type="title" hasCustomPrompt="1"/>
          </p:nvPr>
        </p:nvSpPr>
        <p:spPr>
          <a:xfrm>
            <a:off x="342901" y="1767840"/>
            <a:ext cx="1681163" cy="290849"/>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grpSp>
        <p:nvGrpSpPr>
          <p:cNvPr id="60" name="Group 59"/>
          <p:cNvGrpSpPr/>
          <p:nvPr userDrawn="1"/>
        </p:nvGrpSpPr>
        <p:grpSpPr>
          <a:xfrm>
            <a:off x="342901" y="4501232"/>
            <a:ext cx="1148715" cy="144000"/>
            <a:chOff x="464820" y="471850"/>
            <a:chExt cx="2499360" cy="340045"/>
          </a:xfrm>
        </p:grpSpPr>
        <p:sp>
          <p:nvSpPr>
            <p:cNvPr id="61" name="Rectangle 8"/>
            <p:cNvSpPr>
              <a:spLocks noChangeArrowheads="1"/>
            </p:cNvSpPr>
            <p:nvPr userDrawn="1"/>
          </p:nvSpPr>
          <p:spPr bwMode="auto">
            <a:xfrm>
              <a:off x="464820" y="471850"/>
              <a:ext cx="339494" cy="340045"/>
            </a:xfrm>
            <a:custGeom>
              <a:avLst/>
              <a:gdLst/>
              <a:ahLst/>
              <a:cxnLst/>
              <a:rect l="l" t="t" r="r" b="b"/>
              <a:pathLst>
                <a:path w="339494" h="340045">
                  <a:moveTo>
                    <a:pt x="173606" y="179116"/>
                  </a:moveTo>
                  <a:lnTo>
                    <a:pt x="149356" y="261785"/>
                  </a:lnTo>
                  <a:lnTo>
                    <a:pt x="157623" y="267296"/>
                  </a:lnTo>
                  <a:lnTo>
                    <a:pt x="165890" y="271706"/>
                  </a:lnTo>
                  <a:lnTo>
                    <a:pt x="175259" y="275563"/>
                  </a:lnTo>
                  <a:lnTo>
                    <a:pt x="185730" y="277768"/>
                  </a:lnTo>
                  <a:lnTo>
                    <a:pt x="196753" y="278319"/>
                  </a:lnTo>
                  <a:lnTo>
                    <a:pt x="209980" y="277217"/>
                  </a:lnTo>
                  <a:lnTo>
                    <a:pt x="224861" y="273910"/>
                  </a:lnTo>
                  <a:lnTo>
                    <a:pt x="241394" y="267848"/>
                  </a:lnTo>
                  <a:lnTo>
                    <a:pt x="265644" y="184627"/>
                  </a:lnTo>
                  <a:lnTo>
                    <a:pt x="248559" y="190690"/>
                  </a:lnTo>
                  <a:lnTo>
                    <a:pt x="234230" y="194548"/>
                  </a:lnTo>
                  <a:lnTo>
                    <a:pt x="220452" y="195099"/>
                  </a:lnTo>
                  <a:lnTo>
                    <a:pt x="208878" y="195099"/>
                  </a:lnTo>
                  <a:lnTo>
                    <a:pt x="199509" y="191792"/>
                  </a:lnTo>
                  <a:lnTo>
                    <a:pt x="189588" y="189036"/>
                  </a:lnTo>
                  <a:lnTo>
                    <a:pt x="181321" y="184627"/>
                  </a:lnTo>
                  <a:close/>
                  <a:moveTo>
                    <a:pt x="113532" y="154315"/>
                  </a:moveTo>
                  <a:lnTo>
                    <a:pt x="100856" y="155417"/>
                  </a:lnTo>
                  <a:lnTo>
                    <a:pt x="85424" y="158724"/>
                  </a:lnTo>
                  <a:lnTo>
                    <a:pt x="68890" y="164786"/>
                  </a:lnTo>
                  <a:lnTo>
                    <a:pt x="46294" y="244149"/>
                  </a:lnTo>
                  <a:lnTo>
                    <a:pt x="46294" y="245802"/>
                  </a:lnTo>
                  <a:lnTo>
                    <a:pt x="46845" y="246905"/>
                  </a:lnTo>
                  <a:lnTo>
                    <a:pt x="47947" y="246905"/>
                  </a:lnTo>
                  <a:lnTo>
                    <a:pt x="48499" y="246905"/>
                  </a:lnTo>
                  <a:lnTo>
                    <a:pt x="64481" y="240842"/>
                  </a:lnTo>
                  <a:lnTo>
                    <a:pt x="78811" y="237535"/>
                  </a:lnTo>
                  <a:lnTo>
                    <a:pt x="90936" y="236984"/>
                  </a:lnTo>
                  <a:lnTo>
                    <a:pt x="102509" y="237535"/>
                  </a:lnTo>
                  <a:lnTo>
                    <a:pt x="111879" y="240842"/>
                  </a:lnTo>
                  <a:lnTo>
                    <a:pt x="121248" y="243598"/>
                  </a:lnTo>
                  <a:lnTo>
                    <a:pt x="129515" y="248007"/>
                  </a:lnTo>
                  <a:lnTo>
                    <a:pt x="137231" y="253518"/>
                  </a:lnTo>
                  <a:lnTo>
                    <a:pt x="160378" y="170849"/>
                  </a:lnTo>
                  <a:lnTo>
                    <a:pt x="153213" y="165338"/>
                  </a:lnTo>
                  <a:lnTo>
                    <a:pt x="144946" y="160929"/>
                  </a:lnTo>
                  <a:lnTo>
                    <a:pt x="135026" y="157071"/>
                  </a:lnTo>
                  <a:lnTo>
                    <a:pt x="125106" y="154866"/>
                  </a:lnTo>
                  <a:close/>
                  <a:moveTo>
                    <a:pt x="201713" y="81016"/>
                  </a:moveTo>
                  <a:lnTo>
                    <a:pt x="177463" y="164787"/>
                  </a:lnTo>
                  <a:lnTo>
                    <a:pt x="185730" y="169747"/>
                  </a:lnTo>
                  <a:lnTo>
                    <a:pt x="193997" y="174708"/>
                  </a:lnTo>
                  <a:lnTo>
                    <a:pt x="202815" y="177463"/>
                  </a:lnTo>
                  <a:lnTo>
                    <a:pt x="213837" y="180770"/>
                  </a:lnTo>
                  <a:lnTo>
                    <a:pt x="224860" y="181321"/>
                  </a:lnTo>
                  <a:lnTo>
                    <a:pt x="238087" y="179668"/>
                  </a:lnTo>
                  <a:lnTo>
                    <a:pt x="252968" y="175810"/>
                  </a:lnTo>
                  <a:lnTo>
                    <a:pt x="269501" y="169747"/>
                  </a:lnTo>
                  <a:lnTo>
                    <a:pt x="293751" y="87078"/>
                  </a:lnTo>
                  <a:lnTo>
                    <a:pt x="276666" y="93141"/>
                  </a:lnTo>
                  <a:lnTo>
                    <a:pt x="261234" y="96448"/>
                  </a:lnTo>
                  <a:lnTo>
                    <a:pt x="248559" y="98101"/>
                  </a:lnTo>
                  <a:lnTo>
                    <a:pt x="236985" y="96999"/>
                  </a:lnTo>
                  <a:lnTo>
                    <a:pt x="226513" y="94794"/>
                  </a:lnTo>
                  <a:lnTo>
                    <a:pt x="217144" y="90936"/>
                  </a:lnTo>
                  <a:lnTo>
                    <a:pt x="208877" y="86527"/>
                  </a:lnTo>
                  <a:close/>
                  <a:moveTo>
                    <a:pt x="141640" y="56215"/>
                  </a:moveTo>
                  <a:lnTo>
                    <a:pt x="128964" y="57868"/>
                  </a:lnTo>
                  <a:lnTo>
                    <a:pt x="113533" y="60624"/>
                  </a:lnTo>
                  <a:lnTo>
                    <a:pt x="96999" y="66686"/>
                  </a:lnTo>
                  <a:lnTo>
                    <a:pt x="72749" y="150458"/>
                  </a:lnTo>
                  <a:lnTo>
                    <a:pt x="89283" y="144395"/>
                  </a:lnTo>
                  <a:lnTo>
                    <a:pt x="104714" y="141089"/>
                  </a:lnTo>
                  <a:lnTo>
                    <a:pt x="117390" y="139435"/>
                  </a:lnTo>
                  <a:lnTo>
                    <a:pt x="128964" y="140538"/>
                  </a:lnTo>
                  <a:lnTo>
                    <a:pt x="139436" y="142742"/>
                  </a:lnTo>
                  <a:lnTo>
                    <a:pt x="148254" y="146600"/>
                  </a:lnTo>
                  <a:lnTo>
                    <a:pt x="157072" y="151009"/>
                  </a:lnTo>
                  <a:lnTo>
                    <a:pt x="165339" y="155418"/>
                  </a:lnTo>
                  <a:lnTo>
                    <a:pt x="188486" y="72749"/>
                  </a:lnTo>
                  <a:lnTo>
                    <a:pt x="181321" y="67238"/>
                  </a:lnTo>
                  <a:lnTo>
                    <a:pt x="172503" y="62829"/>
                  </a:lnTo>
                  <a:lnTo>
                    <a:pt x="163134" y="58971"/>
                  </a:lnTo>
                  <a:lnTo>
                    <a:pt x="153214" y="56766"/>
                  </a:lnTo>
                  <a:close/>
                  <a:moveTo>
                    <a:pt x="0" y="0"/>
                  </a:moveTo>
                  <a:lnTo>
                    <a:pt x="339494" y="0"/>
                  </a:lnTo>
                  <a:lnTo>
                    <a:pt x="339494" y="340045"/>
                  </a:lnTo>
                  <a:lnTo>
                    <a:pt x="0" y="340045"/>
                  </a:lnTo>
                  <a:close/>
                </a:path>
              </a:pathLst>
            </a:cu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2" name="Freeform 9"/>
            <p:cNvSpPr>
              <a:spLocks/>
            </p:cNvSpPr>
            <p:nvPr userDrawn="1"/>
          </p:nvSpPr>
          <p:spPr bwMode="auto">
            <a:xfrm>
              <a:off x="890290" y="528065"/>
              <a:ext cx="288790" cy="222104"/>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3" name="Freeform 10"/>
            <p:cNvSpPr>
              <a:spLocks noEditPoints="1"/>
            </p:cNvSpPr>
            <p:nvPr userDrawn="1"/>
          </p:nvSpPr>
          <p:spPr bwMode="auto">
            <a:xfrm>
              <a:off x="1192307" y="518144"/>
              <a:ext cx="33068" cy="232024"/>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4" name="Freeform 11"/>
            <p:cNvSpPr>
              <a:spLocks/>
            </p:cNvSpPr>
            <p:nvPr userDrawn="1"/>
          </p:nvSpPr>
          <p:spPr bwMode="auto">
            <a:xfrm>
              <a:off x="1260096" y="588138"/>
              <a:ext cx="131719" cy="162031"/>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5" name="Freeform 12"/>
            <p:cNvSpPr>
              <a:spLocks noEditPoints="1"/>
            </p:cNvSpPr>
            <p:nvPr userDrawn="1"/>
          </p:nvSpPr>
          <p:spPr bwMode="auto">
            <a:xfrm>
              <a:off x="1414963" y="514838"/>
              <a:ext cx="146049" cy="239189"/>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6" name="Freeform 13"/>
            <p:cNvSpPr>
              <a:spLocks noEditPoints="1"/>
            </p:cNvSpPr>
            <p:nvPr userDrawn="1"/>
          </p:nvSpPr>
          <p:spPr bwMode="auto">
            <a:xfrm>
              <a:off x="1588016"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7" name="Freeform 14"/>
            <p:cNvSpPr>
              <a:spLocks/>
            </p:cNvSpPr>
            <p:nvPr userDrawn="1"/>
          </p:nvSpPr>
          <p:spPr bwMode="auto">
            <a:xfrm>
              <a:off x="1748945" y="591996"/>
              <a:ext cx="222104" cy="158174"/>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8" name="Freeform 15"/>
            <p:cNvSpPr>
              <a:spLocks/>
            </p:cNvSpPr>
            <p:nvPr userDrawn="1"/>
          </p:nvSpPr>
          <p:spPr bwMode="auto">
            <a:xfrm>
              <a:off x="1977112" y="588138"/>
              <a:ext cx="97549" cy="165889"/>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9" name="Freeform 16"/>
            <p:cNvSpPr>
              <a:spLocks noEditPoints="1"/>
            </p:cNvSpPr>
            <p:nvPr userDrawn="1"/>
          </p:nvSpPr>
          <p:spPr bwMode="auto">
            <a:xfrm>
              <a:off x="2080173" y="586484"/>
              <a:ext cx="32516" cy="31965"/>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0" name="Freeform 17"/>
            <p:cNvSpPr>
              <a:spLocks noEditPoints="1"/>
            </p:cNvSpPr>
            <p:nvPr userDrawn="1"/>
          </p:nvSpPr>
          <p:spPr bwMode="auto">
            <a:xfrm>
              <a:off x="2171660" y="528065"/>
              <a:ext cx="135577" cy="222104"/>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1" name="Freeform 18"/>
            <p:cNvSpPr>
              <a:spLocks/>
            </p:cNvSpPr>
            <p:nvPr userDrawn="1"/>
          </p:nvSpPr>
          <p:spPr bwMode="auto">
            <a:xfrm>
              <a:off x="2333140" y="514838"/>
              <a:ext cx="131719" cy="235331"/>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2" name="Freeform 19"/>
            <p:cNvSpPr>
              <a:spLocks noEditPoints="1"/>
            </p:cNvSpPr>
            <p:nvPr userDrawn="1"/>
          </p:nvSpPr>
          <p:spPr bwMode="auto">
            <a:xfrm>
              <a:off x="2488007"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3" name="Freeform 20"/>
            <p:cNvSpPr>
              <a:spLocks/>
            </p:cNvSpPr>
            <p:nvPr userDrawn="1"/>
          </p:nvSpPr>
          <p:spPr bwMode="auto">
            <a:xfrm>
              <a:off x="2670980" y="588138"/>
              <a:ext cx="131719" cy="162031"/>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4" name="Freeform 21"/>
            <p:cNvSpPr>
              <a:spLocks noEditPoints="1"/>
            </p:cNvSpPr>
            <p:nvPr userDrawn="1"/>
          </p:nvSpPr>
          <p:spPr bwMode="auto">
            <a:xfrm>
              <a:off x="2825847" y="588138"/>
              <a:ext cx="138333" cy="165889"/>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5" name="Freeform 22"/>
            <p:cNvSpPr>
              <a:spLocks noEditPoints="1"/>
            </p:cNvSpPr>
            <p:nvPr userDrawn="1"/>
          </p:nvSpPr>
          <p:spPr bwMode="auto">
            <a:xfrm>
              <a:off x="723850" y="713244"/>
              <a:ext cx="31965" cy="31965"/>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grpSp>
      <p:sp>
        <p:nvSpPr>
          <p:cNvPr id="44" name="Picture Placeholder 9"/>
          <p:cNvSpPr>
            <a:spLocks noGrp="1"/>
          </p:cNvSpPr>
          <p:nvPr>
            <p:ph type="pic" sz="quarter" idx="17" hasCustomPrompt="1"/>
          </p:nvPr>
        </p:nvSpPr>
        <p:spPr>
          <a:xfrm>
            <a:off x="3413125" y="466725"/>
            <a:ext cx="1616075"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45" name="Picture Placeholder 9"/>
          <p:cNvSpPr>
            <a:spLocks noGrp="1"/>
          </p:cNvSpPr>
          <p:nvPr>
            <p:ph type="pic" sz="quarter" idx="19" hasCustomPrompt="1"/>
          </p:nvPr>
        </p:nvSpPr>
        <p:spPr>
          <a:xfrm>
            <a:off x="3413125" y="2195195"/>
            <a:ext cx="1616075"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46" name="Picture Placeholder 9"/>
          <p:cNvSpPr>
            <a:spLocks noGrp="1"/>
          </p:cNvSpPr>
          <p:nvPr>
            <p:ph type="pic" sz="quarter" idx="20" hasCustomPrompt="1"/>
          </p:nvPr>
        </p:nvSpPr>
        <p:spPr>
          <a:xfrm>
            <a:off x="5149851" y="2195195"/>
            <a:ext cx="1616075"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47" name="Picture Placeholder 9"/>
          <p:cNvSpPr>
            <a:spLocks noGrp="1"/>
          </p:cNvSpPr>
          <p:nvPr>
            <p:ph type="pic" sz="quarter" idx="21" hasCustomPrompt="1"/>
          </p:nvPr>
        </p:nvSpPr>
        <p:spPr>
          <a:xfrm>
            <a:off x="3413125" y="3923666"/>
            <a:ext cx="3352801" cy="1219834"/>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personal photo</a:t>
            </a:r>
            <a:endParaRPr lang="en-US" dirty="0"/>
          </a:p>
        </p:txBody>
      </p:sp>
      <p:sp>
        <p:nvSpPr>
          <p:cNvPr id="48" name="Text Placeholder 12"/>
          <p:cNvSpPr>
            <a:spLocks noGrp="1"/>
          </p:cNvSpPr>
          <p:nvPr>
            <p:ph type="body" sz="quarter" idx="22" hasCustomPrompt="1"/>
          </p:nvPr>
        </p:nvSpPr>
        <p:spPr>
          <a:xfrm>
            <a:off x="3413125" y="1719624"/>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49" name="Text Placeholder 12"/>
          <p:cNvSpPr>
            <a:spLocks noGrp="1"/>
          </p:cNvSpPr>
          <p:nvPr>
            <p:ph type="body" sz="quarter" idx="24" hasCustomPrompt="1"/>
          </p:nvPr>
        </p:nvSpPr>
        <p:spPr>
          <a:xfrm>
            <a:off x="3413125" y="3448094"/>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50" name="Text Placeholder 12"/>
          <p:cNvSpPr>
            <a:spLocks noGrp="1"/>
          </p:cNvSpPr>
          <p:nvPr>
            <p:ph type="body" sz="quarter" idx="25" hasCustomPrompt="1"/>
          </p:nvPr>
        </p:nvSpPr>
        <p:spPr>
          <a:xfrm>
            <a:off x="5149851" y="3448094"/>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51" name="Rectangle 50"/>
          <p:cNvSpPr/>
          <p:nvPr userDrawn="1"/>
        </p:nvSpPr>
        <p:spPr>
          <a:xfrm>
            <a:off x="5149851" y="46672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52" name="Rectangle 51"/>
          <p:cNvSpPr/>
          <p:nvPr userDrawn="1"/>
        </p:nvSpPr>
        <p:spPr>
          <a:xfrm>
            <a:off x="6018213" y="46672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53" name="Rectangle 52"/>
          <p:cNvSpPr/>
          <p:nvPr userDrawn="1"/>
        </p:nvSpPr>
        <p:spPr>
          <a:xfrm>
            <a:off x="5149851" y="133508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55" name="Rectangle 54"/>
          <p:cNvSpPr/>
          <p:nvPr userDrawn="1"/>
        </p:nvSpPr>
        <p:spPr>
          <a:xfrm>
            <a:off x="6018213" y="133508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56" name="Freeform 95"/>
          <p:cNvSpPr>
            <a:spLocks/>
          </p:cNvSpPr>
          <p:nvPr userDrawn="1"/>
        </p:nvSpPr>
        <p:spPr bwMode="black">
          <a:xfrm>
            <a:off x="6229160" y="677673"/>
            <a:ext cx="325819" cy="325816"/>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81"/>
          <p:cNvSpPr>
            <a:spLocks noEditPoints="1"/>
          </p:cNvSpPr>
          <p:nvPr userDrawn="1"/>
        </p:nvSpPr>
        <p:spPr bwMode="black">
          <a:xfrm>
            <a:off x="5337940" y="1565123"/>
            <a:ext cx="371534" cy="28764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Freeform 116"/>
          <p:cNvSpPr>
            <a:spLocks noEditPoints="1"/>
          </p:cNvSpPr>
          <p:nvPr userDrawn="1"/>
        </p:nvSpPr>
        <p:spPr bwMode="black">
          <a:xfrm>
            <a:off x="6213792" y="1566623"/>
            <a:ext cx="356554" cy="28464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Freeform 12"/>
          <p:cNvSpPr>
            <a:spLocks noChangeAspect="1"/>
          </p:cNvSpPr>
          <p:nvPr userDrawn="1"/>
        </p:nvSpPr>
        <p:spPr bwMode="black">
          <a:xfrm>
            <a:off x="5387027" y="650711"/>
            <a:ext cx="273360" cy="37974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Tree>
    <p:extLst>
      <p:ext uri="{BB962C8B-B14F-4D97-AF65-F5344CB8AC3E}">
        <p14:creationId xmlns:p14="http://schemas.microsoft.com/office/powerpoint/2010/main" val="499102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19"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22"/>
          </p:nvPr>
        </p:nvSpPr>
        <p:spPr/>
        <p:txBody>
          <a:bodyPr/>
          <a:lstStyle/>
          <a:p>
            <a:endParaRPr lang="en-US" dirty="0"/>
          </a:p>
        </p:txBody>
      </p:sp>
      <p:sp>
        <p:nvSpPr>
          <p:cNvPr id="10" name="Footer Placeholder 9"/>
          <p:cNvSpPr>
            <a:spLocks noGrp="1"/>
          </p:cNvSpPr>
          <p:nvPr>
            <p:ph type="ftr" sz="quarter" idx="23"/>
          </p:nvPr>
        </p:nvSpPr>
        <p:spPr/>
        <p:txBody>
          <a:bodyPr/>
          <a:lstStyle/>
          <a:p>
            <a:endParaRPr lang="en-US" dirty="0"/>
          </a:p>
        </p:txBody>
      </p:sp>
      <p:sp>
        <p:nvSpPr>
          <p:cNvPr id="20" name="Slide Number Placeholder 19"/>
          <p:cNvSpPr>
            <a:spLocks noGrp="1"/>
          </p:cNvSpPr>
          <p:nvPr>
            <p:ph type="sldNum" sz="quarter" idx="24"/>
          </p:nvPr>
        </p:nvSpPr>
        <p:spPr/>
        <p:txBody>
          <a:bodyPr/>
          <a:lstStyle/>
          <a:p>
            <a:fld id="{B6F15528-21DE-4FAA-801E-634DDDAF4B2B}" type="slidenum">
              <a:rPr lang="en-US" smtClean="0"/>
              <a:pPr/>
              <a:t>‹#›</a:t>
            </a:fld>
            <a:endParaRPr lang="en-US" dirty="0"/>
          </a:p>
        </p:txBody>
      </p:sp>
      <p:sp>
        <p:nvSpPr>
          <p:cNvPr id="21" name="Title 20"/>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5" name="Text Placeholder 24"/>
          <p:cNvSpPr>
            <a:spLocks noGrp="1"/>
          </p:cNvSpPr>
          <p:nvPr>
            <p:ph type="body" sz="quarter" idx="25" hasCustomPrompt="1"/>
          </p:nvPr>
        </p:nvSpPr>
        <p:spPr>
          <a:xfrm>
            <a:off x="342900" y="1792289"/>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33" name="Text Placeholder 21"/>
          <p:cNvSpPr>
            <a:spLocks noGrp="1"/>
          </p:cNvSpPr>
          <p:nvPr>
            <p:ph type="body" sz="quarter" idx="26" hasCustomPrompt="1"/>
          </p:nvPr>
        </p:nvSpPr>
        <p:spPr>
          <a:xfrm>
            <a:off x="342900" y="2047595"/>
            <a:ext cx="1681163" cy="2452968"/>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Text Placeholder 24"/>
          <p:cNvSpPr>
            <a:spLocks noGrp="1"/>
          </p:cNvSpPr>
          <p:nvPr>
            <p:ph type="body" sz="quarter" idx="27" hasCustomPrompt="1"/>
          </p:nvPr>
        </p:nvSpPr>
        <p:spPr>
          <a:xfrm>
            <a:off x="2137172" y="1792289"/>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35" name="Text Placeholder 21"/>
          <p:cNvSpPr>
            <a:spLocks noGrp="1"/>
          </p:cNvSpPr>
          <p:nvPr>
            <p:ph type="body" sz="quarter" idx="28" hasCustomPrompt="1"/>
          </p:nvPr>
        </p:nvSpPr>
        <p:spPr>
          <a:xfrm>
            <a:off x="2137172" y="2047595"/>
            <a:ext cx="1681163" cy="2452968"/>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Text Placeholder 24"/>
          <p:cNvSpPr>
            <a:spLocks noGrp="1"/>
          </p:cNvSpPr>
          <p:nvPr>
            <p:ph type="body" sz="quarter" idx="29" hasCustomPrompt="1"/>
          </p:nvPr>
        </p:nvSpPr>
        <p:spPr>
          <a:xfrm>
            <a:off x="3932635" y="1792289"/>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37" name="Text Placeholder 21"/>
          <p:cNvSpPr>
            <a:spLocks noGrp="1"/>
          </p:cNvSpPr>
          <p:nvPr>
            <p:ph type="body" sz="quarter" idx="30" hasCustomPrompt="1"/>
          </p:nvPr>
        </p:nvSpPr>
        <p:spPr>
          <a:xfrm>
            <a:off x="3932635" y="2047595"/>
            <a:ext cx="1681163" cy="2452968"/>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9" name="Text Placeholder 2"/>
          <p:cNvSpPr>
            <a:spLocks noGrp="1"/>
          </p:cNvSpPr>
          <p:nvPr>
            <p:ph type="body" sz="quarter" idx="31" hasCustomPrompt="1"/>
          </p:nvPr>
        </p:nvSpPr>
        <p:spPr>
          <a:xfrm>
            <a:off x="5731669" y="2047596"/>
            <a:ext cx="783431" cy="978179"/>
          </a:xfrm>
        </p:spPr>
        <p:txBody>
          <a:bodyPr/>
          <a:lstStyle>
            <a:lvl1pPr marL="0" indent="0">
              <a:buNone/>
              <a:defRPr sz="675">
                <a:solidFill>
                  <a:schemeClr val="tx2">
                    <a:lumMod val="40000"/>
                    <a:lumOff val="60000"/>
                  </a:schemeClr>
                </a:solidFill>
              </a:defRPr>
            </a:lvl1pPr>
            <a:lvl2pPr>
              <a:defRPr sz="675">
                <a:solidFill>
                  <a:schemeClr val="tx2">
                    <a:lumMod val="40000"/>
                    <a:lumOff val="60000"/>
                  </a:schemeClr>
                </a:solidFill>
              </a:defRPr>
            </a:lvl2pPr>
            <a:lvl3pPr>
              <a:defRPr sz="675">
                <a:solidFill>
                  <a:schemeClr val="tx2">
                    <a:lumMod val="40000"/>
                    <a:lumOff val="60000"/>
                  </a:schemeClr>
                </a:solidFill>
              </a:defRPr>
            </a:lvl3pPr>
            <a:lvl4pPr>
              <a:defRPr sz="675">
                <a:solidFill>
                  <a:schemeClr val="tx2">
                    <a:lumMod val="40000"/>
                    <a:lumOff val="60000"/>
                  </a:schemeClr>
                </a:solidFill>
              </a:defRPr>
            </a:lvl4pPr>
            <a:lvl5pPr marL="514350" indent="0">
              <a:buNone/>
              <a:defRPr sz="675">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1790029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lumns With Graphics">
    <p:spTree>
      <p:nvGrpSpPr>
        <p:cNvPr id="1" name=""/>
        <p:cNvGrpSpPr/>
        <p:nvPr/>
      </p:nvGrpSpPr>
      <p:grpSpPr>
        <a:xfrm>
          <a:off x="0" y="0"/>
          <a:ext cx="0" cy="0"/>
          <a:chOff x="0" y="0"/>
          <a:chExt cx="0" cy="0"/>
        </a:xfrm>
      </p:grpSpPr>
      <p:sp>
        <p:nvSpPr>
          <p:cNvPr id="22" name="Text Placeholder 13"/>
          <p:cNvSpPr>
            <a:spLocks noGrp="1"/>
          </p:cNvSpPr>
          <p:nvPr>
            <p:ph type="body" sz="quarter" idx="21"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0" name="Date Placeholder 19"/>
          <p:cNvSpPr>
            <a:spLocks noGrp="1"/>
          </p:cNvSpPr>
          <p:nvPr>
            <p:ph type="dt" sz="half" idx="22"/>
          </p:nvPr>
        </p:nvSpPr>
        <p:spPr/>
        <p:txBody>
          <a:bodyPr/>
          <a:lstStyle/>
          <a:p>
            <a:endParaRPr lang="en-US" dirty="0"/>
          </a:p>
        </p:txBody>
      </p:sp>
      <p:sp>
        <p:nvSpPr>
          <p:cNvPr id="23" name="Footer Placeholder 22"/>
          <p:cNvSpPr>
            <a:spLocks noGrp="1"/>
          </p:cNvSpPr>
          <p:nvPr>
            <p:ph type="ftr" sz="quarter" idx="23"/>
          </p:nvPr>
        </p:nvSpPr>
        <p:spPr/>
        <p:txBody>
          <a:bodyPr/>
          <a:lstStyle/>
          <a:p>
            <a:endParaRPr lang="en-US" dirty="0"/>
          </a:p>
        </p:txBody>
      </p:sp>
      <p:sp>
        <p:nvSpPr>
          <p:cNvPr id="24" name="Slide Number Placeholder 23"/>
          <p:cNvSpPr>
            <a:spLocks noGrp="1"/>
          </p:cNvSpPr>
          <p:nvPr>
            <p:ph type="sldNum" sz="quarter" idx="24"/>
          </p:nvPr>
        </p:nvSpPr>
        <p:spPr/>
        <p:txBody>
          <a:bodyPr/>
          <a:lstStyle/>
          <a:p>
            <a:fld id="{B6F15528-21DE-4FAA-801E-634DDDAF4B2B}" type="slidenum">
              <a:rPr lang="en-US" smtClean="0"/>
              <a:pPr/>
              <a:t>‹#›</a:t>
            </a:fld>
            <a:endParaRPr lang="en-US" dirty="0"/>
          </a:p>
        </p:txBody>
      </p:sp>
      <p:sp>
        <p:nvSpPr>
          <p:cNvPr id="25" name="Title 24"/>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7" name="Content Placeholder 9"/>
          <p:cNvSpPr>
            <a:spLocks noGrp="1"/>
          </p:cNvSpPr>
          <p:nvPr>
            <p:ph sz="quarter" idx="18" hasCustomPrompt="1"/>
          </p:nvPr>
        </p:nvSpPr>
        <p:spPr>
          <a:xfrm>
            <a:off x="342900" y="1220789"/>
            <a:ext cx="1681163" cy="1355725"/>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a:t>
            </a:r>
            <a:br>
              <a:rPr lang="en-US" dirty="0" smtClean="0"/>
            </a:br>
            <a:r>
              <a:rPr lang="en-US" dirty="0" smtClean="0"/>
              <a:t>graphic/photo</a:t>
            </a:r>
            <a:endParaRPr lang="en-US" dirty="0"/>
          </a:p>
        </p:txBody>
      </p:sp>
      <p:sp>
        <p:nvSpPr>
          <p:cNvPr id="28" name="Content Placeholder 9"/>
          <p:cNvSpPr>
            <a:spLocks noGrp="1"/>
          </p:cNvSpPr>
          <p:nvPr>
            <p:ph sz="quarter" idx="25" hasCustomPrompt="1"/>
          </p:nvPr>
        </p:nvSpPr>
        <p:spPr>
          <a:xfrm>
            <a:off x="2137768" y="1220789"/>
            <a:ext cx="1681163" cy="1355725"/>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a:t>
            </a:r>
            <a:br>
              <a:rPr lang="en-US" dirty="0" smtClean="0"/>
            </a:br>
            <a:r>
              <a:rPr lang="en-US" dirty="0" smtClean="0"/>
              <a:t>graphic/photo</a:t>
            </a:r>
            <a:endParaRPr lang="en-US" dirty="0"/>
          </a:p>
        </p:txBody>
      </p:sp>
      <p:sp>
        <p:nvSpPr>
          <p:cNvPr id="29" name="Content Placeholder 9"/>
          <p:cNvSpPr>
            <a:spLocks noGrp="1"/>
          </p:cNvSpPr>
          <p:nvPr>
            <p:ph sz="quarter" idx="26" hasCustomPrompt="1"/>
          </p:nvPr>
        </p:nvSpPr>
        <p:spPr>
          <a:xfrm>
            <a:off x="3932635" y="1220789"/>
            <a:ext cx="1681163" cy="1355725"/>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a:t>
            </a:r>
            <a:br>
              <a:rPr lang="en-US" dirty="0" smtClean="0"/>
            </a:br>
            <a:r>
              <a:rPr lang="en-US" dirty="0" smtClean="0"/>
              <a:t>graphic/photo</a:t>
            </a:r>
            <a:endParaRPr lang="en-US" dirty="0"/>
          </a:p>
        </p:txBody>
      </p:sp>
      <p:sp>
        <p:nvSpPr>
          <p:cNvPr id="36" name="Text Placeholder 24"/>
          <p:cNvSpPr>
            <a:spLocks noGrp="1"/>
          </p:cNvSpPr>
          <p:nvPr>
            <p:ph type="body" sz="quarter" idx="27" hasCustomPrompt="1"/>
          </p:nvPr>
        </p:nvSpPr>
        <p:spPr>
          <a:xfrm>
            <a:off x="342900" y="2705661"/>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37" name="Text Placeholder 21"/>
          <p:cNvSpPr>
            <a:spLocks noGrp="1"/>
          </p:cNvSpPr>
          <p:nvPr>
            <p:ph type="body" sz="quarter" idx="28" hasCustomPrompt="1"/>
          </p:nvPr>
        </p:nvSpPr>
        <p:spPr>
          <a:xfrm>
            <a:off x="342901" y="2960967"/>
            <a:ext cx="1681163" cy="1539596"/>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8" name="Text Placeholder 24"/>
          <p:cNvSpPr>
            <a:spLocks noGrp="1"/>
          </p:cNvSpPr>
          <p:nvPr>
            <p:ph type="body" sz="quarter" idx="29" hasCustomPrompt="1"/>
          </p:nvPr>
        </p:nvSpPr>
        <p:spPr>
          <a:xfrm>
            <a:off x="2137768" y="2705661"/>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39" name="Text Placeholder 21"/>
          <p:cNvSpPr>
            <a:spLocks noGrp="1"/>
          </p:cNvSpPr>
          <p:nvPr>
            <p:ph type="body" sz="quarter" idx="30" hasCustomPrompt="1"/>
          </p:nvPr>
        </p:nvSpPr>
        <p:spPr>
          <a:xfrm>
            <a:off x="2137768" y="2960967"/>
            <a:ext cx="1681163" cy="1539596"/>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0" name="Text Placeholder 24"/>
          <p:cNvSpPr>
            <a:spLocks noGrp="1"/>
          </p:cNvSpPr>
          <p:nvPr>
            <p:ph type="body" sz="quarter" idx="31" hasCustomPrompt="1"/>
          </p:nvPr>
        </p:nvSpPr>
        <p:spPr>
          <a:xfrm>
            <a:off x="3932635" y="2705661"/>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41" name="Text Placeholder 21"/>
          <p:cNvSpPr>
            <a:spLocks noGrp="1"/>
          </p:cNvSpPr>
          <p:nvPr>
            <p:ph type="body" sz="quarter" idx="32" hasCustomPrompt="1"/>
          </p:nvPr>
        </p:nvSpPr>
        <p:spPr>
          <a:xfrm>
            <a:off x="3932635" y="2960967"/>
            <a:ext cx="1681163" cy="1539596"/>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8958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3"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20"/>
          </p:nvPr>
        </p:nvSpPr>
        <p:spPr/>
        <p:txBody>
          <a:bodyPr/>
          <a:lstStyle/>
          <a:p>
            <a:endParaRPr lang="en-US" dirty="0"/>
          </a:p>
        </p:txBody>
      </p:sp>
      <p:sp>
        <p:nvSpPr>
          <p:cNvPr id="3" name="Footer Placeholder 2"/>
          <p:cNvSpPr>
            <a:spLocks noGrp="1"/>
          </p:cNvSpPr>
          <p:nvPr>
            <p:ph type="ftr" sz="quarter" idx="21"/>
          </p:nvPr>
        </p:nvSpPr>
        <p:spPr/>
        <p:txBody>
          <a:bodyPr/>
          <a:lstStyle/>
          <a:p>
            <a:endParaRPr lang="en-US" dirty="0"/>
          </a:p>
        </p:txBody>
      </p:sp>
      <p:sp>
        <p:nvSpPr>
          <p:cNvPr id="9" name="Slide Number Placeholder 8"/>
          <p:cNvSpPr>
            <a:spLocks noGrp="1"/>
          </p:cNvSpPr>
          <p:nvPr>
            <p:ph type="sldNum" sz="quarter" idx="22"/>
          </p:nvPr>
        </p:nvSpPr>
        <p:spPr/>
        <p:txBody>
          <a:bodyPr/>
          <a:lstStyle/>
          <a:p>
            <a:fld id="{B6F15528-21DE-4FAA-801E-634DDDAF4B2B}" type="slidenum">
              <a:rPr lang="en-US" smtClean="0"/>
              <a:pPr/>
              <a:t>‹#›</a:t>
            </a:fld>
            <a:endParaRPr lang="en-US" dirty="0"/>
          </a:p>
        </p:txBody>
      </p:sp>
      <p:sp>
        <p:nvSpPr>
          <p:cNvPr id="24" name="Text Placeholder 2"/>
          <p:cNvSpPr>
            <a:spLocks noGrp="1"/>
          </p:cNvSpPr>
          <p:nvPr>
            <p:ph type="body" sz="quarter" idx="23" hasCustomPrompt="1"/>
          </p:nvPr>
        </p:nvSpPr>
        <p:spPr>
          <a:xfrm>
            <a:off x="342901" y="1152525"/>
            <a:ext cx="5270897" cy="1266825"/>
          </a:xfrm>
        </p:spPr>
        <p:txBody>
          <a:bodyPr/>
          <a:lstStyle>
            <a:lvl1pPr marL="0" indent="0">
              <a:lnSpc>
                <a:spcPct val="105000"/>
              </a:lnSpc>
              <a:buNone/>
              <a:defRPr sz="1800">
                <a:solidFill>
                  <a:schemeClr val="tx1"/>
                </a:solidFill>
              </a:defRPr>
            </a:lvl1pPr>
            <a:lvl2pPr marL="0" indent="0">
              <a:buNone/>
              <a:defRPr/>
            </a:lvl2pPr>
            <a:lvl3pPr marL="214313" indent="-85725">
              <a:defRPr/>
            </a:lvl3pPr>
            <a:lvl4pPr marL="345281" indent="-85725">
              <a:defRPr/>
            </a:lvl4pPr>
            <a:lvl5pPr marL="471488" indent="-85725">
              <a:defRPr/>
            </a:lvl5pPr>
          </a:lstStyle>
          <a:p>
            <a:pPr lvl="0"/>
            <a:r>
              <a:rPr lang="en-US" dirty="0" smtClean="0"/>
              <a:t>Click to edit text</a:t>
            </a:r>
          </a:p>
        </p:txBody>
      </p:sp>
      <p:sp>
        <p:nvSpPr>
          <p:cNvPr id="14" name="Title 13"/>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6" name="Text Placeholder 25"/>
          <p:cNvSpPr>
            <a:spLocks noGrp="1"/>
          </p:cNvSpPr>
          <p:nvPr>
            <p:ph type="body" sz="quarter" idx="24"/>
          </p:nvPr>
        </p:nvSpPr>
        <p:spPr>
          <a:xfrm>
            <a:off x="342900" y="2574925"/>
            <a:ext cx="1681163" cy="1925638"/>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9" name="Text Placeholder 25"/>
          <p:cNvSpPr>
            <a:spLocks noGrp="1"/>
          </p:cNvSpPr>
          <p:nvPr>
            <p:ph type="body" sz="quarter" idx="25"/>
          </p:nvPr>
        </p:nvSpPr>
        <p:spPr>
          <a:xfrm>
            <a:off x="2137768" y="2574925"/>
            <a:ext cx="1681163" cy="1925638"/>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0" name="Text Placeholder 25"/>
          <p:cNvSpPr>
            <a:spLocks noGrp="1"/>
          </p:cNvSpPr>
          <p:nvPr>
            <p:ph type="body" sz="quarter" idx="26"/>
          </p:nvPr>
        </p:nvSpPr>
        <p:spPr>
          <a:xfrm>
            <a:off x="3932635" y="2574925"/>
            <a:ext cx="1681163" cy="1925638"/>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10814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les">
    <p:spTree>
      <p:nvGrpSpPr>
        <p:cNvPr id="1" name=""/>
        <p:cNvGrpSpPr/>
        <p:nvPr/>
      </p:nvGrpSpPr>
      <p:grpSpPr>
        <a:xfrm>
          <a:off x="0" y="0"/>
          <a:ext cx="0" cy="0"/>
          <a:chOff x="0" y="0"/>
          <a:chExt cx="0" cy="0"/>
        </a:xfrm>
      </p:grpSpPr>
      <p:sp>
        <p:nvSpPr>
          <p:cNvPr id="49"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5" name="Date Placeholder 24"/>
          <p:cNvSpPr>
            <a:spLocks noGrp="1"/>
          </p:cNvSpPr>
          <p:nvPr>
            <p:ph type="dt" sz="half" idx="46"/>
          </p:nvPr>
        </p:nvSpPr>
        <p:spPr/>
        <p:txBody>
          <a:bodyPr/>
          <a:lstStyle/>
          <a:p>
            <a:fld id="{7E85A313-FC2D-40B3-881E-BDEE37C9DB5B}" type="datetime1">
              <a:rPr lang="en-US" smtClean="0"/>
              <a:t>1/17/2013</a:t>
            </a:fld>
            <a:endParaRPr lang="en-US" dirty="0"/>
          </a:p>
        </p:txBody>
      </p:sp>
      <p:sp>
        <p:nvSpPr>
          <p:cNvPr id="26" name="Footer Placeholder 25"/>
          <p:cNvSpPr>
            <a:spLocks noGrp="1"/>
          </p:cNvSpPr>
          <p:nvPr>
            <p:ph type="ftr" sz="quarter" idx="47"/>
          </p:nvPr>
        </p:nvSpPr>
        <p:spPr/>
        <p:txBody>
          <a:bodyPr/>
          <a:lstStyle/>
          <a:p>
            <a:endParaRPr lang="en-US" dirty="0"/>
          </a:p>
        </p:txBody>
      </p:sp>
      <p:sp>
        <p:nvSpPr>
          <p:cNvPr id="48" name="Slide Number Placeholder 47"/>
          <p:cNvSpPr>
            <a:spLocks noGrp="1"/>
          </p:cNvSpPr>
          <p:nvPr>
            <p:ph type="sldNum" sz="quarter" idx="48"/>
          </p:nvPr>
        </p:nvSpPr>
        <p:spPr/>
        <p:txBody>
          <a:bodyPr/>
          <a:lstStyle/>
          <a:p>
            <a:fld id="{B6F15528-21DE-4FAA-801E-634DDDAF4B2B}" type="slidenum">
              <a:rPr lang="en-US" smtClean="0"/>
              <a:pPr/>
              <a:t>‹#›</a:t>
            </a:fld>
            <a:endParaRPr lang="en-US" dirty="0"/>
          </a:p>
        </p:txBody>
      </p:sp>
      <p:sp>
        <p:nvSpPr>
          <p:cNvPr id="50" name="Title 49"/>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54" name="Text Placeholder 23"/>
          <p:cNvSpPr>
            <a:spLocks noGrp="1"/>
          </p:cNvSpPr>
          <p:nvPr>
            <p:ph type="body" sz="quarter" idx="32" hasCustomPrompt="1"/>
          </p:nvPr>
        </p:nvSpPr>
        <p:spPr>
          <a:xfrm>
            <a:off x="342899" y="1820864"/>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55" name="Text Placeholder 23"/>
          <p:cNvSpPr>
            <a:spLocks noGrp="1"/>
          </p:cNvSpPr>
          <p:nvPr>
            <p:ph type="body" sz="quarter" idx="49" hasCustomPrompt="1"/>
          </p:nvPr>
        </p:nvSpPr>
        <p:spPr>
          <a:xfrm>
            <a:off x="1241297" y="1820864"/>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56" name="Text Placeholder 23"/>
          <p:cNvSpPr>
            <a:spLocks noGrp="1"/>
          </p:cNvSpPr>
          <p:nvPr>
            <p:ph type="body" sz="quarter" idx="50" hasCustomPrompt="1"/>
          </p:nvPr>
        </p:nvSpPr>
        <p:spPr>
          <a:xfrm>
            <a:off x="2139695" y="1820864"/>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57" name="Text Placeholder 23"/>
          <p:cNvSpPr>
            <a:spLocks noGrp="1"/>
          </p:cNvSpPr>
          <p:nvPr>
            <p:ph type="body" sz="quarter" idx="51" hasCustomPrompt="1"/>
          </p:nvPr>
        </p:nvSpPr>
        <p:spPr>
          <a:xfrm>
            <a:off x="3038093" y="1820864"/>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58" name="Text Placeholder 23"/>
          <p:cNvSpPr>
            <a:spLocks noGrp="1"/>
          </p:cNvSpPr>
          <p:nvPr>
            <p:ph type="body" sz="quarter" idx="52" hasCustomPrompt="1"/>
          </p:nvPr>
        </p:nvSpPr>
        <p:spPr>
          <a:xfrm>
            <a:off x="3936491" y="1820864"/>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59" name="Text Placeholder 23"/>
          <p:cNvSpPr>
            <a:spLocks noGrp="1"/>
          </p:cNvSpPr>
          <p:nvPr>
            <p:ph type="body" sz="quarter" idx="53" hasCustomPrompt="1"/>
          </p:nvPr>
        </p:nvSpPr>
        <p:spPr>
          <a:xfrm>
            <a:off x="4834889" y="1820864"/>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60" name="Text Placeholder 23"/>
          <p:cNvSpPr>
            <a:spLocks noGrp="1"/>
          </p:cNvSpPr>
          <p:nvPr>
            <p:ph type="body" sz="quarter" idx="54" hasCustomPrompt="1"/>
          </p:nvPr>
        </p:nvSpPr>
        <p:spPr>
          <a:xfrm>
            <a:off x="5733288" y="1820864"/>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61" name="Text Placeholder 23"/>
          <p:cNvSpPr>
            <a:spLocks noGrp="1"/>
          </p:cNvSpPr>
          <p:nvPr>
            <p:ph type="body" sz="quarter" idx="55" hasCustomPrompt="1"/>
          </p:nvPr>
        </p:nvSpPr>
        <p:spPr>
          <a:xfrm>
            <a:off x="339757" y="3025776"/>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62" name="Text Placeholder 23"/>
          <p:cNvSpPr>
            <a:spLocks noGrp="1"/>
          </p:cNvSpPr>
          <p:nvPr>
            <p:ph type="body" sz="quarter" idx="56" hasCustomPrompt="1"/>
          </p:nvPr>
        </p:nvSpPr>
        <p:spPr>
          <a:xfrm>
            <a:off x="1238678" y="3025776"/>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63" name="Text Placeholder 23"/>
          <p:cNvSpPr>
            <a:spLocks noGrp="1"/>
          </p:cNvSpPr>
          <p:nvPr>
            <p:ph type="body" sz="quarter" idx="57" hasCustomPrompt="1"/>
          </p:nvPr>
        </p:nvSpPr>
        <p:spPr>
          <a:xfrm>
            <a:off x="2137600" y="3025776"/>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64" name="Text Placeholder 23"/>
          <p:cNvSpPr>
            <a:spLocks noGrp="1"/>
          </p:cNvSpPr>
          <p:nvPr>
            <p:ph type="body" sz="quarter" idx="58" hasCustomPrompt="1"/>
          </p:nvPr>
        </p:nvSpPr>
        <p:spPr>
          <a:xfrm>
            <a:off x="3036521" y="3025776"/>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65" name="Text Placeholder 23"/>
          <p:cNvSpPr>
            <a:spLocks noGrp="1"/>
          </p:cNvSpPr>
          <p:nvPr>
            <p:ph type="body" sz="quarter" idx="59" hasCustomPrompt="1"/>
          </p:nvPr>
        </p:nvSpPr>
        <p:spPr>
          <a:xfrm>
            <a:off x="3935443" y="3025776"/>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66" name="Text Placeholder 23"/>
          <p:cNvSpPr>
            <a:spLocks noGrp="1"/>
          </p:cNvSpPr>
          <p:nvPr>
            <p:ph type="body" sz="quarter" idx="60" hasCustomPrompt="1"/>
          </p:nvPr>
        </p:nvSpPr>
        <p:spPr>
          <a:xfrm>
            <a:off x="4834364" y="3025776"/>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
        <p:nvSpPr>
          <p:cNvPr id="67" name="Text Placeholder 23"/>
          <p:cNvSpPr>
            <a:spLocks noGrp="1"/>
          </p:cNvSpPr>
          <p:nvPr>
            <p:ph type="body" sz="quarter" idx="61" hasCustomPrompt="1"/>
          </p:nvPr>
        </p:nvSpPr>
        <p:spPr>
          <a:xfrm>
            <a:off x="5733288" y="3025776"/>
            <a:ext cx="781812" cy="1042987"/>
          </a:xfrm>
          <a:solidFill>
            <a:schemeClr val="accent3"/>
          </a:solidFill>
        </p:spPr>
        <p:txBody>
          <a:bodyPr lIns="91440" tIns="91440" rIns="91440" bIns="91440" anchor="ctr" anchorCtr="0"/>
          <a:lstStyle>
            <a:lvl1pPr marL="0" indent="0" algn="ctr">
              <a:lnSpc>
                <a:spcPct val="100000"/>
              </a:lnSpc>
              <a:spcBef>
                <a:spcPts val="0"/>
              </a:spcBef>
              <a:buNone/>
              <a:defRPr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stStyle>
          <a:p>
            <a:pPr lvl="0"/>
            <a:r>
              <a:rPr lang="en-US" dirty="0" smtClean="0"/>
              <a:t>Click to edit text</a:t>
            </a:r>
          </a:p>
        </p:txBody>
      </p:sp>
    </p:spTree>
    <p:extLst>
      <p:ext uri="{BB962C8B-B14F-4D97-AF65-F5344CB8AC3E}">
        <p14:creationId xmlns:p14="http://schemas.microsoft.com/office/powerpoint/2010/main" val="228009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9" name="Chart Placeholder 8"/>
          <p:cNvSpPr>
            <a:spLocks noGrp="1"/>
          </p:cNvSpPr>
          <p:nvPr>
            <p:ph type="chart" sz="quarter" idx="16" hasCustomPrompt="1"/>
          </p:nvPr>
        </p:nvSpPr>
        <p:spPr>
          <a:xfrm>
            <a:off x="342900" y="1830389"/>
            <a:ext cx="4377929" cy="2670174"/>
          </a:xfrm>
        </p:spPr>
        <p:txBody>
          <a:bodyPr/>
          <a:lstStyle>
            <a:lvl1pPr marL="0" indent="0">
              <a:buNone/>
              <a:defRPr/>
            </a:lvl1pPr>
          </a:lstStyle>
          <a:p>
            <a:r>
              <a:rPr lang="en-US" dirty="0" smtClean="0"/>
              <a:t>Click to add chart</a:t>
            </a:r>
            <a:endParaRPr lang="en-US" dirty="0"/>
          </a:p>
        </p:txBody>
      </p:sp>
      <p:sp>
        <p:nvSpPr>
          <p:cNvPr id="19" name="Text Placeholder 13"/>
          <p:cNvSpPr>
            <a:spLocks noGrp="1"/>
          </p:cNvSpPr>
          <p:nvPr>
            <p:ph type="body" sz="quarter" idx="19"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10" name="Date Placeholder 9"/>
          <p:cNvSpPr>
            <a:spLocks noGrp="1"/>
          </p:cNvSpPr>
          <p:nvPr>
            <p:ph type="dt" sz="half" idx="20"/>
          </p:nvPr>
        </p:nvSpPr>
        <p:spPr/>
        <p:txBody>
          <a:bodyPr/>
          <a:lstStyle/>
          <a:p>
            <a:fld id="{0652562F-02D1-433B-B06A-AEC78FA435C6}" type="datetime1">
              <a:rPr lang="en-US" smtClean="0"/>
              <a:t>1/17/2013</a:t>
            </a:fld>
            <a:endParaRPr lang="en-US" dirty="0"/>
          </a:p>
        </p:txBody>
      </p:sp>
      <p:sp>
        <p:nvSpPr>
          <p:cNvPr id="20" name="Footer Placeholder 19"/>
          <p:cNvSpPr>
            <a:spLocks noGrp="1"/>
          </p:cNvSpPr>
          <p:nvPr>
            <p:ph type="ftr" sz="quarter" idx="21"/>
          </p:nvPr>
        </p:nvSpPr>
        <p:spPr/>
        <p:txBody>
          <a:bodyPr/>
          <a:lstStyle/>
          <a:p>
            <a:endParaRPr lang="en-US" dirty="0"/>
          </a:p>
        </p:txBody>
      </p:sp>
      <p:sp>
        <p:nvSpPr>
          <p:cNvPr id="21" name="Slide Number Placeholder 20"/>
          <p:cNvSpPr>
            <a:spLocks noGrp="1"/>
          </p:cNvSpPr>
          <p:nvPr>
            <p:ph type="sldNum" sz="quarter" idx="22"/>
          </p:nvPr>
        </p:nvSpPr>
        <p:spPr/>
        <p:txBody>
          <a:bodyPr/>
          <a:lstStyle/>
          <a:p>
            <a:fld id="{B6F15528-21DE-4FAA-801E-634DDDAF4B2B}" type="slidenum">
              <a:rPr lang="en-US" smtClean="0"/>
              <a:pPr/>
              <a:t>‹#›</a:t>
            </a:fld>
            <a:endParaRPr lang="en-US" dirty="0"/>
          </a:p>
        </p:txBody>
      </p:sp>
      <p:sp>
        <p:nvSpPr>
          <p:cNvPr id="22" name="Title 21"/>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6" name="Text Placeholder 24"/>
          <p:cNvSpPr>
            <a:spLocks noGrp="1"/>
          </p:cNvSpPr>
          <p:nvPr>
            <p:ph type="body" sz="quarter" idx="25" hasCustomPrompt="1"/>
          </p:nvPr>
        </p:nvSpPr>
        <p:spPr>
          <a:xfrm>
            <a:off x="4835128" y="1792289"/>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27" name="Text Placeholder 21"/>
          <p:cNvSpPr>
            <a:spLocks noGrp="1"/>
          </p:cNvSpPr>
          <p:nvPr>
            <p:ph type="body" sz="quarter" idx="26" hasCustomPrompt="1"/>
          </p:nvPr>
        </p:nvSpPr>
        <p:spPr>
          <a:xfrm>
            <a:off x="4835128" y="2047595"/>
            <a:ext cx="1681163" cy="1343306"/>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Text Placeholder 2"/>
          <p:cNvSpPr>
            <a:spLocks noGrp="1"/>
          </p:cNvSpPr>
          <p:nvPr>
            <p:ph type="body" sz="quarter" idx="24" hasCustomPrompt="1"/>
          </p:nvPr>
        </p:nvSpPr>
        <p:spPr>
          <a:xfrm>
            <a:off x="4835129" y="3548062"/>
            <a:ext cx="1679972" cy="952501"/>
          </a:xfrm>
        </p:spPr>
        <p:txBody>
          <a:bodyPr/>
          <a:lstStyle>
            <a:lvl1pPr marL="0" indent="0">
              <a:buNone/>
              <a:defRPr sz="675">
                <a:solidFill>
                  <a:schemeClr val="tx2">
                    <a:lumMod val="40000"/>
                    <a:lumOff val="60000"/>
                  </a:schemeClr>
                </a:solidFill>
              </a:defRPr>
            </a:lvl1pPr>
            <a:lvl2pPr>
              <a:defRPr sz="675">
                <a:solidFill>
                  <a:schemeClr val="tx2">
                    <a:lumMod val="40000"/>
                    <a:lumOff val="60000"/>
                  </a:schemeClr>
                </a:solidFill>
              </a:defRPr>
            </a:lvl2pPr>
            <a:lvl3pPr>
              <a:defRPr sz="675">
                <a:solidFill>
                  <a:schemeClr val="tx2">
                    <a:lumMod val="40000"/>
                    <a:lumOff val="60000"/>
                  </a:schemeClr>
                </a:solidFill>
              </a:defRPr>
            </a:lvl3pPr>
            <a:lvl4pPr>
              <a:defRPr sz="675">
                <a:solidFill>
                  <a:schemeClr val="tx2">
                    <a:lumMod val="40000"/>
                    <a:lumOff val="60000"/>
                  </a:schemeClr>
                </a:solidFill>
              </a:defRPr>
            </a:lvl4pPr>
            <a:lvl5pPr marL="514350" indent="0">
              <a:buNone/>
              <a:defRPr sz="675">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1812493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 Large">
    <p:spTree>
      <p:nvGrpSpPr>
        <p:cNvPr id="1" name=""/>
        <p:cNvGrpSpPr/>
        <p:nvPr/>
      </p:nvGrpSpPr>
      <p:grpSpPr>
        <a:xfrm>
          <a:off x="0" y="0"/>
          <a:ext cx="0" cy="0"/>
          <a:chOff x="0" y="0"/>
          <a:chExt cx="0" cy="0"/>
        </a:xfrm>
      </p:grpSpPr>
      <p:sp>
        <p:nvSpPr>
          <p:cNvPr id="9" name="Chart Placeholder 8"/>
          <p:cNvSpPr>
            <a:spLocks noGrp="1"/>
          </p:cNvSpPr>
          <p:nvPr>
            <p:ph type="chart" sz="quarter" idx="16" hasCustomPrompt="1"/>
          </p:nvPr>
        </p:nvSpPr>
        <p:spPr>
          <a:xfrm>
            <a:off x="342900" y="1830389"/>
            <a:ext cx="6172200" cy="2665411"/>
          </a:xfrm>
        </p:spPr>
        <p:txBody>
          <a:bodyPr/>
          <a:lstStyle>
            <a:lvl1pPr marL="0" indent="0">
              <a:buNone/>
              <a:defRPr/>
            </a:lvl1pPr>
          </a:lstStyle>
          <a:p>
            <a:r>
              <a:rPr lang="en-US" dirty="0" smtClean="0"/>
              <a:t>Click to add chart</a:t>
            </a:r>
            <a:endParaRPr lang="en-US" dirty="0"/>
          </a:p>
        </p:txBody>
      </p:sp>
      <p:sp>
        <p:nvSpPr>
          <p:cNvPr id="15"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3" name="Date Placeholder 2"/>
          <p:cNvSpPr>
            <a:spLocks noGrp="1"/>
          </p:cNvSpPr>
          <p:nvPr>
            <p:ph type="dt" sz="half" idx="19"/>
          </p:nvPr>
        </p:nvSpPr>
        <p:spPr/>
        <p:txBody>
          <a:bodyPr/>
          <a:lstStyle/>
          <a:p>
            <a:fld id="{D06A26AA-BAD1-48B9-8D8B-92EB053398E0}" type="datetime1">
              <a:rPr lang="en-US" smtClean="0"/>
              <a:t>1/17/2013</a:t>
            </a:fld>
            <a:endParaRPr lang="en-US" dirty="0"/>
          </a:p>
        </p:txBody>
      </p:sp>
      <p:sp>
        <p:nvSpPr>
          <p:cNvPr id="7" name="Footer Placeholder 6"/>
          <p:cNvSpPr>
            <a:spLocks noGrp="1"/>
          </p:cNvSpPr>
          <p:nvPr>
            <p:ph type="ftr" sz="quarter" idx="20"/>
          </p:nvPr>
        </p:nvSpPr>
        <p:spPr/>
        <p:txBody>
          <a:bodyPr/>
          <a:lstStyle/>
          <a:p>
            <a:endParaRPr lang="en-US" dirty="0"/>
          </a:p>
        </p:txBody>
      </p:sp>
      <p:sp>
        <p:nvSpPr>
          <p:cNvPr id="10" name="Slide Number Placeholder 9"/>
          <p:cNvSpPr>
            <a:spLocks noGrp="1"/>
          </p:cNvSpPr>
          <p:nvPr>
            <p:ph type="sldNum" sz="quarter" idx="21"/>
          </p:nvPr>
        </p:nvSpPr>
        <p:spPr/>
        <p:txBody>
          <a:bodyPr/>
          <a:lstStyle/>
          <a:p>
            <a:fld id="{B6F15528-21DE-4FAA-801E-634DDDAF4B2B}" type="slidenum">
              <a:rPr lang="en-US" smtClean="0"/>
              <a:pPr/>
              <a:t>‹#›</a:t>
            </a:fld>
            <a:endParaRPr lang="en-US" dirty="0"/>
          </a:p>
        </p:txBody>
      </p:sp>
      <p:sp>
        <p:nvSpPr>
          <p:cNvPr id="16" name="Title 15"/>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0" name="Text Placeholder 2"/>
          <p:cNvSpPr>
            <a:spLocks noGrp="1"/>
          </p:cNvSpPr>
          <p:nvPr>
            <p:ph type="body" sz="quarter" idx="24" hasCustomPrompt="1"/>
          </p:nvPr>
        </p:nvSpPr>
        <p:spPr>
          <a:xfrm>
            <a:off x="5731669" y="1830389"/>
            <a:ext cx="783432" cy="1195387"/>
          </a:xfrm>
        </p:spPr>
        <p:txBody>
          <a:bodyPr/>
          <a:lstStyle>
            <a:lvl1pPr marL="0" indent="0">
              <a:buNone/>
              <a:defRPr sz="675">
                <a:solidFill>
                  <a:schemeClr val="tx2">
                    <a:lumMod val="40000"/>
                    <a:lumOff val="60000"/>
                  </a:schemeClr>
                </a:solidFill>
              </a:defRPr>
            </a:lvl1pPr>
            <a:lvl2pPr>
              <a:defRPr sz="675">
                <a:solidFill>
                  <a:schemeClr val="tx2">
                    <a:lumMod val="40000"/>
                    <a:lumOff val="60000"/>
                  </a:schemeClr>
                </a:solidFill>
              </a:defRPr>
            </a:lvl2pPr>
            <a:lvl3pPr>
              <a:defRPr sz="675">
                <a:solidFill>
                  <a:schemeClr val="tx2">
                    <a:lumMod val="40000"/>
                    <a:lumOff val="60000"/>
                  </a:schemeClr>
                </a:solidFill>
              </a:defRPr>
            </a:lvl3pPr>
            <a:lvl4pPr>
              <a:defRPr sz="675">
                <a:solidFill>
                  <a:schemeClr val="tx2">
                    <a:lumMod val="40000"/>
                    <a:lumOff val="60000"/>
                  </a:schemeClr>
                </a:solidFill>
              </a:defRPr>
            </a:lvl4pPr>
            <a:lvl5pPr marL="514350" indent="0">
              <a:buNone/>
              <a:defRPr sz="675">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337638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rt With Two Columns Text">
    <p:spTree>
      <p:nvGrpSpPr>
        <p:cNvPr id="1" name=""/>
        <p:cNvGrpSpPr/>
        <p:nvPr/>
      </p:nvGrpSpPr>
      <p:grpSpPr>
        <a:xfrm>
          <a:off x="0" y="0"/>
          <a:ext cx="0" cy="0"/>
          <a:chOff x="0" y="0"/>
          <a:chExt cx="0" cy="0"/>
        </a:xfrm>
      </p:grpSpPr>
      <p:sp>
        <p:nvSpPr>
          <p:cNvPr id="9" name="Chart Placeholder 8"/>
          <p:cNvSpPr>
            <a:spLocks noGrp="1"/>
          </p:cNvSpPr>
          <p:nvPr>
            <p:ph type="chart" sz="quarter" idx="16" hasCustomPrompt="1"/>
          </p:nvPr>
        </p:nvSpPr>
        <p:spPr>
          <a:xfrm>
            <a:off x="342900" y="1220789"/>
            <a:ext cx="4377929" cy="3275011"/>
          </a:xfrm>
        </p:spPr>
        <p:txBody>
          <a:bodyPr/>
          <a:lstStyle>
            <a:lvl1pPr marL="0" indent="0">
              <a:buNone/>
              <a:defRPr/>
            </a:lvl1pPr>
          </a:lstStyle>
          <a:p>
            <a:r>
              <a:rPr lang="en-US" dirty="0" smtClean="0"/>
              <a:t>Click to add chart</a:t>
            </a:r>
            <a:endParaRPr lang="en-US" dirty="0"/>
          </a:p>
        </p:txBody>
      </p:sp>
      <p:sp>
        <p:nvSpPr>
          <p:cNvPr id="16" name="Text Placeholder 13"/>
          <p:cNvSpPr>
            <a:spLocks noGrp="1"/>
          </p:cNvSpPr>
          <p:nvPr>
            <p:ph type="body" sz="quarter" idx="20"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21"/>
          </p:nvPr>
        </p:nvSpPr>
        <p:spPr/>
        <p:txBody>
          <a:bodyPr/>
          <a:lstStyle/>
          <a:p>
            <a:fld id="{5A038477-B658-4B9B-AB30-645FCD07706C}" type="datetime1">
              <a:rPr lang="en-US" smtClean="0"/>
              <a:t>1/17/2013</a:t>
            </a:fld>
            <a:endParaRPr lang="en-US" dirty="0"/>
          </a:p>
        </p:txBody>
      </p:sp>
      <p:sp>
        <p:nvSpPr>
          <p:cNvPr id="3" name="Footer Placeholder 2"/>
          <p:cNvSpPr>
            <a:spLocks noGrp="1"/>
          </p:cNvSpPr>
          <p:nvPr>
            <p:ph type="ftr" sz="quarter" idx="22"/>
          </p:nvPr>
        </p:nvSpPr>
        <p:spPr/>
        <p:txBody>
          <a:bodyPr/>
          <a:lstStyle/>
          <a:p>
            <a:endParaRPr lang="en-US" dirty="0"/>
          </a:p>
        </p:txBody>
      </p:sp>
      <p:sp>
        <p:nvSpPr>
          <p:cNvPr id="7" name="Slide Number Placeholder 6"/>
          <p:cNvSpPr>
            <a:spLocks noGrp="1"/>
          </p:cNvSpPr>
          <p:nvPr>
            <p:ph type="sldNum" sz="quarter" idx="23"/>
          </p:nvPr>
        </p:nvSpPr>
        <p:spPr/>
        <p:txBody>
          <a:bodyPr/>
          <a:lstStyle/>
          <a:p>
            <a:fld id="{B6F15528-21DE-4FAA-801E-634DDDAF4B2B}" type="slidenum">
              <a:rPr lang="en-US" smtClean="0"/>
              <a:pPr/>
              <a:t>‹#›</a:t>
            </a:fld>
            <a:endParaRPr lang="en-US" dirty="0"/>
          </a:p>
        </p:txBody>
      </p:sp>
      <p:sp>
        <p:nvSpPr>
          <p:cNvPr id="10" name="Title 9"/>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1" name="Text Placeholder 24"/>
          <p:cNvSpPr>
            <a:spLocks noGrp="1"/>
          </p:cNvSpPr>
          <p:nvPr>
            <p:ph type="body" sz="quarter" idx="25" hasCustomPrompt="1"/>
          </p:nvPr>
        </p:nvSpPr>
        <p:spPr>
          <a:xfrm>
            <a:off x="3039666" y="1172884"/>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22" name="Text Placeholder 21"/>
          <p:cNvSpPr>
            <a:spLocks noGrp="1"/>
          </p:cNvSpPr>
          <p:nvPr>
            <p:ph type="body" sz="quarter" idx="26" hasCustomPrompt="1"/>
          </p:nvPr>
        </p:nvSpPr>
        <p:spPr>
          <a:xfrm>
            <a:off x="3039666" y="1428191"/>
            <a:ext cx="1681163" cy="1352831"/>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Text Placeholder 24"/>
          <p:cNvSpPr>
            <a:spLocks noGrp="1"/>
          </p:cNvSpPr>
          <p:nvPr>
            <p:ph type="body" sz="quarter" idx="27" hasCustomPrompt="1"/>
          </p:nvPr>
        </p:nvSpPr>
        <p:spPr>
          <a:xfrm>
            <a:off x="4833937" y="1172884"/>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24" name="Text Placeholder 21"/>
          <p:cNvSpPr>
            <a:spLocks noGrp="1"/>
          </p:cNvSpPr>
          <p:nvPr>
            <p:ph type="body" sz="quarter" idx="28" hasCustomPrompt="1"/>
          </p:nvPr>
        </p:nvSpPr>
        <p:spPr>
          <a:xfrm>
            <a:off x="4833937" y="1428191"/>
            <a:ext cx="1681163" cy="1352831"/>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Text Placeholder 2"/>
          <p:cNvSpPr>
            <a:spLocks noGrp="1"/>
          </p:cNvSpPr>
          <p:nvPr>
            <p:ph type="body" sz="quarter" idx="24" hasCustomPrompt="1"/>
          </p:nvPr>
        </p:nvSpPr>
        <p:spPr>
          <a:xfrm>
            <a:off x="4835130" y="4010027"/>
            <a:ext cx="1681162" cy="485773"/>
          </a:xfrm>
        </p:spPr>
        <p:txBody>
          <a:bodyPr/>
          <a:lstStyle>
            <a:lvl1pPr marL="0" indent="0">
              <a:buNone/>
              <a:defRPr sz="675">
                <a:solidFill>
                  <a:schemeClr val="tx2">
                    <a:lumMod val="40000"/>
                    <a:lumOff val="60000"/>
                  </a:schemeClr>
                </a:solidFill>
              </a:defRPr>
            </a:lvl1pPr>
            <a:lvl2pPr>
              <a:defRPr sz="675">
                <a:solidFill>
                  <a:schemeClr val="tx2">
                    <a:lumMod val="40000"/>
                    <a:lumOff val="60000"/>
                  </a:schemeClr>
                </a:solidFill>
              </a:defRPr>
            </a:lvl2pPr>
            <a:lvl3pPr>
              <a:defRPr sz="675">
                <a:solidFill>
                  <a:schemeClr val="tx2">
                    <a:lumMod val="40000"/>
                    <a:lumOff val="60000"/>
                  </a:schemeClr>
                </a:solidFill>
              </a:defRPr>
            </a:lvl3pPr>
            <a:lvl4pPr>
              <a:defRPr sz="675">
                <a:solidFill>
                  <a:schemeClr val="tx2">
                    <a:lumMod val="40000"/>
                    <a:lumOff val="60000"/>
                  </a:schemeClr>
                </a:solidFill>
              </a:defRPr>
            </a:lvl4pPr>
            <a:lvl5pPr marL="514350" indent="0">
              <a:buNone/>
              <a:defRPr sz="675">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233423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rt With Subcharts">
    <p:spTree>
      <p:nvGrpSpPr>
        <p:cNvPr id="1" name=""/>
        <p:cNvGrpSpPr/>
        <p:nvPr/>
      </p:nvGrpSpPr>
      <p:grpSpPr>
        <a:xfrm>
          <a:off x="0" y="0"/>
          <a:ext cx="0" cy="0"/>
          <a:chOff x="0" y="0"/>
          <a:chExt cx="0" cy="0"/>
        </a:xfrm>
      </p:grpSpPr>
      <p:sp>
        <p:nvSpPr>
          <p:cNvPr id="9" name="Chart Placeholder 8"/>
          <p:cNvSpPr>
            <a:spLocks noGrp="1"/>
          </p:cNvSpPr>
          <p:nvPr>
            <p:ph type="chart" sz="quarter" idx="16" hasCustomPrompt="1"/>
          </p:nvPr>
        </p:nvSpPr>
        <p:spPr>
          <a:xfrm>
            <a:off x="342900" y="1219201"/>
            <a:ext cx="6172200" cy="3276599"/>
          </a:xfrm>
        </p:spPr>
        <p:txBody>
          <a:bodyPr/>
          <a:lstStyle>
            <a:lvl1pPr marL="0" indent="0">
              <a:buNone/>
              <a:defRPr/>
            </a:lvl1pPr>
          </a:lstStyle>
          <a:p>
            <a:r>
              <a:rPr lang="en-US" dirty="0" smtClean="0"/>
              <a:t>Click to add chart</a:t>
            </a:r>
            <a:endParaRPr lang="en-US" dirty="0"/>
          </a:p>
        </p:txBody>
      </p:sp>
      <p:sp>
        <p:nvSpPr>
          <p:cNvPr id="16" name="Chart Placeholder 8"/>
          <p:cNvSpPr>
            <a:spLocks noGrp="1"/>
          </p:cNvSpPr>
          <p:nvPr>
            <p:ph type="chart" sz="quarter" idx="19" hasCustomPrompt="1"/>
          </p:nvPr>
        </p:nvSpPr>
        <p:spPr>
          <a:xfrm>
            <a:off x="3040856" y="1219202"/>
            <a:ext cx="2576988" cy="1539239"/>
          </a:xfrm>
        </p:spPr>
        <p:txBody>
          <a:bodyPr/>
          <a:lstStyle>
            <a:lvl1pPr marL="0" indent="0">
              <a:buNone/>
              <a:defRPr/>
            </a:lvl1pPr>
          </a:lstStyle>
          <a:p>
            <a:r>
              <a:rPr lang="en-US" dirty="0" smtClean="0"/>
              <a:t>Click to add chart</a:t>
            </a:r>
            <a:endParaRPr lang="en-US" dirty="0"/>
          </a:p>
        </p:txBody>
      </p:sp>
      <p:sp>
        <p:nvSpPr>
          <p:cNvPr id="17" name="Chart Placeholder 8"/>
          <p:cNvSpPr>
            <a:spLocks noGrp="1"/>
          </p:cNvSpPr>
          <p:nvPr>
            <p:ph type="chart" sz="quarter" idx="20" hasCustomPrompt="1"/>
          </p:nvPr>
        </p:nvSpPr>
        <p:spPr>
          <a:xfrm>
            <a:off x="3040856" y="2956561"/>
            <a:ext cx="2576988" cy="1539239"/>
          </a:xfrm>
        </p:spPr>
        <p:txBody>
          <a:bodyPr/>
          <a:lstStyle>
            <a:lvl1pPr marL="0" indent="0">
              <a:buNone/>
              <a:defRPr/>
            </a:lvl1pPr>
          </a:lstStyle>
          <a:p>
            <a:r>
              <a:rPr lang="en-US" dirty="0" smtClean="0"/>
              <a:t>Click to add chart</a:t>
            </a:r>
            <a:endParaRPr lang="en-US" dirty="0"/>
          </a:p>
        </p:txBody>
      </p:sp>
      <p:sp>
        <p:nvSpPr>
          <p:cNvPr id="20"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21"/>
          </p:nvPr>
        </p:nvSpPr>
        <p:spPr/>
        <p:txBody>
          <a:bodyPr/>
          <a:lstStyle/>
          <a:p>
            <a:fld id="{9AAC1120-BD83-4048-BA00-779A6377666C}" type="datetime1">
              <a:rPr lang="en-US" smtClean="0"/>
              <a:t>1/17/2013</a:t>
            </a:fld>
            <a:endParaRPr lang="en-US" dirty="0"/>
          </a:p>
        </p:txBody>
      </p:sp>
      <p:sp>
        <p:nvSpPr>
          <p:cNvPr id="3" name="Footer Placeholder 2"/>
          <p:cNvSpPr>
            <a:spLocks noGrp="1"/>
          </p:cNvSpPr>
          <p:nvPr>
            <p:ph type="ftr" sz="quarter" idx="22"/>
          </p:nvPr>
        </p:nvSpPr>
        <p:spPr/>
        <p:txBody>
          <a:bodyPr/>
          <a:lstStyle/>
          <a:p>
            <a:endParaRPr lang="en-US" dirty="0"/>
          </a:p>
        </p:txBody>
      </p:sp>
      <p:sp>
        <p:nvSpPr>
          <p:cNvPr id="7" name="Slide Number Placeholder 6"/>
          <p:cNvSpPr>
            <a:spLocks noGrp="1"/>
          </p:cNvSpPr>
          <p:nvPr>
            <p:ph type="sldNum" sz="quarter" idx="23"/>
          </p:nvPr>
        </p:nvSpPr>
        <p:spPr/>
        <p:txBody>
          <a:bodyPr/>
          <a:lstStyle/>
          <a:p>
            <a:fld id="{B6F15528-21DE-4FAA-801E-634DDDAF4B2B}" type="slidenum">
              <a:rPr lang="en-US" smtClean="0"/>
              <a:pPr/>
              <a:t>‹#›</a:t>
            </a:fld>
            <a:endParaRPr lang="en-US" dirty="0"/>
          </a:p>
        </p:txBody>
      </p:sp>
      <p:sp>
        <p:nvSpPr>
          <p:cNvPr id="10" name="Title 9"/>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3" name="Text Placeholder 2"/>
          <p:cNvSpPr>
            <a:spLocks noGrp="1"/>
          </p:cNvSpPr>
          <p:nvPr>
            <p:ph type="body" sz="quarter" idx="24" hasCustomPrompt="1"/>
          </p:nvPr>
        </p:nvSpPr>
        <p:spPr>
          <a:xfrm>
            <a:off x="5731669" y="1219201"/>
            <a:ext cx="783432" cy="1195387"/>
          </a:xfrm>
        </p:spPr>
        <p:txBody>
          <a:bodyPr/>
          <a:lstStyle>
            <a:lvl1pPr marL="0" indent="0">
              <a:buNone/>
              <a:defRPr sz="675">
                <a:solidFill>
                  <a:schemeClr val="tx2">
                    <a:lumMod val="40000"/>
                    <a:lumOff val="60000"/>
                  </a:schemeClr>
                </a:solidFill>
              </a:defRPr>
            </a:lvl1pPr>
            <a:lvl2pPr>
              <a:defRPr sz="675">
                <a:solidFill>
                  <a:schemeClr val="tx2">
                    <a:lumMod val="40000"/>
                    <a:lumOff val="60000"/>
                  </a:schemeClr>
                </a:solidFill>
              </a:defRPr>
            </a:lvl2pPr>
            <a:lvl3pPr>
              <a:defRPr sz="675">
                <a:solidFill>
                  <a:schemeClr val="tx2">
                    <a:lumMod val="40000"/>
                    <a:lumOff val="60000"/>
                  </a:schemeClr>
                </a:solidFill>
              </a:defRPr>
            </a:lvl3pPr>
            <a:lvl4pPr>
              <a:defRPr sz="675">
                <a:solidFill>
                  <a:schemeClr val="tx2">
                    <a:lumMod val="40000"/>
                    <a:lumOff val="60000"/>
                  </a:schemeClr>
                </a:solidFill>
              </a:defRPr>
            </a:lvl4pPr>
            <a:lvl5pPr marL="514350" indent="0">
              <a:buNone/>
              <a:defRPr sz="675">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2217679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p:cNvSpPr>
            <a:spLocks noGrp="1"/>
          </p:cNvSpPr>
          <p:nvPr>
            <p:ph type="tbl" sz="quarter" idx="14" hasCustomPrompt="1"/>
          </p:nvPr>
        </p:nvSpPr>
        <p:spPr>
          <a:xfrm>
            <a:off x="342900" y="1219200"/>
            <a:ext cx="6172200" cy="3276600"/>
          </a:xfrm>
        </p:spPr>
        <p:txBody>
          <a:bodyPr/>
          <a:lstStyle>
            <a:lvl1pPr marL="0" indent="0">
              <a:buNone/>
              <a:defRPr/>
            </a:lvl1pPr>
          </a:lstStyle>
          <a:p>
            <a:r>
              <a:rPr lang="en-US" dirty="0" smtClean="0"/>
              <a:t>Click to add table</a:t>
            </a:r>
            <a:endParaRPr lang="en-US" dirty="0"/>
          </a:p>
        </p:txBody>
      </p:sp>
      <p:sp>
        <p:nvSpPr>
          <p:cNvPr id="12"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10" name="Date Placeholder 9"/>
          <p:cNvSpPr>
            <a:spLocks noGrp="1"/>
          </p:cNvSpPr>
          <p:nvPr>
            <p:ph type="dt" sz="half" idx="18"/>
          </p:nvPr>
        </p:nvSpPr>
        <p:spPr/>
        <p:txBody>
          <a:bodyPr/>
          <a:lstStyle/>
          <a:p>
            <a:fld id="{4AAE9F12-DBCD-49EB-AF87-30E9CAE69888}" type="datetime1">
              <a:rPr lang="en-US" smtClean="0"/>
              <a:t>1/17/2013</a:t>
            </a:fld>
            <a:endParaRPr lang="en-US" dirty="0"/>
          </a:p>
        </p:txBody>
      </p:sp>
      <p:sp>
        <p:nvSpPr>
          <p:cNvPr id="13" name="Footer Placeholder 12"/>
          <p:cNvSpPr>
            <a:spLocks noGrp="1"/>
          </p:cNvSpPr>
          <p:nvPr>
            <p:ph type="ftr" sz="quarter" idx="19"/>
          </p:nvPr>
        </p:nvSpPr>
        <p:spPr/>
        <p:txBody>
          <a:bodyPr/>
          <a:lstStyle/>
          <a:p>
            <a:endParaRPr lang="en-US" dirty="0"/>
          </a:p>
        </p:txBody>
      </p:sp>
      <p:sp>
        <p:nvSpPr>
          <p:cNvPr id="14" name="Slide Number Placeholder 13"/>
          <p:cNvSpPr>
            <a:spLocks noGrp="1"/>
          </p:cNvSpPr>
          <p:nvPr>
            <p:ph type="sldNum" sz="quarter" idx="20"/>
          </p:nvPr>
        </p:nvSpPr>
        <p:spPr/>
        <p:txBody>
          <a:bodyPr/>
          <a:lstStyle/>
          <a:p>
            <a:fld id="{B6F15528-21DE-4FAA-801E-634DDDAF4B2B}" type="slidenum">
              <a:rPr lang="en-US" smtClean="0"/>
              <a:pPr/>
              <a:t>‹#›</a:t>
            </a:fld>
            <a:endParaRPr lang="en-US" dirty="0"/>
          </a:p>
        </p:txBody>
      </p:sp>
      <p:sp>
        <p:nvSpPr>
          <p:cNvPr id="15" name="Title 14"/>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Tree>
    <p:extLst>
      <p:ext uri="{BB962C8B-B14F-4D97-AF65-F5344CB8AC3E}">
        <p14:creationId xmlns:p14="http://schemas.microsoft.com/office/powerpoint/2010/main" val="2051440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Graphics">
    <p:spTree>
      <p:nvGrpSpPr>
        <p:cNvPr id="1" name=""/>
        <p:cNvGrpSpPr/>
        <p:nvPr/>
      </p:nvGrpSpPr>
      <p:grpSpPr>
        <a:xfrm>
          <a:off x="0" y="0"/>
          <a:ext cx="0" cy="0"/>
          <a:chOff x="0" y="0"/>
          <a:chExt cx="0" cy="0"/>
        </a:xfrm>
      </p:grpSpPr>
      <p:sp>
        <p:nvSpPr>
          <p:cNvPr id="10" name="Content Placeholder 9"/>
          <p:cNvSpPr>
            <a:spLocks noGrp="1"/>
          </p:cNvSpPr>
          <p:nvPr>
            <p:ph sz="quarter" idx="18" hasCustomPrompt="1"/>
          </p:nvPr>
        </p:nvSpPr>
        <p:spPr>
          <a:xfrm>
            <a:off x="342900" y="1830389"/>
            <a:ext cx="3475435" cy="2670175"/>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 graphic/photo</a:t>
            </a:r>
            <a:endParaRPr lang="en-US" dirty="0"/>
          </a:p>
        </p:txBody>
      </p:sp>
      <p:sp>
        <p:nvSpPr>
          <p:cNvPr id="17"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9" name="Date Placeholder 8"/>
          <p:cNvSpPr>
            <a:spLocks noGrp="1"/>
          </p:cNvSpPr>
          <p:nvPr>
            <p:ph type="dt" sz="half" idx="22"/>
          </p:nvPr>
        </p:nvSpPr>
        <p:spPr/>
        <p:txBody>
          <a:bodyPr/>
          <a:lstStyle/>
          <a:p>
            <a:fld id="{B144B47E-32F1-4376-B255-AACC18F7F628}" type="datetime1">
              <a:rPr lang="en-US" smtClean="0"/>
              <a:t>1/17/2013</a:t>
            </a:fld>
            <a:endParaRPr lang="en-US" dirty="0"/>
          </a:p>
        </p:txBody>
      </p:sp>
      <p:sp>
        <p:nvSpPr>
          <p:cNvPr id="18" name="Footer Placeholder 17"/>
          <p:cNvSpPr>
            <a:spLocks noGrp="1"/>
          </p:cNvSpPr>
          <p:nvPr>
            <p:ph type="ftr" sz="quarter" idx="23"/>
          </p:nvPr>
        </p:nvSpPr>
        <p:spPr/>
        <p:txBody>
          <a:bodyPr/>
          <a:lstStyle/>
          <a:p>
            <a:endParaRPr lang="en-US" dirty="0"/>
          </a:p>
        </p:txBody>
      </p:sp>
      <p:sp>
        <p:nvSpPr>
          <p:cNvPr id="19" name="Slide Number Placeholder 18"/>
          <p:cNvSpPr>
            <a:spLocks noGrp="1"/>
          </p:cNvSpPr>
          <p:nvPr>
            <p:ph type="sldNum" sz="quarter" idx="24"/>
          </p:nvPr>
        </p:nvSpPr>
        <p:spPr/>
        <p:txBody>
          <a:bodyPr/>
          <a:lstStyle/>
          <a:p>
            <a:fld id="{B6F15528-21DE-4FAA-801E-634DDDAF4B2B}" type="slidenum">
              <a:rPr lang="en-US" smtClean="0"/>
              <a:pPr/>
              <a:t>‹#›</a:t>
            </a:fld>
            <a:endParaRPr lang="en-US" dirty="0"/>
          </a:p>
        </p:txBody>
      </p:sp>
      <p:sp>
        <p:nvSpPr>
          <p:cNvPr id="20" name="Title 19"/>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2" name="Content Placeholder 9"/>
          <p:cNvSpPr>
            <a:spLocks noGrp="1"/>
          </p:cNvSpPr>
          <p:nvPr>
            <p:ph sz="quarter" idx="25" hasCustomPrompt="1"/>
          </p:nvPr>
        </p:nvSpPr>
        <p:spPr>
          <a:xfrm>
            <a:off x="3937398" y="1830389"/>
            <a:ext cx="2577703" cy="2670175"/>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 graphic/photo</a:t>
            </a:r>
            <a:endParaRPr lang="en-US" dirty="0"/>
          </a:p>
        </p:txBody>
      </p:sp>
    </p:spTree>
    <p:extLst>
      <p:ext uri="{BB962C8B-B14F-4D97-AF65-F5344CB8AC3E}">
        <p14:creationId xmlns:p14="http://schemas.microsoft.com/office/powerpoint/2010/main" val="1315407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accent1"/>
        </a:solidFill>
        <a:effectLst/>
      </p:bgPr>
    </p:bg>
    <p:spTree>
      <p:nvGrpSpPr>
        <p:cNvPr id="1" name=""/>
        <p:cNvGrpSpPr/>
        <p:nvPr/>
      </p:nvGrpSpPr>
      <p:grpSpPr>
        <a:xfrm>
          <a:off x="0" y="0"/>
          <a:ext cx="0" cy="0"/>
          <a:chOff x="0" y="0"/>
          <a:chExt cx="0" cy="0"/>
        </a:xfrm>
      </p:grpSpPr>
      <p:pic>
        <p:nvPicPr>
          <p:cNvPr id="49"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912452" y="0"/>
            <a:ext cx="3945548"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hasCustomPrompt="1"/>
          </p:nvPr>
        </p:nvSpPr>
        <p:spPr>
          <a:xfrm>
            <a:off x="342901" y="2973885"/>
            <a:ext cx="1681163" cy="346249"/>
          </a:xfrm>
        </p:spPr>
        <p:txBody>
          <a:bodyPr wrap="square">
            <a:spAutoFit/>
          </a:bodyPr>
          <a:lstStyle>
            <a:lvl1pPr marL="0" indent="0" algn="l">
              <a:spcBef>
                <a:spcPts val="0"/>
              </a:spcBef>
              <a:buNone/>
              <a:defRPr sz="900" baseline="0">
                <a:solidFill>
                  <a:schemeClr val="tx1"/>
                </a:solidFill>
              </a:defRPr>
            </a:lvl1pPr>
            <a:lvl2pPr marL="214313" indent="-85725" algn="l">
              <a:spcBef>
                <a:spcPts val="0"/>
              </a:spcBef>
              <a:buFont typeface="Arial" pitchFamily="34" charset="0"/>
              <a:buChar char="•"/>
              <a:defRPr sz="900">
                <a:solidFill>
                  <a:schemeClr val="tx1">
                    <a:lumMod val="60000"/>
                    <a:lumOff val="40000"/>
                  </a:schemeClr>
                </a:solidFill>
              </a:defRPr>
            </a:lvl2pPr>
            <a:lvl3pPr marL="342900" indent="-85725" algn="l">
              <a:buFont typeface="Arial" pitchFamily="34" charset="0"/>
              <a:buChar char="•"/>
              <a:defRPr sz="900">
                <a:solidFill>
                  <a:schemeClr val="tx1">
                    <a:tint val="75000"/>
                  </a:schemeClr>
                </a:solidFill>
              </a:defRPr>
            </a:lvl3pPr>
            <a:lvl4pPr marL="471488" indent="-85725" algn="l">
              <a:buFont typeface="Arial" pitchFamily="34" charset="0"/>
              <a:buChar char="•"/>
              <a:defRPr sz="900">
                <a:solidFill>
                  <a:schemeClr val="tx1">
                    <a:tint val="75000"/>
                  </a:schemeClr>
                </a:solidFill>
              </a:defRPr>
            </a:lvl4pPr>
            <a:lvl5pPr marL="557213" indent="-85725" algn="l">
              <a:buFont typeface="Arial" pitchFamily="34" charset="0"/>
              <a:buChar char="•"/>
              <a:defRPr sz="900">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presenter name and title</a:t>
            </a:r>
          </a:p>
        </p:txBody>
      </p:sp>
      <p:sp>
        <p:nvSpPr>
          <p:cNvPr id="16" name="Text Placeholder 8"/>
          <p:cNvSpPr>
            <a:spLocks noGrp="1"/>
          </p:cNvSpPr>
          <p:nvPr>
            <p:ph type="body" sz="quarter" idx="16" hasCustomPrompt="1"/>
          </p:nvPr>
        </p:nvSpPr>
        <p:spPr>
          <a:xfrm>
            <a:off x="342901" y="400123"/>
            <a:ext cx="1681163" cy="173124"/>
          </a:xfrm>
        </p:spPr>
        <p:txBody>
          <a:bodyPr wrap="square">
            <a:spAutoFit/>
          </a:bodyPr>
          <a:lstStyle>
            <a:lvl1pPr marL="0" indent="0">
              <a:buNone/>
              <a:defRPr sz="900" baseline="0">
                <a:solidFill>
                  <a:schemeClr val="tx1"/>
                </a:solidFill>
              </a:defRPr>
            </a:lvl1pPr>
            <a:lvl2pPr>
              <a:defRPr sz="900">
                <a:solidFill>
                  <a:schemeClr val="tx2"/>
                </a:solidFill>
              </a:defRPr>
            </a:lvl2pPr>
            <a:lvl3pPr>
              <a:defRPr sz="900">
                <a:solidFill>
                  <a:schemeClr val="tx2"/>
                </a:solidFill>
              </a:defRPr>
            </a:lvl3pPr>
            <a:lvl4pPr>
              <a:defRPr sz="900">
                <a:solidFill>
                  <a:schemeClr val="tx2"/>
                </a:solidFill>
              </a:defRPr>
            </a:lvl4pPr>
            <a:lvl5pPr marL="514350" indent="0">
              <a:buNone/>
              <a:defRPr sz="900">
                <a:solidFill>
                  <a:schemeClr val="tx2"/>
                </a:solidFill>
              </a:defRPr>
            </a:lvl5pPr>
          </a:lstStyle>
          <a:p>
            <a:pPr lvl="0"/>
            <a:r>
              <a:rPr lang="en-US" dirty="0" smtClean="0"/>
              <a:t>Click to edit presentation date</a:t>
            </a:r>
          </a:p>
        </p:txBody>
      </p:sp>
      <p:sp>
        <p:nvSpPr>
          <p:cNvPr id="54" name="Title Placeholder 1"/>
          <p:cNvSpPr>
            <a:spLocks noGrp="1"/>
          </p:cNvSpPr>
          <p:nvPr>
            <p:ph type="title" hasCustomPrompt="1"/>
          </p:nvPr>
        </p:nvSpPr>
        <p:spPr>
          <a:xfrm>
            <a:off x="342901" y="1767840"/>
            <a:ext cx="1681163" cy="290849"/>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grpSp>
        <p:nvGrpSpPr>
          <p:cNvPr id="60" name="Group 59"/>
          <p:cNvGrpSpPr/>
          <p:nvPr userDrawn="1"/>
        </p:nvGrpSpPr>
        <p:grpSpPr>
          <a:xfrm>
            <a:off x="342901" y="4501232"/>
            <a:ext cx="1148715" cy="144000"/>
            <a:chOff x="464820" y="471850"/>
            <a:chExt cx="2499360" cy="340045"/>
          </a:xfrm>
        </p:grpSpPr>
        <p:sp>
          <p:nvSpPr>
            <p:cNvPr id="61" name="Rectangle 8"/>
            <p:cNvSpPr>
              <a:spLocks noChangeArrowheads="1"/>
            </p:cNvSpPr>
            <p:nvPr userDrawn="1"/>
          </p:nvSpPr>
          <p:spPr bwMode="auto">
            <a:xfrm>
              <a:off x="464820" y="471850"/>
              <a:ext cx="339494" cy="340045"/>
            </a:xfrm>
            <a:custGeom>
              <a:avLst/>
              <a:gdLst/>
              <a:ahLst/>
              <a:cxnLst/>
              <a:rect l="l" t="t" r="r" b="b"/>
              <a:pathLst>
                <a:path w="339494" h="340045">
                  <a:moveTo>
                    <a:pt x="173606" y="179116"/>
                  </a:moveTo>
                  <a:lnTo>
                    <a:pt x="149356" y="261785"/>
                  </a:lnTo>
                  <a:lnTo>
                    <a:pt x="157623" y="267296"/>
                  </a:lnTo>
                  <a:lnTo>
                    <a:pt x="165890" y="271706"/>
                  </a:lnTo>
                  <a:lnTo>
                    <a:pt x="175259" y="275563"/>
                  </a:lnTo>
                  <a:lnTo>
                    <a:pt x="185730" y="277768"/>
                  </a:lnTo>
                  <a:lnTo>
                    <a:pt x="196753" y="278319"/>
                  </a:lnTo>
                  <a:lnTo>
                    <a:pt x="209980" y="277217"/>
                  </a:lnTo>
                  <a:lnTo>
                    <a:pt x="224861" y="273910"/>
                  </a:lnTo>
                  <a:lnTo>
                    <a:pt x="241394" y="267848"/>
                  </a:lnTo>
                  <a:lnTo>
                    <a:pt x="265644" y="184627"/>
                  </a:lnTo>
                  <a:lnTo>
                    <a:pt x="248559" y="190690"/>
                  </a:lnTo>
                  <a:lnTo>
                    <a:pt x="234230" y="194548"/>
                  </a:lnTo>
                  <a:lnTo>
                    <a:pt x="220452" y="195099"/>
                  </a:lnTo>
                  <a:lnTo>
                    <a:pt x="208878" y="195099"/>
                  </a:lnTo>
                  <a:lnTo>
                    <a:pt x="199509" y="191792"/>
                  </a:lnTo>
                  <a:lnTo>
                    <a:pt x="189588" y="189036"/>
                  </a:lnTo>
                  <a:lnTo>
                    <a:pt x="181321" y="184627"/>
                  </a:lnTo>
                  <a:close/>
                  <a:moveTo>
                    <a:pt x="113532" y="154315"/>
                  </a:moveTo>
                  <a:lnTo>
                    <a:pt x="100856" y="155417"/>
                  </a:lnTo>
                  <a:lnTo>
                    <a:pt x="85424" y="158724"/>
                  </a:lnTo>
                  <a:lnTo>
                    <a:pt x="68890" y="164786"/>
                  </a:lnTo>
                  <a:lnTo>
                    <a:pt x="46294" y="244149"/>
                  </a:lnTo>
                  <a:lnTo>
                    <a:pt x="46294" y="245802"/>
                  </a:lnTo>
                  <a:lnTo>
                    <a:pt x="46845" y="246905"/>
                  </a:lnTo>
                  <a:lnTo>
                    <a:pt x="47947" y="246905"/>
                  </a:lnTo>
                  <a:lnTo>
                    <a:pt x="48499" y="246905"/>
                  </a:lnTo>
                  <a:lnTo>
                    <a:pt x="64481" y="240842"/>
                  </a:lnTo>
                  <a:lnTo>
                    <a:pt x="78811" y="237535"/>
                  </a:lnTo>
                  <a:lnTo>
                    <a:pt x="90936" y="236984"/>
                  </a:lnTo>
                  <a:lnTo>
                    <a:pt x="102509" y="237535"/>
                  </a:lnTo>
                  <a:lnTo>
                    <a:pt x="111879" y="240842"/>
                  </a:lnTo>
                  <a:lnTo>
                    <a:pt x="121248" y="243598"/>
                  </a:lnTo>
                  <a:lnTo>
                    <a:pt x="129515" y="248007"/>
                  </a:lnTo>
                  <a:lnTo>
                    <a:pt x="137231" y="253518"/>
                  </a:lnTo>
                  <a:lnTo>
                    <a:pt x="160378" y="170849"/>
                  </a:lnTo>
                  <a:lnTo>
                    <a:pt x="153213" y="165338"/>
                  </a:lnTo>
                  <a:lnTo>
                    <a:pt x="144946" y="160929"/>
                  </a:lnTo>
                  <a:lnTo>
                    <a:pt x="135026" y="157071"/>
                  </a:lnTo>
                  <a:lnTo>
                    <a:pt x="125106" y="154866"/>
                  </a:lnTo>
                  <a:close/>
                  <a:moveTo>
                    <a:pt x="201713" y="81016"/>
                  </a:moveTo>
                  <a:lnTo>
                    <a:pt x="177463" y="164787"/>
                  </a:lnTo>
                  <a:lnTo>
                    <a:pt x="185730" y="169747"/>
                  </a:lnTo>
                  <a:lnTo>
                    <a:pt x="193997" y="174708"/>
                  </a:lnTo>
                  <a:lnTo>
                    <a:pt x="202815" y="177463"/>
                  </a:lnTo>
                  <a:lnTo>
                    <a:pt x="213837" y="180770"/>
                  </a:lnTo>
                  <a:lnTo>
                    <a:pt x="224860" y="181321"/>
                  </a:lnTo>
                  <a:lnTo>
                    <a:pt x="238087" y="179668"/>
                  </a:lnTo>
                  <a:lnTo>
                    <a:pt x="252968" y="175810"/>
                  </a:lnTo>
                  <a:lnTo>
                    <a:pt x="269501" y="169747"/>
                  </a:lnTo>
                  <a:lnTo>
                    <a:pt x="293751" y="87078"/>
                  </a:lnTo>
                  <a:lnTo>
                    <a:pt x="276666" y="93141"/>
                  </a:lnTo>
                  <a:lnTo>
                    <a:pt x="261234" y="96448"/>
                  </a:lnTo>
                  <a:lnTo>
                    <a:pt x="248559" y="98101"/>
                  </a:lnTo>
                  <a:lnTo>
                    <a:pt x="236985" y="96999"/>
                  </a:lnTo>
                  <a:lnTo>
                    <a:pt x="226513" y="94794"/>
                  </a:lnTo>
                  <a:lnTo>
                    <a:pt x="217144" y="90936"/>
                  </a:lnTo>
                  <a:lnTo>
                    <a:pt x="208877" y="86527"/>
                  </a:lnTo>
                  <a:close/>
                  <a:moveTo>
                    <a:pt x="141640" y="56215"/>
                  </a:moveTo>
                  <a:lnTo>
                    <a:pt x="128964" y="57868"/>
                  </a:lnTo>
                  <a:lnTo>
                    <a:pt x="113533" y="60624"/>
                  </a:lnTo>
                  <a:lnTo>
                    <a:pt x="96999" y="66686"/>
                  </a:lnTo>
                  <a:lnTo>
                    <a:pt x="72749" y="150458"/>
                  </a:lnTo>
                  <a:lnTo>
                    <a:pt x="89283" y="144395"/>
                  </a:lnTo>
                  <a:lnTo>
                    <a:pt x="104714" y="141089"/>
                  </a:lnTo>
                  <a:lnTo>
                    <a:pt x="117390" y="139435"/>
                  </a:lnTo>
                  <a:lnTo>
                    <a:pt x="128964" y="140538"/>
                  </a:lnTo>
                  <a:lnTo>
                    <a:pt x="139436" y="142742"/>
                  </a:lnTo>
                  <a:lnTo>
                    <a:pt x="148254" y="146600"/>
                  </a:lnTo>
                  <a:lnTo>
                    <a:pt x="157072" y="151009"/>
                  </a:lnTo>
                  <a:lnTo>
                    <a:pt x="165339" y="155418"/>
                  </a:lnTo>
                  <a:lnTo>
                    <a:pt x="188486" y="72749"/>
                  </a:lnTo>
                  <a:lnTo>
                    <a:pt x="181321" y="67238"/>
                  </a:lnTo>
                  <a:lnTo>
                    <a:pt x="172503" y="62829"/>
                  </a:lnTo>
                  <a:lnTo>
                    <a:pt x="163134" y="58971"/>
                  </a:lnTo>
                  <a:lnTo>
                    <a:pt x="153214" y="56766"/>
                  </a:lnTo>
                  <a:close/>
                  <a:moveTo>
                    <a:pt x="0" y="0"/>
                  </a:moveTo>
                  <a:lnTo>
                    <a:pt x="339494" y="0"/>
                  </a:lnTo>
                  <a:lnTo>
                    <a:pt x="339494" y="340045"/>
                  </a:lnTo>
                  <a:lnTo>
                    <a:pt x="0" y="340045"/>
                  </a:lnTo>
                  <a:close/>
                </a:path>
              </a:pathLst>
            </a:cu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2" name="Freeform 9"/>
            <p:cNvSpPr>
              <a:spLocks/>
            </p:cNvSpPr>
            <p:nvPr userDrawn="1"/>
          </p:nvSpPr>
          <p:spPr bwMode="auto">
            <a:xfrm>
              <a:off x="890290" y="528065"/>
              <a:ext cx="288790" cy="222104"/>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3" name="Freeform 10"/>
            <p:cNvSpPr>
              <a:spLocks noEditPoints="1"/>
            </p:cNvSpPr>
            <p:nvPr userDrawn="1"/>
          </p:nvSpPr>
          <p:spPr bwMode="auto">
            <a:xfrm>
              <a:off x="1192307" y="518144"/>
              <a:ext cx="33068" cy="232024"/>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4" name="Freeform 11"/>
            <p:cNvSpPr>
              <a:spLocks/>
            </p:cNvSpPr>
            <p:nvPr userDrawn="1"/>
          </p:nvSpPr>
          <p:spPr bwMode="auto">
            <a:xfrm>
              <a:off x="1260096" y="588138"/>
              <a:ext cx="131719" cy="162031"/>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5" name="Freeform 12"/>
            <p:cNvSpPr>
              <a:spLocks noEditPoints="1"/>
            </p:cNvSpPr>
            <p:nvPr userDrawn="1"/>
          </p:nvSpPr>
          <p:spPr bwMode="auto">
            <a:xfrm>
              <a:off x="1414963" y="514838"/>
              <a:ext cx="146049" cy="239189"/>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6" name="Freeform 13"/>
            <p:cNvSpPr>
              <a:spLocks noEditPoints="1"/>
            </p:cNvSpPr>
            <p:nvPr userDrawn="1"/>
          </p:nvSpPr>
          <p:spPr bwMode="auto">
            <a:xfrm>
              <a:off x="1588016"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7" name="Freeform 14"/>
            <p:cNvSpPr>
              <a:spLocks/>
            </p:cNvSpPr>
            <p:nvPr userDrawn="1"/>
          </p:nvSpPr>
          <p:spPr bwMode="auto">
            <a:xfrm>
              <a:off x="1748945" y="591996"/>
              <a:ext cx="222104" cy="158174"/>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8" name="Freeform 15"/>
            <p:cNvSpPr>
              <a:spLocks/>
            </p:cNvSpPr>
            <p:nvPr userDrawn="1"/>
          </p:nvSpPr>
          <p:spPr bwMode="auto">
            <a:xfrm>
              <a:off x="1977112" y="588138"/>
              <a:ext cx="97549" cy="165889"/>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9" name="Freeform 16"/>
            <p:cNvSpPr>
              <a:spLocks noEditPoints="1"/>
            </p:cNvSpPr>
            <p:nvPr userDrawn="1"/>
          </p:nvSpPr>
          <p:spPr bwMode="auto">
            <a:xfrm>
              <a:off x="2080173" y="586484"/>
              <a:ext cx="32516" cy="31965"/>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0" name="Freeform 17"/>
            <p:cNvSpPr>
              <a:spLocks noEditPoints="1"/>
            </p:cNvSpPr>
            <p:nvPr userDrawn="1"/>
          </p:nvSpPr>
          <p:spPr bwMode="auto">
            <a:xfrm>
              <a:off x="2171660" y="528065"/>
              <a:ext cx="135577" cy="222104"/>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1" name="Freeform 18"/>
            <p:cNvSpPr>
              <a:spLocks/>
            </p:cNvSpPr>
            <p:nvPr userDrawn="1"/>
          </p:nvSpPr>
          <p:spPr bwMode="auto">
            <a:xfrm>
              <a:off x="2333140" y="514838"/>
              <a:ext cx="131719" cy="235331"/>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2" name="Freeform 19"/>
            <p:cNvSpPr>
              <a:spLocks noEditPoints="1"/>
            </p:cNvSpPr>
            <p:nvPr userDrawn="1"/>
          </p:nvSpPr>
          <p:spPr bwMode="auto">
            <a:xfrm>
              <a:off x="2488007"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3" name="Freeform 20"/>
            <p:cNvSpPr>
              <a:spLocks/>
            </p:cNvSpPr>
            <p:nvPr userDrawn="1"/>
          </p:nvSpPr>
          <p:spPr bwMode="auto">
            <a:xfrm>
              <a:off x="2670980" y="588138"/>
              <a:ext cx="131719" cy="162031"/>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4" name="Freeform 21"/>
            <p:cNvSpPr>
              <a:spLocks noEditPoints="1"/>
            </p:cNvSpPr>
            <p:nvPr userDrawn="1"/>
          </p:nvSpPr>
          <p:spPr bwMode="auto">
            <a:xfrm>
              <a:off x="2825847" y="588138"/>
              <a:ext cx="138333" cy="165889"/>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5" name="Freeform 22"/>
            <p:cNvSpPr>
              <a:spLocks noEditPoints="1"/>
            </p:cNvSpPr>
            <p:nvPr userDrawn="1"/>
          </p:nvSpPr>
          <p:spPr bwMode="auto">
            <a:xfrm>
              <a:off x="723850" y="713244"/>
              <a:ext cx="31965" cy="31965"/>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grpSp>
      <p:sp>
        <p:nvSpPr>
          <p:cNvPr id="78" name="Picture Placeholder 9"/>
          <p:cNvSpPr>
            <a:spLocks noGrp="1"/>
          </p:cNvSpPr>
          <p:nvPr>
            <p:ph type="pic" sz="quarter" idx="18" hasCustomPrompt="1"/>
          </p:nvPr>
        </p:nvSpPr>
        <p:spPr>
          <a:xfrm>
            <a:off x="5149851" y="466725"/>
            <a:ext cx="1616075"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80" name="Picture Placeholder 9"/>
          <p:cNvSpPr>
            <a:spLocks noGrp="1"/>
          </p:cNvSpPr>
          <p:nvPr>
            <p:ph type="pic" sz="quarter" idx="19" hasCustomPrompt="1"/>
          </p:nvPr>
        </p:nvSpPr>
        <p:spPr>
          <a:xfrm>
            <a:off x="3413125" y="2195195"/>
            <a:ext cx="1616075"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81" name="Picture Placeholder 9"/>
          <p:cNvSpPr>
            <a:spLocks noGrp="1"/>
          </p:cNvSpPr>
          <p:nvPr>
            <p:ph type="pic" sz="quarter" idx="21" hasCustomPrompt="1"/>
          </p:nvPr>
        </p:nvSpPr>
        <p:spPr>
          <a:xfrm>
            <a:off x="3413125" y="3923666"/>
            <a:ext cx="3352801" cy="1219834"/>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personal photo</a:t>
            </a:r>
            <a:endParaRPr lang="en-US" dirty="0"/>
          </a:p>
        </p:txBody>
      </p:sp>
      <p:sp>
        <p:nvSpPr>
          <p:cNvPr id="82" name="Text Placeholder 12"/>
          <p:cNvSpPr>
            <a:spLocks noGrp="1"/>
          </p:cNvSpPr>
          <p:nvPr>
            <p:ph type="body" sz="quarter" idx="23" hasCustomPrompt="1"/>
          </p:nvPr>
        </p:nvSpPr>
        <p:spPr>
          <a:xfrm>
            <a:off x="5149851" y="1719624"/>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83" name="Text Placeholder 12"/>
          <p:cNvSpPr>
            <a:spLocks noGrp="1"/>
          </p:cNvSpPr>
          <p:nvPr>
            <p:ph type="body" sz="quarter" idx="24" hasCustomPrompt="1"/>
          </p:nvPr>
        </p:nvSpPr>
        <p:spPr>
          <a:xfrm>
            <a:off x="3413125" y="3448094"/>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84" name="Rectangle 83"/>
          <p:cNvSpPr/>
          <p:nvPr userDrawn="1"/>
        </p:nvSpPr>
        <p:spPr>
          <a:xfrm>
            <a:off x="3413125" y="46672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5" name="Rectangle 84"/>
          <p:cNvSpPr/>
          <p:nvPr userDrawn="1"/>
        </p:nvSpPr>
        <p:spPr>
          <a:xfrm>
            <a:off x="4281487" y="46672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6" name="Rectangle 85"/>
          <p:cNvSpPr/>
          <p:nvPr userDrawn="1"/>
        </p:nvSpPr>
        <p:spPr>
          <a:xfrm>
            <a:off x="3413125" y="133508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7" name="Rectangle 86"/>
          <p:cNvSpPr/>
          <p:nvPr userDrawn="1"/>
        </p:nvSpPr>
        <p:spPr>
          <a:xfrm>
            <a:off x="4281487" y="133508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8" name="Freeform 95"/>
          <p:cNvSpPr>
            <a:spLocks/>
          </p:cNvSpPr>
          <p:nvPr userDrawn="1"/>
        </p:nvSpPr>
        <p:spPr bwMode="black">
          <a:xfrm>
            <a:off x="3624072" y="1546035"/>
            <a:ext cx="325819" cy="325816"/>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Freeform 81"/>
          <p:cNvSpPr>
            <a:spLocks noEditPoints="1"/>
          </p:cNvSpPr>
          <p:nvPr userDrawn="1"/>
        </p:nvSpPr>
        <p:spPr bwMode="black">
          <a:xfrm>
            <a:off x="4469576" y="1565123"/>
            <a:ext cx="371534" cy="28764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Freeform 116"/>
          <p:cNvSpPr>
            <a:spLocks noEditPoints="1"/>
          </p:cNvSpPr>
          <p:nvPr userDrawn="1"/>
        </p:nvSpPr>
        <p:spPr bwMode="black">
          <a:xfrm>
            <a:off x="4477066" y="698261"/>
            <a:ext cx="356554" cy="28464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Freeform 12"/>
          <p:cNvSpPr>
            <a:spLocks noChangeAspect="1"/>
          </p:cNvSpPr>
          <p:nvPr userDrawn="1"/>
        </p:nvSpPr>
        <p:spPr bwMode="black">
          <a:xfrm>
            <a:off x="3650301" y="650711"/>
            <a:ext cx="273360" cy="37974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94" name="Rectangle 93"/>
          <p:cNvSpPr/>
          <p:nvPr userDrawn="1"/>
        </p:nvSpPr>
        <p:spPr>
          <a:xfrm>
            <a:off x="5149851" y="219519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95" name="Rectangle 94"/>
          <p:cNvSpPr/>
          <p:nvPr userDrawn="1"/>
        </p:nvSpPr>
        <p:spPr>
          <a:xfrm>
            <a:off x="6018213" y="219519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96" name="Rectangle 95"/>
          <p:cNvSpPr/>
          <p:nvPr userDrawn="1"/>
        </p:nvSpPr>
        <p:spPr>
          <a:xfrm>
            <a:off x="5149851" y="306355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97" name="Rectangle 96"/>
          <p:cNvSpPr/>
          <p:nvPr userDrawn="1"/>
        </p:nvSpPr>
        <p:spPr>
          <a:xfrm>
            <a:off x="6018213" y="306355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98" name="Freeform 104"/>
          <p:cNvSpPr>
            <a:spLocks noEditPoints="1"/>
          </p:cNvSpPr>
          <p:nvPr userDrawn="1"/>
        </p:nvSpPr>
        <p:spPr bwMode="black">
          <a:xfrm>
            <a:off x="5324172" y="3237878"/>
            <a:ext cx="399071" cy="399071"/>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9" name="Freeform 108"/>
          <p:cNvSpPr>
            <a:spLocks noEditPoints="1"/>
          </p:cNvSpPr>
          <p:nvPr userDrawn="1"/>
        </p:nvSpPr>
        <p:spPr bwMode="black">
          <a:xfrm>
            <a:off x="6219785" y="2375795"/>
            <a:ext cx="344568" cy="386512"/>
          </a:xfrm>
          <a:custGeom>
            <a:avLst/>
            <a:gdLst>
              <a:gd name="T0" fmla="*/ 29 w 70"/>
              <a:gd name="T1" fmla="*/ 9 h 78"/>
              <a:gd name="T2" fmla="*/ 9 w 70"/>
              <a:gd name="T3" fmla="*/ 6 h 78"/>
              <a:gd name="T4" fmla="*/ 5 w 70"/>
              <a:gd name="T5" fmla="*/ 26 h 78"/>
              <a:gd name="T6" fmla="*/ 29 w 70"/>
              <a:gd name="T7" fmla="*/ 9 h 78"/>
              <a:gd name="T8" fmla="*/ 50 w 70"/>
              <a:gd name="T9" fmla="*/ 49 h 78"/>
              <a:gd name="T10" fmla="*/ 54 w 70"/>
              <a:gd name="T11" fmla="*/ 46 h 78"/>
              <a:gd name="T12" fmla="*/ 50 w 70"/>
              <a:gd name="T13" fmla="*/ 42 h 78"/>
              <a:gd name="T14" fmla="*/ 40 w 70"/>
              <a:gd name="T15" fmla="*/ 42 h 78"/>
              <a:gd name="T16" fmla="*/ 40 w 70"/>
              <a:gd name="T17" fmla="*/ 29 h 78"/>
              <a:gd name="T18" fmla="*/ 36 w 70"/>
              <a:gd name="T19" fmla="*/ 25 h 78"/>
              <a:gd name="T20" fmla="*/ 33 w 70"/>
              <a:gd name="T21" fmla="*/ 29 h 78"/>
              <a:gd name="T22" fmla="*/ 33 w 70"/>
              <a:gd name="T23" fmla="*/ 46 h 78"/>
              <a:gd name="T24" fmla="*/ 36 w 70"/>
              <a:gd name="T25" fmla="*/ 49 h 78"/>
              <a:gd name="T26" fmla="*/ 50 w 70"/>
              <a:gd name="T27" fmla="*/ 49 h 78"/>
              <a:gd name="T28" fmla="*/ 36 w 70"/>
              <a:gd name="T29" fmla="*/ 20 h 78"/>
              <a:gd name="T30" fmla="*/ 62 w 70"/>
              <a:gd name="T31" fmla="*/ 46 h 78"/>
              <a:gd name="T32" fmla="*/ 36 w 70"/>
              <a:gd name="T33" fmla="*/ 71 h 78"/>
              <a:gd name="T34" fmla="*/ 11 w 70"/>
              <a:gd name="T35" fmla="*/ 46 h 78"/>
              <a:gd name="T36" fmla="*/ 36 w 70"/>
              <a:gd name="T37" fmla="*/ 20 h 78"/>
              <a:gd name="T38" fmla="*/ 36 w 70"/>
              <a:gd name="T39" fmla="*/ 78 h 78"/>
              <a:gd name="T40" fmla="*/ 69 w 70"/>
              <a:gd name="T41" fmla="*/ 46 h 78"/>
              <a:gd name="T42" fmla="*/ 36 w 70"/>
              <a:gd name="T43" fmla="*/ 13 h 78"/>
              <a:gd name="T44" fmla="*/ 4 w 70"/>
              <a:gd name="T45" fmla="*/ 46 h 78"/>
              <a:gd name="T46" fmla="*/ 36 w 70"/>
              <a:gd name="T47" fmla="*/ 78 h 78"/>
              <a:gd name="T48" fmla="*/ 42 w 70"/>
              <a:gd name="T49" fmla="*/ 9 h 78"/>
              <a:gd name="T50" fmla="*/ 62 w 70"/>
              <a:gd name="T51" fmla="*/ 6 h 78"/>
              <a:gd name="T52" fmla="*/ 67 w 70"/>
              <a:gd name="T53" fmla="*/ 24 h 78"/>
              <a:gd name="T54" fmla="*/ 42 w 70"/>
              <a:gd name="T5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 h="78">
                <a:moveTo>
                  <a:pt x="29" y="9"/>
                </a:moveTo>
                <a:cubicBezTo>
                  <a:pt x="24" y="3"/>
                  <a:pt x="17" y="0"/>
                  <a:pt x="9" y="6"/>
                </a:cubicBezTo>
                <a:cubicBezTo>
                  <a:pt x="0" y="11"/>
                  <a:pt x="0" y="19"/>
                  <a:pt x="5" y="26"/>
                </a:cubicBezTo>
                <a:cubicBezTo>
                  <a:pt x="10" y="17"/>
                  <a:pt x="19" y="11"/>
                  <a:pt x="29" y="9"/>
                </a:cubicBezTo>
                <a:moveTo>
                  <a:pt x="50" y="49"/>
                </a:moveTo>
                <a:cubicBezTo>
                  <a:pt x="52" y="49"/>
                  <a:pt x="54" y="48"/>
                  <a:pt x="54" y="46"/>
                </a:cubicBezTo>
                <a:cubicBezTo>
                  <a:pt x="54" y="44"/>
                  <a:pt x="52" y="42"/>
                  <a:pt x="50" y="42"/>
                </a:cubicBezTo>
                <a:cubicBezTo>
                  <a:pt x="40" y="42"/>
                  <a:pt x="40" y="42"/>
                  <a:pt x="40" y="42"/>
                </a:cubicBezTo>
                <a:cubicBezTo>
                  <a:pt x="40" y="29"/>
                  <a:pt x="40" y="29"/>
                  <a:pt x="40" y="29"/>
                </a:cubicBezTo>
                <a:cubicBezTo>
                  <a:pt x="40" y="27"/>
                  <a:pt x="38" y="25"/>
                  <a:pt x="36" y="25"/>
                </a:cubicBezTo>
                <a:cubicBezTo>
                  <a:pt x="34" y="25"/>
                  <a:pt x="33" y="27"/>
                  <a:pt x="33" y="29"/>
                </a:cubicBezTo>
                <a:cubicBezTo>
                  <a:pt x="33" y="46"/>
                  <a:pt x="33" y="46"/>
                  <a:pt x="33" y="46"/>
                </a:cubicBezTo>
                <a:cubicBezTo>
                  <a:pt x="33" y="48"/>
                  <a:pt x="34" y="49"/>
                  <a:pt x="36" y="49"/>
                </a:cubicBezTo>
                <a:lnTo>
                  <a:pt x="50" y="49"/>
                </a:lnTo>
                <a:close/>
                <a:moveTo>
                  <a:pt x="36" y="20"/>
                </a:moveTo>
                <a:cubicBezTo>
                  <a:pt x="50" y="20"/>
                  <a:pt x="62" y="32"/>
                  <a:pt x="62" y="46"/>
                </a:cubicBezTo>
                <a:cubicBezTo>
                  <a:pt x="62" y="60"/>
                  <a:pt x="50" y="71"/>
                  <a:pt x="36" y="71"/>
                </a:cubicBezTo>
                <a:cubicBezTo>
                  <a:pt x="22" y="71"/>
                  <a:pt x="11" y="60"/>
                  <a:pt x="11" y="46"/>
                </a:cubicBezTo>
                <a:cubicBezTo>
                  <a:pt x="11" y="32"/>
                  <a:pt x="22" y="20"/>
                  <a:pt x="36" y="20"/>
                </a:cubicBezTo>
                <a:moveTo>
                  <a:pt x="36" y="78"/>
                </a:moveTo>
                <a:cubicBezTo>
                  <a:pt x="54" y="78"/>
                  <a:pt x="69" y="64"/>
                  <a:pt x="69" y="46"/>
                </a:cubicBezTo>
                <a:cubicBezTo>
                  <a:pt x="69" y="28"/>
                  <a:pt x="54" y="13"/>
                  <a:pt x="36" y="13"/>
                </a:cubicBezTo>
                <a:cubicBezTo>
                  <a:pt x="18" y="13"/>
                  <a:pt x="4" y="28"/>
                  <a:pt x="4" y="46"/>
                </a:cubicBezTo>
                <a:cubicBezTo>
                  <a:pt x="4" y="64"/>
                  <a:pt x="18" y="78"/>
                  <a:pt x="36" y="78"/>
                </a:cubicBezTo>
                <a:moveTo>
                  <a:pt x="42" y="9"/>
                </a:moveTo>
                <a:cubicBezTo>
                  <a:pt x="47" y="3"/>
                  <a:pt x="54" y="0"/>
                  <a:pt x="62" y="6"/>
                </a:cubicBezTo>
                <a:cubicBezTo>
                  <a:pt x="70" y="11"/>
                  <a:pt x="70" y="18"/>
                  <a:pt x="67" y="24"/>
                </a:cubicBezTo>
                <a:cubicBezTo>
                  <a:pt x="61" y="16"/>
                  <a:pt x="52" y="10"/>
                  <a:pt x="42" y="9"/>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0" name="Freeform 166"/>
          <p:cNvSpPr>
            <a:spLocks noEditPoints="1"/>
          </p:cNvSpPr>
          <p:nvPr userDrawn="1"/>
        </p:nvSpPr>
        <p:spPr bwMode="black">
          <a:xfrm>
            <a:off x="5324172" y="2375795"/>
            <a:ext cx="399071" cy="386512"/>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01" name="Group 100"/>
          <p:cNvGrpSpPr/>
          <p:nvPr userDrawn="1"/>
        </p:nvGrpSpPr>
        <p:grpSpPr>
          <a:xfrm>
            <a:off x="6176414" y="3320289"/>
            <a:ext cx="431310" cy="234248"/>
            <a:chOff x="1506537" y="2403476"/>
            <a:chExt cx="4492626" cy="2439987"/>
          </a:xfrm>
        </p:grpSpPr>
        <p:sp>
          <p:nvSpPr>
            <p:cNvPr id="102" name="Rectangle 67"/>
            <p:cNvSpPr>
              <a:spLocks noChangeArrowheads="1"/>
            </p:cNvSpPr>
            <p:nvPr userDrawn="1"/>
          </p:nvSpPr>
          <p:spPr bwMode="auto">
            <a:xfrm>
              <a:off x="3038475" y="2403476"/>
              <a:ext cx="1698625" cy="182563"/>
            </a:xfrm>
            <a:prstGeom prst="rect">
              <a:avLst/>
            </a:prstGeom>
            <a:solidFill>
              <a:srgbClr val="FFFFFF"/>
            </a:solid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68"/>
            <p:cNvSpPr>
              <a:spLocks/>
            </p:cNvSpPr>
            <p:nvPr userDrawn="1"/>
          </p:nvSpPr>
          <p:spPr bwMode="auto">
            <a:xfrm>
              <a:off x="3082925" y="2752726"/>
              <a:ext cx="1609725" cy="2079625"/>
            </a:xfrm>
            <a:custGeom>
              <a:avLst/>
              <a:gdLst>
                <a:gd name="T0" fmla="*/ 0 w 1014"/>
                <a:gd name="T1" fmla="*/ 0 h 1310"/>
                <a:gd name="T2" fmla="*/ 1014 w 1014"/>
                <a:gd name="T3" fmla="*/ 0 h 1310"/>
                <a:gd name="T4" fmla="*/ 1014 w 1014"/>
                <a:gd name="T5" fmla="*/ 1310 h 1310"/>
                <a:gd name="T6" fmla="*/ 674 w 1014"/>
                <a:gd name="T7" fmla="*/ 1310 h 1310"/>
                <a:gd name="T8" fmla="*/ 674 w 1014"/>
                <a:gd name="T9" fmla="*/ 842 h 1310"/>
                <a:gd name="T10" fmla="*/ 342 w 1014"/>
                <a:gd name="T11" fmla="*/ 842 h 1310"/>
                <a:gd name="T12" fmla="*/ 342 w 1014"/>
                <a:gd name="T13" fmla="*/ 1310 h 1310"/>
                <a:gd name="T14" fmla="*/ 3 w 1014"/>
                <a:gd name="T15" fmla="*/ 1310 h 1310"/>
                <a:gd name="T16" fmla="*/ 3 w 1014"/>
                <a:gd name="T17" fmla="*/ 1048 h 1310"/>
                <a:gd name="T18" fmla="*/ 0 w 1014"/>
                <a:gd name="T19" fmla="*/ 1048 h 1310"/>
                <a:gd name="T20" fmla="*/ 0 w 1014"/>
                <a:gd name="T21" fmla="*/ 0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4" h="1310">
                  <a:moveTo>
                    <a:pt x="0" y="0"/>
                  </a:moveTo>
                  <a:lnTo>
                    <a:pt x="1014" y="0"/>
                  </a:lnTo>
                  <a:lnTo>
                    <a:pt x="1014" y="1310"/>
                  </a:lnTo>
                  <a:lnTo>
                    <a:pt x="674" y="1310"/>
                  </a:lnTo>
                  <a:lnTo>
                    <a:pt x="674" y="842"/>
                  </a:lnTo>
                  <a:lnTo>
                    <a:pt x="342" y="842"/>
                  </a:lnTo>
                  <a:lnTo>
                    <a:pt x="342" y="1310"/>
                  </a:lnTo>
                  <a:lnTo>
                    <a:pt x="3" y="1310"/>
                  </a:lnTo>
                  <a:lnTo>
                    <a:pt x="3" y="1048"/>
                  </a:lnTo>
                  <a:lnTo>
                    <a:pt x="0" y="1048"/>
                  </a:lnTo>
                  <a:lnTo>
                    <a:pt x="0"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69"/>
            <p:cNvSpPr>
              <a:spLocks/>
            </p:cNvSpPr>
            <p:nvPr userDrawn="1"/>
          </p:nvSpPr>
          <p:spPr bwMode="auto">
            <a:xfrm>
              <a:off x="1790700" y="3540126"/>
              <a:ext cx="1117600" cy="1300163"/>
            </a:xfrm>
            <a:custGeom>
              <a:avLst/>
              <a:gdLst>
                <a:gd name="T0" fmla="*/ 377 w 704"/>
                <a:gd name="T1" fmla="*/ 0 h 819"/>
                <a:gd name="T2" fmla="*/ 704 w 704"/>
                <a:gd name="T3" fmla="*/ 235 h 819"/>
                <a:gd name="T4" fmla="*/ 704 w 704"/>
                <a:gd name="T5" fmla="*/ 819 h 819"/>
                <a:gd name="T6" fmla="*/ 485 w 704"/>
                <a:gd name="T7" fmla="*/ 819 h 819"/>
                <a:gd name="T8" fmla="*/ 485 w 704"/>
                <a:gd name="T9" fmla="*/ 461 h 819"/>
                <a:gd name="T10" fmla="*/ 235 w 704"/>
                <a:gd name="T11" fmla="*/ 461 h 819"/>
                <a:gd name="T12" fmla="*/ 235 w 704"/>
                <a:gd name="T13" fmla="*/ 819 h 819"/>
                <a:gd name="T14" fmla="*/ 0 w 704"/>
                <a:gd name="T15" fmla="*/ 819 h 819"/>
                <a:gd name="T16" fmla="*/ 0 w 704"/>
                <a:gd name="T17" fmla="*/ 271 h 819"/>
                <a:gd name="T18" fmla="*/ 377 w 704"/>
                <a:gd name="T19"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819">
                  <a:moveTo>
                    <a:pt x="377" y="0"/>
                  </a:moveTo>
                  <a:lnTo>
                    <a:pt x="704" y="235"/>
                  </a:lnTo>
                  <a:lnTo>
                    <a:pt x="704" y="819"/>
                  </a:lnTo>
                  <a:lnTo>
                    <a:pt x="485" y="819"/>
                  </a:lnTo>
                  <a:lnTo>
                    <a:pt x="485" y="461"/>
                  </a:lnTo>
                  <a:lnTo>
                    <a:pt x="235" y="461"/>
                  </a:lnTo>
                  <a:lnTo>
                    <a:pt x="235" y="819"/>
                  </a:lnTo>
                  <a:lnTo>
                    <a:pt x="0" y="819"/>
                  </a:lnTo>
                  <a:lnTo>
                    <a:pt x="0" y="271"/>
                  </a:lnTo>
                  <a:lnTo>
                    <a:pt x="377"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70"/>
            <p:cNvSpPr>
              <a:spLocks/>
            </p:cNvSpPr>
            <p:nvPr userDrawn="1"/>
          </p:nvSpPr>
          <p:spPr bwMode="auto">
            <a:xfrm>
              <a:off x="1506537" y="3111501"/>
              <a:ext cx="1401763" cy="749300"/>
            </a:xfrm>
            <a:custGeom>
              <a:avLst/>
              <a:gdLst>
                <a:gd name="T0" fmla="*/ 556 w 883"/>
                <a:gd name="T1" fmla="*/ 0 h 472"/>
                <a:gd name="T2" fmla="*/ 883 w 883"/>
                <a:gd name="T3" fmla="*/ 232 h 472"/>
                <a:gd name="T4" fmla="*/ 883 w 883"/>
                <a:gd name="T5" fmla="*/ 358 h 472"/>
                <a:gd name="T6" fmla="*/ 556 w 883"/>
                <a:gd name="T7" fmla="*/ 124 h 472"/>
                <a:gd name="T8" fmla="*/ 69 w 883"/>
                <a:gd name="T9" fmla="*/ 472 h 472"/>
                <a:gd name="T10" fmla="*/ 0 w 883"/>
                <a:gd name="T11" fmla="*/ 395 h 472"/>
                <a:gd name="T12" fmla="*/ 556 w 883"/>
                <a:gd name="T13" fmla="*/ 0 h 472"/>
              </a:gdLst>
              <a:ahLst/>
              <a:cxnLst>
                <a:cxn ang="0">
                  <a:pos x="T0" y="T1"/>
                </a:cxn>
                <a:cxn ang="0">
                  <a:pos x="T2" y="T3"/>
                </a:cxn>
                <a:cxn ang="0">
                  <a:pos x="T4" y="T5"/>
                </a:cxn>
                <a:cxn ang="0">
                  <a:pos x="T6" y="T7"/>
                </a:cxn>
                <a:cxn ang="0">
                  <a:pos x="T8" y="T9"/>
                </a:cxn>
                <a:cxn ang="0">
                  <a:pos x="T10" y="T11"/>
                </a:cxn>
                <a:cxn ang="0">
                  <a:pos x="T12" y="T13"/>
                </a:cxn>
              </a:cxnLst>
              <a:rect l="0" t="0" r="r" b="b"/>
              <a:pathLst>
                <a:path w="883" h="472">
                  <a:moveTo>
                    <a:pt x="556" y="0"/>
                  </a:moveTo>
                  <a:lnTo>
                    <a:pt x="883" y="232"/>
                  </a:lnTo>
                  <a:lnTo>
                    <a:pt x="883" y="358"/>
                  </a:lnTo>
                  <a:lnTo>
                    <a:pt x="556" y="124"/>
                  </a:lnTo>
                  <a:lnTo>
                    <a:pt x="69" y="472"/>
                  </a:lnTo>
                  <a:lnTo>
                    <a:pt x="0" y="395"/>
                  </a:lnTo>
                  <a:lnTo>
                    <a:pt x="556"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72"/>
            <p:cNvSpPr>
              <a:spLocks/>
            </p:cNvSpPr>
            <p:nvPr userDrawn="1"/>
          </p:nvSpPr>
          <p:spPr bwMode="auto">
            <a:xfrm>
              <a:off x="4906963" y="3570288"/>
              <a:ext cx="1092200" cy="1273175"/>
            </a:xfrm>
            <a:custGeom>
              <a:avLst/>
              <a:gdLst>
                <a:gd name="T0" fmla="*/ 0 w 688"/>
                <a:gd name="T1" fmla="*/ 0 h 802"/>
                <a:gd name="T2" fmla="*/ 688 w 688"/>
                <a:gd name="T3" fmla="*/ 0 h 802"/>
                <a:gd name="T4" fmla="*/ 688 w 688"/>
                <a:gd name="T5" fmla="*/ 802 h 802"/>
                <a:gd name="T6" fmla="*/ 458 w 688"/>
                <a:gd name="T7" fmla="*/ 802 h 802"/>
                <a:gd name="T8" fmla="*/ 458 w 688"/>
                <a:gd name="T9" fmla="*/ 442 h 802"/>
                <a:gd name="T10" fmla="*/ 210 w 688"/>
                <a:gd name="T11" fmla="*/ 442 h 802"/>
                <a:gd name="T12" fmla="*/ 210 w 688"/>
                <a:gd name="T13" fmla="*/ 802 h 802"/>
                <a:gd name="T14" fmla="*/ 0 w 688"/>
                <a:gd name="T15" fmla="*/ 802 h 802"/>
                <a:gd name="T16" fmla="*/ 0 w 688"/>
                <a:gd name="T17"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8" h="802">
                  <a:moveTo>
                    <a:pt x="0" y="0"/>
                  </a:moveTo>
                  <a:lnTo>
                    <a:pt x="688" y="0"/>
                  </a:lnTo>
                  <a:lnTo>
                    <a:pt x="688" y="802"/>
                  </a:lnTo>
                  <a:lnTo>
                    <a:pt x="458" y="802"/>
                  </a:lnTo>
                  <a:lnTo>
                    <a:pt x="458" y="442"/>
                  </a:lnTo>
                  <a:lnTo>
                    <a:pt x="210" y="442"/>
                  </a:lnTo>
                  <a:lnTo>
                    <a:pt x="210" y="802"/>
                  </a:lnTo>
                  <a:lnTo>
                    <a:pt x="0" y="802"/>
                  </a:lnTo>
                  <a:lnTo>
                    <a:pt x="0"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73"/>
            <p:cNvSpPr>
              <a:spLocks noChangeArrowheads="1"/>
            </p:cNvSpPr>
            <p:nvPr userDrawn="1"/>
          </p:nvSpPr>
          <p:spPr bwMode="auto">
            <a:xfrm>
              <a:off x="4906963" y="3240088"/>
              <a:ext cx="1092200" cy="179388"/>
            </a:xfrm>
            <a:prstGeom prst="rect">
              <a:avLst/>
            </a:prstGeom>
            <a:solidFill>
              <a:srgbClr val="FFFFFF"/>
            </a:solid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5178376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aphic and Text">
    <p:spTree>
      <p:nvGrpSpPr>
        <p:cNvPr id="1" name=""/>
        <p:cNvGrpSpPr/>
        <p:nvPr/>
      </p:nvGrpSpPr>
      <p:grpSpPr>
        <a:xfrm>
          <a:off x="0" y="0"/>
          <a:ext cx="0" cy="0"/>
          <a:chOff x="0" y="0"/>
          <a:chExt cx="0" cy="0"/>
        </a:xfrm>
      </p:grpSpPr>
      <p:sp>
        <p:nvSpPr>
          <p:cNvPr id="17" name="Text Placeholder 13"/>
          <p:cNvSpPr>
            <a:spLocks noGrp="1"/>
          </p:cNvSpPr>
          <p:nvPr>
            <p:ph type="body" sz="quarter" idx="20"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7" name="Date Placeholder 6"/>
          <p:cNvSpPr>
            <a:spLocks noGrp="1"/>
          </p:cNvSpPr>
          <p:nvPr>
            <p:ph type="dt" sz="half" idx="21"/>
          </p:nvPr>
        </p:nvSpPr>
        <p:spPr/>
        <p:txBody>
          <a:bodyPr/>
          <a:lstStyle/>
          <a:p>
            <a:fld id="{65FDB837-B1D3-4DC9-B088-0224C3358ECE}" type="datetime1">
              <a:rPr lang="en-US" smtClean="0"/>
              <a:t>1/17/2013</a:t>
            </a:fld>
            <a:endParaRPr lang="en-US" dirty="0"/>
          </a:p>
        </p:txBody>
      </p:sp>
      <p:sp>
        <p:nvSpPr>
          <p:cNvPr id="8" name="Footer Placeholder 7"/>
          <p:cNvSpPr>
            <a:spLocks noGrp="1"/>
          </p:cNvSpPr>
          <p:nvPr>
            <p:ph type="ftr" sz="quarter" idx="22"/>
          </p:nvPr>
        </p:nvSpPr>
        <p:spPr/>
        <p:txBody>
          <a:bodyPr/>
          <a:lstStyle/>
          <a:p>
            <a:endParaRPr lang="en-US" dirty="0"/>
          </a:p>
        </p:txBody>
      </p:sp>
      <p:sp>
        <p:nvSpPr>
          <p:cNvPr id="18" name="Slide Number Placeholder 17"/>
          <p:cNvSpPr>
            <a:spLocks noGrp="1"/>
          </p:cNvSpPr>
          <p:nvPr>
            <p:ph type="sldNum" sz="quarter" idx="23"/>
          </p:nvPr>
        </p:nvSpPr>
        <p:spPr/>
        <p:txBody>
          <a:bodyPr/>
          <a:lstStyle/>
          <a:p>
            <a:fld id="{B6F15528-21DE-4FAA-801E-634DDDAF4B2B}" type="slidenum">
              <a:rPr lang="en-US" smtClean="0"/>
              <a:pPr/>
              <a:t>‹#›</a:t>
            </a:fld>
            <a:endParaRPr lang="en-US" dirty="0"/>
          </a:p>
        </p:txBody>
      </p:sp>
      <p:sp>
        <p:nvSpPr>
          <p:cNvPr id="19" name="Title 18"/>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0" name="Content Placeholder 9"/>
          <p:cNvSpPr>
            <a:spLocks noGrp="1"/>
          </p:cNvSpPr>
          <p:nvPr>
            <p:ph sz="quarter" idx="18" hasCustomPrompt="1"/>
          </p:nvPr>
        </p:nvSpPr>
        <p:spPr>
          <a:xfrm>
            <a:off x="342900" y="1830389"/>
            <a:ext cx="3475435" cy="2670175"/>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 graphic/photo</a:t>
            </a:r>
          </a:p>
        </p:txBody>
      </p:sp>
      <p:sp>
        <p:nvSpPr>
          <p:cNvPr id="24" name="Text Placeholder 24"/>
          <p:cNvSpPr>
            <a:spLocks noGrp="1"/>
          </p:cNvSpPr>
          <p:nvPr>
            <p:ph type="body" sz="quarter" idx="29" hasCustomPrompt="1"/>
          </p:nvPr>
        </p:nvSpPr>
        <p:spPr>
          <a:xfrm>
            <a:off x="3932635" y="1792289"/>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25" name="Text Placeholder 21"/>
          <p:cNvSpPr>
            <a:spLocks noGrp="1"/>
          </p:cNvSpPr>
          <p:nvPr>
            <p:ph type="body" sz="quarter" idx="30" hasCustomPrompt="1"/>
          </p:nvPr>
        </p:nvSpPr>
        <p:spPr>
          <a:xfrm>
            <a:off x="3932635" y="2047595"/>
            <a:ext cx="1681163" cy="1276630"/>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0" name="Text Placeholder 2"/>
          <p:cNvSpPr>
            <a:spLocks noGrp="1"/>
          </p:cNvSpPr>
          <p:nvPr>
            <p:ph type="body" sz="quarter" idx="24" hasCustomPrompt="1"/>
          </p:nvPr>
        </p:nvSpPr>
        <p:spPr>
          <a:xfrm>
            <a:off x="3932635" y="3476626"/>
            <a:ext cx="783431" cy="1023938"/>
          </a:xfrm>
        </p:spPr>
        <p:txBody>
          <a:bodyPr/>
          <a:lstStyle>
            <a:lvl1pPr marL="0" indent="0">
              <a:buNone/>
              <a:defRPr sz="675">
                <a:solidFill>
                  <a:schemeClr val="tx2">
                    <a:lumMod val="40000"/>
                    <a:lumOff val="60000"/>
                  </a:schemeClr>
                </a:solidFill>
              </a:defRPr>
            </a:lvl1pPr>
            <a:lvl2pPr>
              <a:defRPr sz="675">
                <a:solidFill>
                  <a:schemeClr val="tx2">
                    <a:lumMod val="40000"/>
                    <a:lumOff val="60000"/>
                  </a:schemeClr>
                </a:solidFill>
              </a:defRPr>
            </a:lvl2pPr>
            <a:lvl3pPr>
              <a:defRPr sz="675">
                <a:solidFill>
                  <a:schemeClr val="tx2">
                    <a:lumMod val="40000"/>
                    <a:lumOff val="60000"/>
                  </a:schemeClr>
                </a:solidFill>
              </a:defRPr>
            </a:lvl3pPr>
            <a:lvl4pPr>
              <a:defRPr sz="675">
                <a:solidFill>
                  <a:schemeClr val="tx2">
                    <a:lumMod val="40000"/>
                    <a:lumOff val="60000"/>
                  </a:schemeClr>
                </a:solidFill>
              </a:defRPr>
            </a:lvl4pPr>
            <a:lvl5pPr marL="514350" indent="0">
              <a:buNone/>
              <a:defRPr sz="675">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2731404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phic and Quote">
    <p:spTree>
      <p:nvGrpSpPr>
        <p:cNvPr id="1" name=""/>
        <p:cNvGrpSpPr/>
        <p:nvPr/>
      </p:nvGrpSpPr>
      <p:grpSpPr>
        <a:xfrm>
          <a:off x="0" y="0"/>
          <a:ext cx="0" cy="0"/>
          <a:chOff x="0" y="0"/>
          <a:chExt cx="0" cy="0"/>
        </a:xfrm>
      </p:grpSpPr>
      <p:sp>
        <p:nvSpPr>
          <p:cNvPr id="15"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7" name="Date Placeholder 6"/>
          <p:cNvSpPr>
            <a:spLocks noGrp="1"/>
          </p:cNvSpPr>
          <p:nvPr>
            <p:ph type="dt" sz="half" idx="20"/>
          </p:nvPr>
        </p:nvSpPr>
        <p:spPr/>
        <p:txBody>
          <a:bodyPr/>
          <a:lstStyle/>
          <a:p>
            <a:fld id="{31E433CC-2B7D-4C81-9AC0-6A3D9C047EA4}" type="datetime1">
              <a:rPr lang="en-US" smtClean="0"/>
              <a:t>1/17/2013</a:t>
            </a:fld>
            <a:endParaRPr lang="en-US" dirty="0"/>
          </a:p>
        </p:txBody>
      </p:sp>
      <p:sp>
        <p:nvSpPr>
          <p:cNvPr id="8" name="Footer Placeholder 7"/>
          <p:cNvSpPr>
            <a:spLocks noGrp="1"/>
          </p:cNvSpPr>
          <p:nvPr>
            <p:ph type="ftr" sz="quarter" idx="21"/>
          </p:nvPr>
        </p:nvSpPr>
        <p:spPr/>
        <p:txBody>
          <a:bodyPr/>
          <a:lstStyle/>
          <a:p>
            <a:endParaRPr lang="en-US" dirty="0"/>
          </a:p>
        </p:txBody>
      </p:sp>
      <p:sp>
        <p:nvSpPr>
          <p:cNvPr id="16" name="Slide Number Placeholder 15"/>
          <p:cNvSpPr>
            <a:spLocks noGrp="1"/>
          </p:cNvSpPr>
          <p:nvPr>
            <p:ph type="sldNum" sz="quarter" idx="22"/>
          </p:nvPr>
        </p:nvSpPr>
        <p:spPr/>
        <p:txBody>
          <a:bodyPr/>
          <a:lstStyle/>
          <a:p>
            <a:fld id="{B6F15528-21DE-4FAA-801E-634DDDAF4B2B}" type="slidenum">
              <a:rPr lang="en-US" smtClean="0"/>
              <a:pPr/>
              <a:t>‹#›</a:t>
            </a:fld>
            <a:endParaRPr lang="en-US" dirty="0"/>
          </a:p>
        </p:txBody>
      </p:sp>
      <p:sp>
        <p:nvSpPr>
          <p:cNvPr id="17" name="Title 16"/>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19" name="Content Placeholder 9"/>
          <p:cNvSpPr>
            <a:spLocks noGrp="1"/>
          </p:cNvSpPr>
          <p:nvPr>
            <p:ph sz="quarter" idx="18" hasCustomPrompt="1"/>
          </p:nvPr>
        </p:nvSpPr>
        <p:spPr>
          <a:xfrm>
            <a:off x="2137173" y="1830389"/>
            <a:ext cx="3475435" cy="2670175"/>
          </a:xfrm>
          <a:solidFill>
            <a:schemeClr val="accent3"/>
          </a:solidFill>
        </p:spPr>
        <p:txBody>
          <a:bodyPr anchor="ctr" anchorCtr="0">
            <a:normAutofit/>
          </a:bodyPr>
          <a:lstStyle>
            <a:lvl1pPr marL="0" indent="0" algn="ctr">
              <a:buNone/>
              <a:defRPr sz="1050" baseline="0">
                <a:solidFill>
                  <a:schemeClr val="tx2"/>
                </a:solidFill>
              </a:defRPr>
            </a:lvl1pPr>
          </a:lstStyle>
          <a:p>
            <a:pPr lvl="0"/>
            <a:r>
              <a:rPr lang="en-US" dirty="0" smtClean="0"/>
              <a:t>Click to place graphic/photo</a:t>
            </a:r>
            <a:endParaRPr lang="en-US" dirty="0"/>
          </a:p>
        </p:txBody>
      </p:sp>
      <p:sp>
        <p:nvSpPr>
          <p:cNvPr id="21" name="Text Placeholder 2"/>
          <p:cNvSpPr>
            <a:spLocks noGrp="1"/>
          </p:cNvSpPr>
          <p:nvPr>
            <p:ph type="body" sz="quarter" idx="29" hasCustomPrompt="1"/>
          </p:nvPr>
        </p:nvSpPr>
        <p:spPr>
          <a:xfrm>
            <a:off x="342900" y="1768476"/>
            <a:ext cx="1681163" cy="2732087"/>
          </a:xfrm>
        </p:spPr>
        <p:txBody>
          <a:bodyPr/>
          <a:lstStyle>
            <a:lvl1pPr marL="0" indent="0">
              <a:lnSpc>
                <a:spcPct val="105000"/>
              </a:lnSpc>
              <a:buNone/>
              <a:defRPr sz="1800">
                <a:solidFill>
                  <a:schemeClr val="tx2"/>
                </a:solidFill>
              </a:defRPr>
            </a:lvl1pPr>
            <a:lvl2pPr marL="0" indent="0">
              <a:buNone/>
              <a:defRPr/>
            </a:lvl2pPr>
            <a:lvl3pPr marL="214313" indent="-85725">
              <a:defRPr/>
            </a:lvl3pPr>
            <a:lvl4pPr marL="345281" indent="-85725">
              <a:defRPr/>
            </a:lvl4pPr>
            <a:lvl5pPr marL="471488" indent="-85725">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Text Placeholder 2"/>
          <p:cNvSpPr>
            <a:spLocks noGrp="1"/>
          </p:cNvSpPr>
          <p:nvPr>
            <p:ph type="body" sz="quarter" idx="24" hasCustomPrompt="1"/>
          </p:nvPr>
        </p:nvSpPr>
        <p:spPr>
          <a:xfrm>
            <a:off x="5731669" y="1830389"/>
            <a:ext cx="783432" cy="1195387"/>
          </a:xfrm>
        </p:spPr>
        <p:txBody>
          <a:bodyPr/>
          <a:lstStyle>
            <a:lvl1pPr marL="0" indent="0">
              <a:buNone/>
              <a:defRPr sz="675">
                <a:solidFill>
                  <a:schemeClr val="tx2">
                    <a:lumMod val="40000"/>
                    <a:lumOff val="60000"/>
                  </a:schemeClr>
                </a:solidFill>
              </a:defRPr>
            </a:lvl1pPr>
            <a:lvl2pPr>
              <a:defRPr sz="675">
                <a:solidFill>
                  <a:schemeClr val="tx2">
                    <a:lumMod val="40000"/>
                    <a:lumOff val="60000"/>
                  </a:schemeClr>
                </a:solidFill>
              </a:defRPr>
            </a:lvl2pPr>
            <a:lvl3pPr>
              <a:defRPr sz="675">
                <a:solidFill>
                  <a:schemeClr val="tx2">
                    <a:lumMod val="40000"/>
                    <a:lumOff val="60000"/>
                  </a:schemeClr>
                </a:solidFill>
              </a:defRPr>
            </a:lvl3pPr>
            <a:lvl4pPr>
              <a:defRPr sz="675">
                <a:solidFill>
                  <a:schemeClr val="tx2">
                    <a:lumMod val="40000"/>
                    <a:lumOff val="60000"/>
                  </a:schemeClr>
                </a:solidFill>
              </a:defRPr>
            </a:lvl4pPr>
            <a:lvl5pPr marL="514350" indent="0">
              <a:buNone/>
              <a:defRPr sz="675">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66746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0B759D98-EAE2-45FF-92FC-E8016F3BA88C}" type="datetime1">
              <a:rPr lang="en-US" smtClean="0"/>
              <a:t>1/17/2013</a:t>
            </a:fld>
            <a:endParaRPr lang="en-US" dirty="0"/>
          </a:p>
        </p:txBody>
      </p:sp>
      <p:sp>
        <p:nvSpPr>
          <p:cNvPr id="7" name="Footer Placeholder 6"/>
          <p:cNvSpPr>
            <a:spLocks noGrp="1"/>
          </p:cNvSpPr>
          <p:nvPr>
            <p:ph type="ftr" sz="quarter" idx="40"/>
          </p:nvPr>
        </p:nvSpPr>
        <p:spPr/>
        <p:txBody>
          <a:bodyPr/>
          <a:lstStyle/>
          <a:p>
            <a:endParaRPr lang="en-US" dirty="0"/>
          </a:p>
        </p:txBody>
      </p:sp>
      <p:sp>
        <p:nvSpPr>
          <p:cNvPr id="9" name="Slide Number Placeholder 8"/>
          <p:cNvSpPr>
            <a:spLocks noGrp="1"/>
          </p:cNvSpPr>
          <p:nvPr>
            <p:ph type="sldNum" sz="quarter" idx="41"/>
          </p:nvPr>
        </p:nvSpPr>
        <p:spPr/>
        <p:txBody>
          <a:bodyPr/>
          <a:lstStyle/>
          <a:p>
            <a:fld id="{B6F15528-21DE-4FAA-801E-634DDDAF4B2B}" type="slidenum">
              <a:rPr lang="en-US" smtClean="0"/>
              <a:pPr/>
              <a:t>‹#›</a:t>
            </a:fld>
            <a:endParaRPr lang="en-US" dirty="0"/>
          </a:p>
        </p:txBody>
      </p:sp>
      <p:sp>
        <p:nvSpPr>
          <p:cNvPr id="12" name="Title 11"/>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342900" y="1219201"/>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31" name="Picture Placeholder 9"/>
          <p:cNvSpPr>
            <a:spLocks noGrp="1"/>
          </p:cNvSpPr>
          <p:nvPr>
            <p:ph type="pic" sz="quarter" idx="43" hasCustomPrompt="1"/>
          </p:nvPr>
        </p:nvSpPr>
        <p:spPr>
          <a:xfrm>
            <a:off x="342900" y="2281427"/>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32" name="Picture Placeholder 9"/>
          <p:cNvSpPr>
            <a:spLocks noGrp="1"/>
          </p:cNvSpPr>
          <p:nvPr>
            <p:ph type="pic" sz="quarter" idx="44" hasCustomPrompt="1"/>
          </p:nvPr>
        </p:nvSpPr>
        <p:spPr>
          <a:xfrm>
            <a:off x="342900" y="3356606"/>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15" name="Text Placeholder 14"/>
          <p:cNvSpPr>
            <a:spLocks noGrp="1"/>
          </p:cNvSpPr>
          <p:nvPr>
            <p:ph type="body" sz="quarter" idx="45" hasCustomPrompt="1"/>
          </p:nvPr>
        </p:nvSpPr>
        <p:spPr>
          <a:xfrm>
            <a:off x="1240631" y="1219201"/>
            <a:ext cx="1677591" cy="906463"/>
          </a:xfrm>
          <a:solidFill>
            <a:schemeClr val="bg2"/>
          </a:solidFill>
        </p:spPr>
        <p:txBody>
          <a:bodyPr lIns="137160" tIns="91440" rIns="137160" bIns="91440"/>
          <a:lstStyle>
            <a:lvl1pPr marL="0" indent="0">
              <a:lnSpc>
                <a:spcPct val="105000"/>
              </a:lnSpc>
              <a:spcBef>
                <a:spcPts val="300"/>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3" name="Text Placeholder 14"/>
          <p:cNvSpPr>
            <a:spLocks noGrp="1"/>
          </p:cNvSpPr>
          <p:nvPr>
            <p:ph type="body" sz="quarter" idx="46" hasCustomPrompt="1"/>
          </p:nvPr>
        </p:nvSpPr>
        <p:spPr>
          <a:xfrm>
            <a:off x="3040856" y="1219201"/>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4" name="Text Placeholder 14"/>
          <p:cNvSpPr>
            <a:spLocks noGrp="1"/>
          </p:cNvSpPr>
          <p:nvPr>
            <p:ph type="body" sz="quarter" idx="47" hasCustomPrompt="1"/>
          </p:nvPr>
        </p:nvSpPr>
        <p:spPr>
          <a:xfrm>
            <a:off x="1240631" y="2281743"/>
            <a:ext cx="1677591" cy="906463"/>
          </a:xfrm>
          <a:solidFill>
            <a:schemeClr val="bg2"/>
          </a:solidFill>
        </p:spPr>
        <p:txBody>
          <a:bodyPr lIns="137160" tIns="91440" rIns="137160" bIns="91440"/>
          <a:lstStyle>
            <a:lvl1pPr marL="0" indent="0">
              <a:lnSpc>
                <a:spcPct val="105000"/>
              </a:lnSpc>
              <a:spcBef>
                <a:spcPts val="300"/>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5" name="Text Placeholder 14"/>
          <p:cNvSpPr>
            <a:spLocks noGrp="1"/>
          </p:cNvSpPr>
          <p:nvPr>
            <p:ph type="body" sz="quarter" idx="48" hasCustomPrompt="1"/>
          </p:nvPr>
        </p:nvSpPr>
        <p:spPr>
          <a:xfrm>
            <a:off x="3043238" y="2281743"/>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6" name="Text Placeholder 14"/>
          <p:cNvSpPr>
            <a:spLocks noGrp="1"/>
          </p:cNvSpPr>
          <p:nvPr>
            <p:ph type="body" sz="quarter" idx="49" hasCustomPrompt="1"/>
          </p:nvPr>
        </p:nvSpPr>
        <p:spPr>
          <a:xfrm>
            <a:off x="1240631" y="3356922"/>
            <a:ext cx="1677591" cy="906463"/>
          </a:xfrm>
          <a:solidFill>
            <a:schemeClr val="bg2"/>
          </a:solidFill>
        </p:spPr>
        <p:txBody>
          <a:bodyPr lIns="137160" tIns="91440" rIns="137160" bIns="91440"/>
          <a:lstStyle>
            <a:lvl1pPr marL="0" indent="0">
              <a:lnSpc>
                <a:spcPct val="105000"/>
              </a:lnSpc>
              <a:spcBef>
                <a:spcPts val="300"/>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7" name="Text Placeholder 14"/>
          <p:cNvSpPr>
            <a:spLocks noGrp="1"/>
          </p:cNvSpPr>
          <p:nvPr>
            <p:ph type="body" sz="quarter" idx="50" hasCustomPrompt="1"/>
          </p:nvPr>
        </p:nvSpPr>
        <p:spPr>
          <a:xfrm>
            <a:off x="3043238" y="3356922"/>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8" name="Text Placeholder 2"/>
          <p:cNvSpPr>
            <a:spLocks noGrp="1"/>
          </p:cNvSpPr>
          <p:nvPr>
            <p:ph type="body" sz="quarter" idx="38" hasCustomPrompt="1"/>
          </p:nvPr>
        </p:nvSpPr>
        <p:spPr>
          <a:xfrm>
            <a:off x="4835129" y="1219200"/>
            <a:ext cx="1679971" cy="3044184"/>
          </a:xfrm>
          <a:solidFill>
            <a:schemeClr val="accent1"/>
          </a:solidFill>
        </p:spPr>
        <p:txBody>
          <a:bodyPr lIns="137160" tIns="91440" rIns="137160" bIns="91440"/>
          <a:lstStyle>
            <a:lvl1pPr marL="0" indent="0">
              <a:lnSpc>
                <a:spcPct val="105000"/>
              </a:lnSpc>
              <a:spcBef>
                <a:spcPts val="150"/>
              </a:spcBef>
              <a:spcAft>
                <a:spcPts val="150"/>
              </a:spcAft>
              <a:buNone/>
              <a:defRPr sz="675" b="0">
                <a:solidFill>
                  <a:schemeClr val="bg1"/>
                </a:solidFill>
              </a:defRPr>
            </a:lvl1pPr>
            <a:lvl2pPr marL="85725" indent="-85725">
              <a:lnSpc>
                <a:spcPct val="105000"/>
              </a:lnSpc>
              <a:buFont typeface="Arial" pitchFamily="34" charset="0"/>
              <a:buChar char="•"/>
              <a:defRPr sz="675">
                <a:solidFill>
                  <a:schemeClr val="bg1"/>
                </a:solidFill>
              </a:defRPr>
            </a:lvl2pPr>
            <a:lvl3pPr marL="216694" indent="-85725">
              <a:lnSpc>
                <a:spcPct val="105000"/>
              </a:lnSpc>
              <a:defRPr sz="675">
                <a:solidFill>
                  <a:schemeClr val="bg1"/>
                </a:solidFill>
              </a:defRPr>
            </a:lvl3pPr>
            <a:lvl4pPr marL="342900" indent="-85725">
              <a:lnSpc>
                <a:spcPct val="105000"/>
              </a:lnSpc>
              <a:defRPr sz="675">
                <a:solidFill>
                  <a:schemeClr val="bg1"/>
                </a:solidFill>
              </a:defRPr>
            </a:lvl4pPr>
            <a:lvl5pPr marL="473869" indent="-85725">
              <a:lnSpc>
                <a:spcPct val="105000"/>
              </a:lnSpc>
              <a:defRPr sz="675">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88219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id Highlight Top">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01CF3759-0E2D-418B-9F1D-D47669AF3638}" type="datetime1">
              <a:rPr lang="en-US" smtClean="0"/>
              <a:t>1/17/2013</a:t>
            </a:fld>
            <a:endParaRPr lang="en-US" dirty="0"/>
          </a:p>
        </p:txBody>
      </p:sp>
      <p:sp>
        <p:nvSpPr>
          <p:cNvPr id="7" name="Footer Placeholder 6"/>
          <p:cNvSpPr>
            <a:spLocks noGrp="1"/>
          </p:cNvSpPr>
          <p:nvPr>
            <p:ph type="ftr" sz="quarter" idx="40"/>
          </p:nvPr>
        </p:nvSpPr>
        <p:spPr/>
        <p:txBody>
          <a:bodyPr/>
          <a:lstStyle/>
          <a:p>
            <a:endParaRPr lang="en-US" dirty="0"/>
          </a:p>
        </p:txBody>
      </p:sp>
      <p:sp>
        <p:nvSpPr>
          <p:cNvPr id="9" name="Slide Number Placeholder 8"/>
          <p:cNvSpPr>
            <a:spLocks noGrp="1"/>
          </p:cNvSpPr>
          <p:nvPr>
            <p:ph type="sldNum" sz="quarter" idx="41"/>
          </p:nvPr>
        </p:nvSpPr>
        <p:spPr/>
        <p:txBody>
          <a:bodyPr/>
          <a:lstStyle/>
          <a:p>
            <a:fld id="{B6F15528-21DE-4FAA-801E-634DDDAF4B2B}" type="slidenum">
              <a:rPr lang="en-US" smtClean="0"/>
              <a:pPr/>
              <a:t>‹#›</a:t>
            </a:fld>
            <a:endParaRPr lang="en-US" dirty="0"/>
          </a:p>
        </p:txBody>
      </p:sp>
      <p:sp>
        <p:nvSpPr>
          <p:cNvPr id="12" name="Title 11"/>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342900" y="1219201"/>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31" name="Picture Placeholder 9"/>
          <p:cNvSpPr>
            <a:spLocks noGrp="1"/>
          </p:cNvSpPr>
          <p:nvPr>
            <p:ph type="pic" sz="quarter" idx="43" hasCustomPrompt="1"/>
          </p:nvPr>
        </p:nvSpPr>
        <p:spPr>
          <a:xfrm>
            <a:off x="342900" y="2281427"/>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32" name="Picture Placeholder 9"/>
          <p:cNvSpPr>
            <a:spLocks noGrp="1"/>
          </p:cNvSpPr>
          <p:nvPr>
            <p:ph type="pic" sz="quarter" idx="44" hasCustomPrompt="1"/>
          </p:nvPr>
        </p:nvSpPr>
        <p:spPr>
          <a:xfrm>
            <a:off x="342900" y="3356606"/>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15" name="Text Placeholder 14"/>
          <p:cNvSpPr>
            <a:spLocks noGrp="1"/>
          </p:cNvSpPr>
          <p:nvPr>
            <p:ph type="body" sz="quarter" idx="45" hasCustomPrompt="1"/>
          </p:nvPr>
        </p:nvSpPr>
        <p:spPr>
          <a:xfrm>
            <a:off x="1240631" y="1219201"/>
            <a:ext cx="1800225" cy="906463"/>
          </a:xfrm>
          <a:solidFill>
            <a:schemeClr val="accent1"/>
          </a:solidFill>
        </p:spPr>
        <p:txBody>
          <a:bodyPr lIns="137160" tIns="91440" rIns="292608" bIns="91440"/>
          <a:lstStyle>
            <a:lvl1pPr marL="0" indent="0">
              <a:lnSpc>
                <a:spcPct val="105000"/>
              </a:lnSpc>
              <a:spcBef>
                <a:spcPts val="300"/>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a:lnSpc>
                <a:spcPct val="105000"/>
              </a:lnSpc>
              <a:defRPr>
                <a:solidFill>
                  <a:schemeClr val="bg1"/>
                </a:solidFill>
              </a:defRPr>
            </a:lvl5pPr>
          </a:lstStyle>
          <a:p>
            <a:pPr lvl="0"/>
            <a:r>
              <a:rPr lang="en-US" dirty="0" smtClean="0"/>
              <a:t>Click to edit text</a:t>
            </a:r>
          </a:p>
        </p:txBody>
      </p:sp>
      <p:sp>
        <p:nvSpPr>
          <p:cNvPr id="33" name="Text Placeholder 14"/>
          <p:cNvSpPr>
            <a:spLocks noGrp="1"/>
          </p:cNvSpPr>
          <p:nvPr>
            <p:ph type="body" sz="quarter" idx="46" hasCustomPrompt="1"/>
          </p:nvPr>
        </p:nvSpPr>
        <p:spPr>
          <a:xfrm>
            <a:off x="3040856" y="1219201"/>
            <a:ext cx="1800225" cy="906463"/>
          </a:xfrm>
          <a:solidFill>
            <a:schemeClr val="accent1"/>
          </a:solidFill>
        </p:spPr>
        <p:txBody>
          <a:bodyPr lIns="137160" tIns="91440" rIns="292608" bIns="91440"/>
          <a:lstStyle>
            <a:lvl1pPr marL="0" indent="0">
              <a:lnSpc>
                <a:spcPct val="105000"/>
              </a:lnSpc>
              <a:spcBef>
                <a:spcPts val="300"/>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marL="514350" indent="0">
              <a:lnSpc>
                <a:spcPct val="105000"/>
              </a:lnSpc>
              <a:buNone/>
              <a:defRPr>
                <a:solidFill>
                  <a:schemeClr val="bg1"/>
                </a:solidFill>
              </a:defRPr>
            </a:lvl5pPr>
          </a:lstStyle>
          <a:p>
            <a:pPr lvl="0"/>
            <a:r>
              <a:rPr lang="en-US" dirty="0" smtClean="0"/>
              <a:t>Click to edit text</a:t>
            </a:r>
          </a:p>
        </p:txBody>
      </p:sp>
      <p:sp>
        <p:nvSpPr>
          <p:cNvPr id="34" name="Text Placeholder 14"/>
          <p:cNvSpPr>
            <a:spLocks noGrp="1"/>
          </p:cNvSpPr>
          <p:nvPr>
            <p:ph type="body" sz="quarter" idx="47" hasCustomPrompt="1"/>
          </p:nvPr>
        </p:nvSpPr>
        <p:spPr>
          <a:xfrm>
            <a:off x="1240631" y="2281743"/>
            <a:ext cx="1677591" cy="906463"/>
          </a:xfrm>
          <a:solidFill>
            <a:schemeClr val="bg2"/>
          </a:solidFill>
        </p:spPr>
        <p:txBody>
          <a:bodyPr lIns="137160" tIns="91440" rIns="137160" bIns="91440"/>
          <a:lstStyle>
            <a:lvl1pPr marL="0" indent="0">
              <a:lnSpc>
                <a:spcPct val="105000"/>
              </a:lnSpc>
              <a:spcBef>
                <a:spcPts val="300"/>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5" name="Text Placeholder 14"/>
          <p:cNvSpPr>
            <a:spLocks noGrp="1"/>
          </p:cNvSpPr>
          <p:nvPr>
            <p:ph type="body" sz="quarter" idx="48" hasCustomPrompt="1"/>
          </p:nvPr>
        </p:nvSpPr>
        <p:spPr>
          <a:xfrm>
            <a:off x="3043238" y="2281743"/>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6" name="Text Placeholder 14"/>
          <p:cNvSpPr>
            <a:spLocks noGrp="1"/>
          </p:cNvSpPr>
          <p:nvPr>
            <p:ph type="body" sz="quarter" idx="49" hasCustomPrompt="1"/>
          </p:nvPr>
        </p:nvSpPr>
        <p:spPr>
          <a:xfrm>
            <a:off x="1240631" y="3356922"/>
            <a:ext cx="1677591" cy="906463"/>
          </a:xfrm>
          <a:solidFill>
            <a:schemeClr val="bg2"/>
          </a:solidFill>
        </p:spPr>
        <p:txBody>
          <a:bodyPr lIns="137160" tIns="91440" rIns="137160" bIns="91440"/>
          <a:lstStyle>
            <a:lvl1pPr marL="0" indent="0">
              <a:lnSpc>
                <a:spcPct val="105000"/>
              </a:lnSpc>
              <a:spcBef>
                <a:spcPts val="300"/>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7" name="Text Placeholder 14"/>
          <p:cNvSpPr>
            <a:spLocks noGrp="1"/>
          </p:cNvSpPr>
          <p:nvPr>
            <p:ph type="body" sz="quarter" idx="50" hasCustomPrompt="1"/>
          </p:nvPr>
        </p:nvSpPr>
        <p:spPr>
          <a:xfrm>
            <a:off x="3043238" y="3356922"/>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8" name="Text Placeholder 2"/>
          <p:cNvSpPr>
            <a:spLocks noGrp="1"/>
          </p:cNvSpPr>
          <p:nvPr>
            <p:ph type="body" sz="quarter" idx="38" hasCustomPrompt="1"/>
          </p:nvPr>
        </p:nvSpPr>
        <p:spPr>
          <a:xfrm>
            <a:off x="4835129" y="1219200"/>
            <a:ext cx="1679971" cy="3044184"/>
          </a:xfrm>
          <a:solidFill>
            <a:schemeClr val="accent1"/>
          </a:solidFill>
        </p:spPr>
        <p:txBody>
          <a:bodyPr lIns="137160" tIns="91440" rIns="137160" bIns="91440"/>
          <a:lstStyle>
            <a:lvl1pPr marL="0" indent="0">
              <a:lnSpc>
                <a:spcPct val="105000"/>
              </a:lnSpc>
              <a:spcBef>
                <a:spcPts val="150"/>
              </a:spcBef>
              <a:spcAft>
                <a:spcPts val="150"/>
              </a:spcAft>
              <a:buNone/>
              <a:defRPr sz="675" b="0">
                <a:solidFill>
                  <a:schemeClr val="bg1"/>
                </a:solidFill>
              </a:defRPr>
            </a:lvl1pPr>
            <a:lvl2pPr marL="85725" indent="-85725">
              <a:lnSpc>
                <a:spcPct val="105000"/>
              </a:lnSpc>
              <a:buFont typeface="Arial" pitchFamily="34" charset="0"/>
              <a:buChar char="•"/>
              <a:defRPr sz="675">
                <a:solidFill>
                  <a:schemeClr val="bg1"/>
                </a:solidFill>
              </a:defRPr>
            </a:lvl2pPr>
            <a:lvl3pPr marL="216694" indent="-85725">
              <a:lnSpc>
                <a:spcPct val="105000"/>
              </a:lnSpc>
              <a:defRPr sz="675">
                <a:solidFill>
                  <a:schemeClr val="bg1"/>
                </a:solidFill>
              </a:defRPr>
            </a:lvl3pPr>
            <a:lvl4pPr marL="342900" indent="-85725">
              <a:lnSpc>
                <a:spcPct val="105000"/>
              </a:lnSpc>
              <a:defRPr sz="675">
                <a:solidFill>
                  <a:schemeClr val="bg1"/>
                </a:solidFill>
              </a:defRPr>
            </a:lvl4pPr>
            <a:lvl5pPr marL="473869" indent="-85725">
              <a:lnSpc>
                <a:spcPct val="105000"/>
              </a:lnSpc>
              <a:defRPr sz="675">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33082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rid Highlight Middle">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20A2AFA3-76B4-4F1D-925E-9100ACD37BD6}" type="datetime1">
              <a:rPr lang="en-US" smtClean="0"/>
              <a:t>1/17/2013</a:t>
            </a:fld>
            <a:endParaRPr lang="en-US" dirty="0"/>
          </a:p>
        </p:txBody>
      </p:sp>
      <p:sp>
        <p:nvSpPr>
          <p:cNvPr id="7" name="Footer Placeholder 6"/>
          <p:cNvSpPr>
            <a:spLocks noGrp="1"/>
          </p:cNvSpPr>
          <p:nvPr>
            <p:ph type="ftr" sz="quarter" idx="40"/>
          </p:nvPr>
        </p:nvSpPr>
        <p:spPr/>
        <p:txBody>
          <a:bodyPr/>
          <a:lstStyle/>
          <a:p>
            <a:endParaRPr lang="en-US" dirty="0"/>
          </a:p>
        </p:txBody>
      </p:sp>
      <p:sp>
        <p:nvSpPr>
          <p:cNvPr id="9" name="Slide Number Placeholder 8"/>
          <p:cNvSpPr>
            <a:spLocks noGrp="1"/>
          </p:cNvSpPr>
          <p:nvPr>
            <p:ph type="sldNum" sz="quarter" idx="41"/>
          </p:nvPr>
        </p:nvSpPr>
        <p:spPr/>
        <p:txBody>
          <a:bodyPr/>
          <a:lstStyle/>
          <a:p>
            <a:fld id="{B6F15528-21DE-4FAA-801E-634DDDAF4B2B}" type="slidenum">
              <a:rPr lang="en-US" smtClean="0"/>
              <a:pPr/>
              <a:t>‹#›</a:t>
            </a:fld>
            <a:endParaRPr lang="en-US" dirty="0"/>
          </a:p>
        </p:txBody>
      </p:sp>
      <p:sp>
        <p:nvSpPr>
          <p:cNvPr id="12" name="Title 11"/>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342900" y="1219201"/>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31" name="Picture Placeholder 9"/>
          <p:cNvSpPr>
            <a:spLocks noGrp="1"/>
          </p:cNvSpPr>
          <p:nvPr>
            <p:ph type="pic" sz="quarter" idx="43" hasCustomPrompt="1"/>
          </p:nvPr>
        </p:nvSpPr>
        <p:spPr>
          <a:xfrm>
            <a:off x="342900" y="2281427"/>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32" name="Picture Placeholder 9"/>
          <p:cNvSpPr>
            <a:spLocks noGrp="1"/>
          </p:cNvSpPr>
          <p:nvPr>
            <p:ph type="pic" sz="quarter" idx="44" hasCustomPrompt="1"/>
          </p:nvPr>
        </p:nvSpPr>
        <p:spPr>
          <a:xfrm>
            <a:off x="342900" y="3356606"/>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15" name="Text Placeholder 14"/>
          <p:cNvSpPr>
            <a:spLocks noGrp="1"/>
          </p:cNvSpPr>
          <p:nvPr>
            <p:ph type="body" sz="quarter" idx="45" hasCustomPrompt="1"/>
          </p:nvPr>
        </p:nvSpPr>
        <p:spPr>
          <a:xfrm>
            <a:off x="1240631" y="1219201"/>
            <a:ext cx="1677591" cy="906463"/>
          </a:xfrm>
          <a:solidFill>
            <a:schemeClr val="bg2"/>
          </a:solidFill>
        </p:spPr>
        <p:txBody>
          <a:bodyPr lIns="137160" tIns="91440" rIns="137160" bIns="91440"/>
          <a:lstStyle>
            <a:lvl1pPr marL="0" indent="0">
              <a:lnSpc>
                <a:spcPct val="105000"/>
              </a:lnSpc>
              <a:spcBef>
                <a:spcPts val="300"/>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3" name="Text Placeholder 14"/>
          <p:cNvSpPr>
            <a:spLocks noGrp="1"/>
          </p:cNvSpPr>
          <p:nvPr>
            <p:ph type="body" sz="quarter" idx="46" hasCustomPrompt="1"/>
          </p:nvPr>
        </p:nvSpPr>
        <p:spPr>
          <a:xfrm>
            <a:off x="3040856" y="1219201"/>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4" name="Text Placeholder 14"/>
          <p:cNvSpPr>
            <a:spLocks noGrp="1"/>
          </p:cNvSpPr>
          <p:nvPr>
            <p:ph type="body" sz="quarter" idx="47" hasCustomPrompt="1"/>
          </p:nvPr>
        </p:nvSpPr>
        <p:spPr>
          <a:xfrm>
            <a:off x="1240631" y="2281743"/>
            <a:ext cx="1802607" cy="906463"/>
          </a:xfrm>
          <a:solidFill>
            <a:schemeClr val="accent1"/>
          </a:solidFill>
        </p:spPr>
        <p:txBody>
          <a:bodyPr lIns="137160" tIns="91440" rIns="292608" bIns="91440"/>
          <a:lstStyle>
            <a:lvl1pPr marL="0" indent="0">
              <a:lnSpc>
                <a:spcPct val="105000"/>
              </a:lnSpc>
              <a:spcBef>
                <a:spcPts val="300"/>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a:lnSpc>
                <a:spcPct val="105000"/>
              </a:lnSpc>
              <a:defRPr>
                <a:solidFill>
                  <a:schemeClr val="bg1"/>
                </a:solidFill>
              </a:defRPr>
            </a:lvl5pPr>
          </a:lstStyle>
          <a:p>
            <a:pPr lvl="0"/>
            <a:r>
              <a:rPr lang="en-US" dirty="0" smtClean="0"/>
              <a:t>Click to edit text</a:t>
            </a:r>
          </a:p>
        </p:txBody>
      </p:sp>
      <p:sp>
        <p:nvSpPr>
          <p:cNvPr id="35" name="Text Placeholder 14"/>
          <p:cNvSpPr>
            <a:spLocks noGrp="1"/>
          </p:cNvSpPr>
          <p:nvPr>
            <p:ph type="body" sz="quarter" idx="48" hasCustomPrompt="1"/>
          </p:nvPr>
        </p:nvSpPr>
        <p:spPr>
          <a:xfrm>
            <a:off x="3043237" y="2281743"/>
            <a:ext cx="1802607" cy="906463"/>
          </a:xfrm>
          <a:solidFill>
            <a:schemeClr val="accent1"/>
          </a:solidFill>
        </p:spPr>
        <p:txBody>
          <a:bodyPr lIns="137160" tIns="91440" rIns="292608" bIns="91440"/>
          <a:lstStyle>
            <a:lvl1pPr marL="0" indent="0">
              <a:lnSpc>
                <a:spcPct val="105000"/>
              </a:lnSpc>
              <a:spcBef>
                <a:spcPts val="300"/>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a:lnSpc>
                <a:spcPct val="105000"/>
              </a:lnSpc>
              <a:defRPr>
                <a:solidFill>
                  <a:schemeClr val="bg1"/>
                </a:solidFill>
              </a:defRPr>
            </a:lvl5pPr>
          </a:lstStyle>
          <a:p>
            <a:pPr lvl="0"/>
            <a:r>
              <a:rPr lang="en-US" dirty="0" smtClean="0"/>
              <a:t>Click to edit text</a:t>
            </a:r>
          </a:p>
        </p:txBody>
      </p:sp>
      <p:sp>
        <p:nvSpPr>
          <p:cNvPr id="36" name="Text Placeholder 14"/>
          <p:cNvSpPr>
            <a:spLocks noGrp="1"/>
          </p:cNvSpPr>
          <p:nvPr>
            <p:ph type="body" sz="quarter" idx="49" hasCustomPrompt="1"/>
          </p:nvPr>
        </p:nvSpPr>
        <p:spPr>
          <a:xfrm>
            <a:off x="1240631" y="3356922"/>
            <a:ext cx="1677591" cy="906463"/>
          </a:xfrm>
          <a:solidFill>
            <a:schemeClr val="bg2"/>
          </a:solidFill>
        </p:spPr>
        <p:txBody>
          <a:bodyPr lIns="137160" tIns="91440" rIns="137160" bIns="91440"/>
          <a:lstStyle>
            <a:lvl1pPr marL="0" indent="0">
              <a:lnSpc>
                <a:spcPct val="105000"/>
              </a:lnSpc>
              <a:spcBef>
                <a:spcPts val="300"/>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7" name="Text Placeholder 14"/>
          <p:cNvSpPr>
            <a:spLocks noGrp="1"/>
          </p:cNvSpPr>
          <p:nvPr>
            <p:ph type="body" sz="quarter" idx="50" hasCustomPrompt="1"/>
          </p:nvPr>
        </p:nvSpPr>
        <p:spPr>
          <a:xfrm>
            <a:off x="3043238" y="3356922"/>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8" name="Text Placeholder 2"/>
          <p:cNvSpPr>
            <a:spLocks noGrp="1"/>
          </p:cNvSpPr>
          <p:nvPr>
            <p:ph type="body" sz="quarter" idx="38" hasCustomPrompt="1"/>
          </p:nvPr>
        </p:nvSpPr>
        <p:spPr>
          <a:xfrm>
            <a:off x="4835129" y="1219200"/>
            <a:ext cx="1679971" cy="3044184"/>
          </a:xfrm>
          <a:solidFill>
            <a:schemeClr val="accent1"/>
          </a:solidFill>
        </p:spPr>
        <p:txBody>
          <a:bodyPr lIns="137160" tIns="91440" rIns="137160" bIns="91440"/>
          <a:lstStyle>
            <a:lvl1pPr marL="0" indent="0">
              <a:lnSpc>
                <a:spcPct val="105000"/>
              </a:lnSpc>
              <a:spcBef>
                <a:spcPts val="150"/>
              </a:spcBef>
              <a:spcAft>
                <a:spcPts val="150"/>
              </a:spcAft>
              <a:buNone/>
              <a:defRPr sz="675" b="0">
                <a:solidFill>
                  <a:schemeClr val="bg1"/>
                </a:solidFill>
              </a:defRPr>
            </a:lvl1pPr>
            <a:lvl2pPr marL="85725" indent="-85725">
              <a:lnSpc>
                <a:spcPct val="105000"/>
              </a:lnSpc>
              <a:buFont typeface="Arial" pitchFamily="34" charset="0"/>
              <a:buChar char="•"/>
              <a:defRPr sz="675">
                <a:solidFill>
                  <a:schemeClr val="bg1"/>
                </a:solidFill>
              </a:defRPr>
            </a:lvl2pPr>
            <a:lvl3pPr marL="216694" indent="-85725">
              <a:lnSpc>
                <a:spcPct val="105000"/>
              </a:lnSpc>
              <a:defRPr sz="675">
                <a:solidFill>
                  <a:schemeClr val="bg1"/>
                </a:solidFill>
              </a:defRPr>
            </a:lvl3pPr>
            <a:lvl4pPr marL="342900" indent="-85725">
              <a:lnSpc>
                <a:spcPct val="105000"/>
              </a:lnSpc>
              <a:defRPr sz="675">
                <a:solidFill>
                  <a:schemeClr val="bg1"/>
                </a:solidFill>
              </a:defRPr>
            </a:lvl4pPr>
            <a:lvl5pPr marL="473869" indent="-85725">
              <a:lnSpc>
                <a:spcPct val="105000"/>
              </a:lnSpc>
              <a:defRPr sz="675">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3506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id Highlight Bottom">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C1376E6C-763E-4426-8F6F-FC3A6C338537}" type="datetime1">
              <a:rPr lang="en-US" smtClean="0"/>
              <a:t>1/17/2013</a:t>
            </a:fld>
            <a:endParaRPr lang="en-US" dirty="0"/>
          </a:p>
        </p:txBody>
      </p:sp>
      <p:sp>
        <p:nvSpPr>
          <p:cNvPr id="7" name="Footer Placeholder 6"/>
          <p:cNvSpPr>
            <a:spLocks noGrp="1"/>
          </p:cNvSpPr>
          <p:nvPr>
            <p:ph type="ftr" sz="quarter" idx="40"/>
          </p:nvPr>
        </p:nvSpPr>
        <p:spPr/>
        <p:txBody>
          <a:bodyPr/>
          <a:lstStyle/>
          <a:p>
            <a:endParaRPr lang="en-US" dirty="0"/>
          </a:p>
        </p:txBody>
      </p:sp>
      <p:sp>
        <p:nvSpPr>
          <p:cNvPr id="9" name="Slide Number Placeholder 8"/>
          <p:cNvSpPr>
            <a:spLocks noGrp="1"/>
          </p:cNvSpPr>
          <p:nvPr>
            <p:ph type="sldNum" sz="quarter" idx="41"/>
          </p:nvPr>
        </p:nvSpPr>
        <p:spPr/>
        <p:txBody>
          <a:bodyPr/>
          <a:lstStyle/>
          <a:p>
            <a:fld id="{B6F15528-21DE-4FAA-801E-634DDDAF4B2B}" type="slidenum">
              <a:rPr lang="en-US" smtClean="0"/>
              <a:pPr/>
              <a:t>‹#›</a:t>
            </a:fld>
            <a:endParaRPr lang="en-US" dirty="0"/>
          </a:p>
        </p:txBody>
      </p:sp>
      <p:sp>
        <p:nvSpPr>
          <p:cNvPr id="12" name="Title 11"/>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342900" y="1219201"/>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31" name="Picture Placeholder 9"/>
          <p:cNvSpPr>
            <a:spLocks noGrp="1"/>
          </p:cNvSpPr>
          <p:nvPr>
            <p:ph type="pic" sz="quarter" idx="43" hasCustomPrompt="1"/>
          </p:nvPr>
        </p:nvSpPr>
        <p:spPr>
          <a:xfrm>
            <a:off x="342900" y="2281427"/>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32" name="Picture Placeholder 9"/>
          <p:cNvSpPr>
            <a:spLocks noGrp="1"/>
          </p:cNvSpPr>
          <p:nvPr>
            <p:ph type="pic" sz="quarter" idx="44" hasCustomPrompt="1"/>
          </p:nvPr>
        </p:nvSpPr>
        <p:spPr>
          <a:xfrm>
            <a:off x="342900" y="3356606"/>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15" name="Text Placeholder 14"/>
          <p:cNvSpPr>
            <a:spLocks noGrp="1"/>
          </p:cNvSpPr>
          <p:nvPr>
            <p:ph type="body" sz="quarter" idx="45" hasCustomPrompt="1"/>
          </p:nvPr>
        </p:nvSpPr>
        <p:spPr>
          <a:xfrm>
            <a:off x="1240631" y="1219201"/>
            <a:ext cx="1677591" cy="906463"/>
          </a:xfrm>
          <a:solidFill>
            <a:schemeClr val="bg2"/>
          </a:solidFill>
        </p:spPr>
        <p:txBody>
          <a:bodyPr lIns="137160" tIns="91440" rIns="137160" bIns="91440"/>
          <a:lstStyle>
            <a:lvl1pPr marL="0" indent="0">
              <a:lnSpc>
                <a:spcPct val="105000"/>
              </a:lnSpc>
              <a:spcBef>
                <a:spcPts val="300"/>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3" name="Text Placeholder 14"/>
          <p:cNvSpPr>
            <a:spLocks noGrp="1"/>
          </p:cNvSpPr>
          <p:nvPr>
            <p:ph type="body" sz="quarter" idx="46" hasCustomPrompt="1"/>
          </p:nvPr>
        </p:nvSpPr>
        <p:spPr>
          <a:xfrm>
            <a:off x="3040856" y="1219201"/>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4" name="Text Placeholder 14"/>
          <p:cNvSpPr>
            <a:spLocks noGrp="1"/>
          </p:cNvSpPr>
          <p:nvPr>
            <p:ph type="body" sz="quarter" idx="47" hasCustomPrompt="1"/>
          </p:nvPr>
        </p:nvSpPr>
        <p:spPr>
          <a:xfrm>
            <a:off x="1240631" y="2281743"/>
            <a:ext cx="1677591" cy="906463"/>
          </a:xfrm>
          <a:solidFill>
            <a:schemeClr val="bg2"/>
          </a:solidFill>
        </p:spPr>
        <p:txBody>
          <a:bodyPr lIns="137160" tIns="91440" rIns="137160" bIns="91440"/>
          <a:lstStyle>
            <a:lvl1pPr marL="0" indent="0">
              <a:lnSpc>
                <a:spcPct val="105000"/>
              </a:lnSpc>
              <a:spcBef>
                <a:spcPts val="300"/>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5" name="Text Placeholder 14"/>
          <p:cNvSpPr>
            <a:spLocks noGrp="1"/>
          </p:cNvSpPr>
          <p:nvPr>
            <p:ph type="body" sz="quarter" idx="48" hasCustomPrompt="1"/>
          </p:nvPr>
        </p:nvSpPr>
        <p:spPr>
          <a:xfrm>
            <a:off x="3043238" y="2281743"/>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6" name="Text Placeholder 14"/>
          <p:cNvSpPr>
            <a:spLocks noGrp="1"/>
          </p:cNvSpPr>
          <p:nvPr>
            <p:ph type="body" sz="quarter" idx="49" hasCustomPrompt="1"/>
          </p:nvPr>
        </p:nvSpPr>
        <p:spPr>
          <a:xfrm>
            <a:off x="1240631" y="3356922"/>
            <a:ext cx="1802606" cy="906463"/>
          </a:xfrm>
          <a:solidFill>
            <a:schemeClr val="accent1"/>
          </a:solidFill>
        </p:spPr>
        <p:txBody>
          <a:bodyPr lIns="137160" tIns="91440" rIns="292608" bIns="91440"/>
          <a:lstStyle>
            <a:lvl1pPr marL="0" indent="0">
              <a:lnSpc>
                <a:spcPct val="105000"/>
              </a:lnSpc>
              <a:spcBef>
                <a:spcPts val="300"/>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marL="514350" indent="0">
              <a:lnSpc>
                <a:spcPct val="105000"/>
              </a:lnSpc>
              <a:buNone/>
              <a:defRPr>
                <a:solidFill>
                  <a:schemeClr val="bg1"/>
                </a:solidFill>
              </a:defRPr>
            </a:lvl5pPr>
          </a:lstStyle>
          <a:p>
            <a:pPr lvl="0"/>
            <a:r>
              <a:rPr lang="en-US" dirty="0" smtClean="0"/>
              <a:t>Click to edit text</a:t>
            </a:r>
          </a:p>
        </p:txBody>
      </p:sp>
      <p:sp>
        <p:nvSpPr>
          <p:cNvPr id="37" name="Text Placeholder 14"/>
          <p:cNvSpPr>
            <a:spLocks noGrp="1"/>
          </p:cNvSpPr>
          <p:nvPr>
            <p:ph type="body" sz="quarter" idx="50" hasCustomPrompt="1"/>
          </p:nvPr>
        </p:nvSpPr>
        <p:spPr>
          <a:xfrm>
            <a:off x="3043237" y="3356922"/>
            <a:ext cx="1802606" cy="906463"/>
          </a:xfrm>
          <a:solidFill>
            <a:schemeClr val="accent1"/>
          </a:solidFill>
        </p:spPr>
        <p:txBody>
          <a:bodyPr lIns="137160" tIns="91440" rIns="292608" bIns="91440"/>
          <a:lstStyle>
            <a:lvl1pPr marL="0" indent="0">
              <a:lnSpc>
                <a:spcPct val="105000"/>
              </a:lnSpc>
              <a:spcBef>
                <a:spcPts val="300"/>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a:lnSpc>
                <a:spcPct val="105000"/>
              </a:lnSpc>
              <a:defRPr>
                <a:solidFill>
                  <a:schemeClr val="bg1"/>
                </a:solidFill>
              </a:defRPr>
            </a:lvl5pPr>
          </a:lstStyle>
          <a:p>
            <a:pPr lvl="0"/>
            <a:r>
              <a:rPr lang="en-US" dirty="0" smtClean="0"/>
              <a:t>Click to edit text</a:t>
            </a:r>
          </a:p>
        </p:txBody>
      </p:sp>
      <p:sp>
        <p:nvSpPr>
          <p:cNvPr id="38" name="Text Placeholder 2"/>
          <p:cNvSpPr>
            <a:spLocks noGrp="1"/>
          </p:cNvSpPr>
          <p:nvPr>
            <p:ph type="body" sz="quarter" idx="38" hasCustomPrompt="1"/>
          </p:nvPr>
        </p:nvSpPr>
        <p:spPr>
          <a:xfrm>
            <a:off x="4835129" y="1219200"/>
            <a:ext cx="1679971" cy="3044184"/>
          </a:xfrm>
          <a:solidFill>
            <a:schemeClr val="accent1"/>
          </a:solidFill>
        </p:spPr>
        <p:txBody>
          <a:bodyPr lIns="137160" tIns="91440" rIns="137160" bIns="91440"/>
          <a:lstStyle>
            <a:lvl1pPr marL="0" indent="0">
              <a:lnSpc>
                <a:spcPct val="105000"/>
              </a:lnSpc>
              <a:spcBef>
                <a:spcPts val="150"/>
              </a:spcBef>
              <a:spcAft>
                <a:spcPts val="150"/>
              </a:spcAft>
              <a:buNone/>
              <a:defRPr sz="675" b="0">
                <a:solidFill>
                  <a:schemeClr val="bg1"/>
                </a:solidFill>
              </a:defRPr>
            </a:lvl1pPr>
            <a:lvl2pPr marL="85725" indent="-85725">
              <a:lnSpc>
                <a:spcPct val="105000"/>
              </a:lnSpc>
              <a:buFont typeface="Arial" pitchFamily="34" charset="0"/>
              <a:buChar char="•"/>
              <a:defRPr sz="675">
                <a:solidFill>
                  <a:schemeClr val="bg1"/>
                </a:solidFill>
              </a:defRPr>
            </a:lvl2pPr>
            <a:lvl3pPr marL="216694" indent="-85725">
              <a:lnSpc>
                <a:spcPct val="105000"/>
              </a:lnSpc>
              <a:defRPr sz="675">
                <a:solidFill>
                  <a:schemeClr val="bg1"/>
                </a:solidFill>
              </a:defRPr>
            </a:lvl3pPr>
            <a:lvl4pPr marL="342900" indent="-85725">
              <a:lnSpc>
                <a:spcPct val="105000"/>
              </a:lnSpc>
              <a:defRPr sz="675">
                <a:solidFill>
                  <a:schemeClr val="bg1"/>
                </a:solidFill>
              </a:defRPr>
            </a:lvl4pPr>
            <a:lvl5pPr marL="473869" indent="-85725">
              <a:lnSpc>
                <a:spcPct val="105000"/>
              </a:lnSpc>
              <a:defRPr sz="675">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3774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rid With Text">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9FD724BF-CFC4-42FD-BE4C-7B6091CF9FDF}" type="datetime1">
              <a:rPr lang="en-US" smtClean="0"/>
              <a:t>1/17/2013</a:t>
            </a:fld>
            <a:endParaRPr lang="en-US" dirty="0"/>
          </a:p>
        </p:txBody>
      </p:sp>
      <p:sp>
        <p:nvSpPr>
          <p:cNvPr id="7" name="Footer Placeholder 6"/>
          <p:cNvSpPr>
            <a:spLocks noGrp="1"/>
          </p:cNvSpPr>
          <p:nvPr>
            <p:ph type="ftr" sz="quarter" idx="40"/>
          </p:nvPr>
        </p:nvSpPr>
        <p:spPr/>
        <p:txBody>
          <a:bodyPr/>
          <a:lstStyle/>
          <a:p>
            <a:endParaRPr lang="en-US" dirty="0"/>
          </a:p>
        </p:txBody>
      </p:sp>
      <p:sp>
        <p:nvSpPr>
          <p:cNvPr id="9" name="Slide Number Placeholder 8"/>
          <p:cNvSpPr>
            <a:spLocks noGrp="1"/>
          </p:cNvSpPr>
          <p:nvPr>
            <p:ph type="sldNum" sz="quarter" idx="41"/>
          </p:nvPr>
        </p:nvSpPr>
        <p:spPr/>
        <p:txBody>
          <a:bodyPr/>
          <a:lstStyle/>
          <a:p>
            <a:fld id="{B6F15528-21DE-4FAA-801E-634DDDAF4B2B}" type="slidenum">
              <a:rPr lang="en-US" smtClean="0"/>
              <a:pPr/>
              <a:t>‹#›</a:t>
            </a:fld>
            <a:endParaRPr lang="en-US" dirty="0"/>
          </a:p>
        </p:txBody>
      </p:sp>
      <p:sp>
        <p:nvSpPr>
          <p:cNvPr id="12" name="Title 11"/>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342900" y="1219201"/>
            <a:ext cx="778669" cy="906778"/>
          </a:xfrm>
          <a:solidFill>
            <a:schemeClr val="accent3"/>
          </a:solidFill>
        </p:spPr>
        <p:txBody>
          <a:bodyPr anchor="ctr" anchorCtr="0">
            <a:normAutofit/>
          </a:bodyPr>
          <a:lstStyle>
            <a:lvl1pPr marL="0" indent="0" algn="ctr">
              <a:lnSpc>
                <a:spcPct val="100000"/>
              </a:lnSpc>
              <a:buNone/>
              <a:defRPr sz="1050"/>
            </a:lvl1pPr>
          </a:lstStyle>
          <a:p>
            <a:r>
              <a:rPr lang="en-US" dirty="0" smtClean="0"/>
              <a:t>Click to place </a:t>
            </a:r>
            <a:br>
              <a:rPr lang="en-US" dirty="0" smtClean="0"/>
            </a:br>
            <a:r>
              <a:rPr lang="en-US" dirty="0" smtClean="0"/>
              <a:t>photo</a:t>
            </a:r>
            <a:endParaRPr lang="en-US" dirty="0"/>
          </a:p>
        </p:txBody>
      </p:sp>
      <p:sp>
        <p:nvSpPr>
          <p:cNvPr id="24" name="Text Placeholder 24"/>
          <p:cNvSpPr>
            <a:spLocks noGrp="1"/>
          </p:cNvSpPr>
          <p:nvPr>
            <p:ph type="body" sz="quarter" idx="25" hasCustomPrompt="1"/>
          </p:nvPr>
        </p:nvSpPr>
        <p:spPr>
          <a:xfrm>
            <a:off x="1237059" y="1172884"/>
            <a:ext cx="1681163" cy="255307"/>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25" name="Text Placeholder 21"/>
          <p:cNvSpPr>
            <a:spLocks noGrp="1"/>
          </p:cNvSpPr>
          <p:nvPr>
            <p:ph type="body" sz="quarter" idx="26" hasCustomPrompt="1"/>
          </p:nvPr>
        </p:nvSpPr>
        <p:spPr>
          <a:xfrm>
            <a:off x="1237059" y="1428191"/>
            <a:ext cx="1681163" cy="1352831"/>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Text Placeholder 14"/>
          <p:cNvSpPr>
            <a:spLocks noGrp="1"/>
          </p:cNvSpPr>
          <p:nvPr>
            <p:ph type="body" sz="quarter" idx="46" hasCustomPrompt="1"/>
          </p:nvPr>
        </p:nvSpPr>
        <p:spPr>
          <a:xfrm>
            <a:off x="3040856" y="1219201"/>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27" name="Text Placeholder 14"/>
          <p:cNvSpPr>
            <a:spLocks noGrp="1"/>
          </p:cNvSpPr>
          <p:nvPr>
            <p:ph type="body" sz="quarter" idx="48" hasCustomPrompt="1"/>
          </p:nvPr>
        </p:nvSpPr>
        <p:spPr>
          <a:xfrm>
            <a:off x="3043238" y="2281743"/>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28" name="Text Placeholder 14"/>
          <p:cNvSpPr>
            <a:spLocks noGrp="1"/>
          </p:cNvSpPr>
          <p:nvPr>
            <p:ph type="body" sz="quarter" idx="50" hasCustomPrompt="1"/>
          </p:nvPr>
        </p:nvSpPr>
        <p:spPr>
          <a:xfrm>
            <a:off x="3043238" y="3356922"/>
            <a:ext cx="1677591" cy="906463"/>
          </a:xfrm>
          <a:solidFill>
            <a:schemeClr val="bg2"/>
          </a:solidFill>
        </p:spPr>
        <p:txBody>
          <a:bodyPr lIns="137160" tIns="91440" rIns="137160" bIns="91440"/>
          <a:lstStyle>
            <a:lvl1pPr marL="0" indent="0">
              <a:lnSpc>
                <a:spcPct val="105000"/>
              </a:lnSpc>
              <a:spcBef>
                <a:spcPts val="300"/>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29" name="Text Placeholder 2"/>
          <p:cNvSpPr>
            <a:spLocks noGrp="1"/>
          </p:cNvSpPr>
          <p:nvPr>
            <p:ph type="body" sz="quarter" idx="38" hasCustomPrompt="1"/>
          </p:nvPr>
        </p:nvSpPr>
        <p:spPr>
          <a:xfrm>
            <a:off x="4835129" y="1219200"/>
            <a:ext cx="1679971" cy="3044184"/>
          </a:xfrm>
          <a:solidFill>
            <a:schemeClr val="accent1"/>
          </a:solidFill>
        </p:spPr>
        <p:txBody>
          <a:bodyPr lIns="137160" tIns="91440" rIns="137160" bIns="91440"/>
          <a:lstStyle>
            <a:lvl1pPr marL="0" indent="0">
              <a:lnSpc>
                <a:spcPct val="105000"/>
              </a:lnSpc>
              <a:spcBef>
                <a:spcPts val="150"/>
              </a:spcBef>
              <a:spcAft>
                <a:spcPts val="150"/>
              </a:spcAft>
              <a:buNone/>
              <a:defRPr sz="675" b="0">
                <a:solidFill>
                  <a:schemeClr val="bg1"/>
                </a:solidFill>
              </a:defRPr>
            </a:lvl1pPr>
            <a:lvl2pPr marL="85725" indent="-85725">
              <a:lnSpc>
                <a:spcPct val="105000"/>
              </a:lnSpc>
              <a:buFont typeface="Arial" pitchFamily="34" charset="0"/>
              <a:buChar char="•"/>
              <a:defRPr sz="675">
                <a:solidFill>
                  <a:schemeClr val="bg1"/>
                </a:solidFill>
              </a:defRPr>
            </a:lvl2pPr>
            <a:lvl3pPr marL="216694" indent="-85725">
              <a:lnSpc>
                <a:spcPct val="105000"/>
              </a:lnSpc>
              <a:defRPr sz="675">
                <a:solidFill>
                  <a:schemeClr val="bg1"/>
                </a:solidFill>
              </a:defRPr>
            </a:lvl3pPr>
            <a:lvl4pPr marL="342900" indent="-85725">
              <a:lnSpc>
                <a:spcPct val="105000"/>
              </a:lnSpc>
              <a:defRPr sz="675">
                <a:solidFill>
                  <a:schemeClr val="bg1"/>
                </a:solidFill>
              </a:defRPr>
            </a:lvl4pPr>
            <a:lvl5pPr marL="473869" indent="-85725">
              <a:lnSpc>
                <a:spcPct val="105000"/>
              </a:lnSpc>
              <a:defRPr sz="675">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10078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8" name="Date Placeholder 7"/>
          <p:cNvSpPr>
            <a:spLocks noGrp="1"/>
          </p:cNvSpPr>
          <p:nvPr>
            <p:ph type="dt" sz="half" idx="18"/>
          </p:nvPr>
        </p:nvSpPr>
        <p:spPr/>
        <p:txBody>
          <a:bodyPr/>
          <a:lstStyle/>
          <a:p>
            <a:fld id="{5C4A0D7F-3A04-401B-B93A-D2B4A04D7D6E}" type="datetime1">
              <a:rPr lang="en-US" smtClean="0"/>
              <a:t>1/17/2013</a:t>
            </a:fld>
            <a:endParaRPr lang="en-US" dirty="0"/>
          </a:p>
        </p:txBody>
      </p:sp>
      <p:sp>
        <p:nvSpPr>
          <p:cNvPr id="9" name="Footer Placeholder 8"/>
          <p:cNvSpPr>
            <a:spLocks noGrp="1"/>
          </p:cNvSpPr>
          <p:nvPr>
            <p:ph type="ftr" sz="quarter" idx="19"/>
          </p:nvPr>
        </p:nvSpPr>
        <p:spPr/>
        <p:txBody>
          <a:bodyPr/>
          <a:lstStyle/>
          <a:p>
            <a:endParaRPr lang="en-US" dirty="0"/>
          </a:p>
        </p:txBody>
      </p:sp>
      <p:sp>
        <p:nvSpPr>
          <p:cNvPr id="10" name="Slide Number Placeholder 9"/>
          <p:cNvSpPr>
            <a:spLocks noGrp="1"/>
          </p:cNvSpPr>
          <p:nvPr>
            <p:ph type="sldNum" sz="quarter" idx="20"/>
          </p:nvPr>
        </p:nvSpPr>
        <p:spPr/>
        <p:txBody>
          <a:bodyPr/>
          <a:lstStyle/>
          <a:p>
            <a:fld id="{B6F15528-21DE-4FAA-801E-634DDDAF4B2B}" type="slidenum">
              <a:rPr lang="en-US" smtClean="0"/>
              <a:pPr/>
              <a:t>‹#›</a:t>
            </a:fld>
            <a:endParaRPr lang="en-US" dirty="0"/>
          </a:p>
        </p:txBody>
      </p:sp>
      <p:sp>
        <p:nvSpPr>
          <p:cNvPr id="11" name="Title 10"/>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Tree>
    <p:extLst>
      <p:ext uri="{BB962C8B-B14F-4D97-AF65-F5344CB8AC3E}">
        <p14:creationId xmlns:p14="http://schemas.microsoft.com/office/powerpoint/2010/main" val="179206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Graphics">
    <p:spTree>
      <p:nvGrpSpPr>
        <p:cNvPr id="1" name=""/>
        <p:cNvGrpSpPr/>
        <p:nvPr/>
      </p:nvGrpSpPr>
      <p:grpSpPr>
        <a:xfrm>
          <a:off x="0" y="0"/>
          <a:ext cx="0" cy="0"/>
          <a:chOff x="0" y="0"/>
          <a:chExt cx="0" cy="0"/>
        </a:xfrm>
      </p:grpSpPr>
      <p:sp>
        <p:nvSpPr>
          <p:cNvPr id="8" name="Date Placeholder 7"/>
          <p:cNvSpPr>
            <a:spLocks noGrp="1"/>
          </p:cNvSpPr>
          <p:nvPr>
            <p:ph type="dt" sz="half" idx="27"/>
          </p:nvPr>
        </p:nvSpPr>
        <p:spPr/>
        <p:txBody>
          <a:bodyPr/>
          <a:lstStyle/>
          <a:p>
            <a:fld id="{B4E39EC3-634A-464F-A373-6B000589DEC7}" type="datetime1">
              <a:rPr lang="en-US" smtClean="0"/>
              <a:t>1/17/2013</a:t>
            </a:fld>
            <a:endParaRPr lang="en-US" dirty="0"/>
          </a:p>
        </p:txBody>
      </p:sp>
      <p:sp>
        <p:nvSpPr>
          <p:cNvPr id="9" name="Footer Placeholder 8"/>
          <p:cNvSpPr>
            <a:spLocks noGrp="1"/>
          </p:cNvSpPr>
          <p:nvPr>
            <p:ph type="ftr" sz="quarter" idx="28"/>
          </p:nvPr>
        </p:nvSpPr>
        <p:spPr/>
        <p:txBody>
          <a:bodyPr/>
          <a:lstStyle/>
          <a:p>
            <a:endParaRPr lang="en-US" dirty="0"/>
          </a:p>
        </p:txBody>
      </p:sp>
      <p:sp>
        <p:nvSpPr>
          <p:cNvPr id="20" name="Slide Number Placeholder 19"/>
          <p:cNvSpPr>
            <a:spLocks noGrp="1"/>
          </p:cNvSpPr>
          <p:nvPr>
            <p:ph type="sldNum" sz="quarter" idx="29"/>
          </p:nvPr>
        </p:nvSpPr>
        <p:spPr/>
        <p:txBody>
          <a:bodyPr/>
          <a:lstStyle/>
          <a:p>
            <a:fld id="{B6F15528-21DE-4FAA-801E-634DDDAF4B2B}" type="slidenum">
              <a:rPr lang="en-US" smtClean="0"/>
              <a:pPr/>
              <a:t>‹#›</a:t>
            </a:fld>
            <a:endParaRPr lang="en-US" dirty="0"/>
          </a:p>
        </p:txBody>
      </p:sp>
      <p:sp>
        <p:nvSpPr>
          <p:cNvPr id="22" name="Content Placeholder 9"/>
          <p:cNvSpPr>
            <a:spLocks noGrp="1"/>
          </p:cNvSpPr>
          <p:nvPr>
            <p:ph sz="quarter" idx="18" hasCustomPrompt="1"/>
          </p:nvPr>
        </p:nvSpPr>
        <p:spPr>
          <a:xfrm>
            <a:off x="342901" y="466726"/>
            <a:ext cx="2575322" cy="4033838"/>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 graphic/photo</a:t>
            </a:r>
            <a:endParaRPr lang="en-US" dirty="0"/>
          </a:p>
        </p:txBody>
      </p:sp>
      <p:sp>
        <p:nvSpPr>
          <p:cNvPr id="23" name="Content Placeholder 9"/>
          <p:cNvSpPr>
            <a:spLocks noGrp="1"/>
          </p:cNvSpPr>
          <p:nvPr>
            <p:ph sz="quarter" idx="30" hasCustomPrompt="1"/>
          </p:nvPr>
        </p:nvSpPr>
        <p:spPr>
          <a:xfrm>
            <a:off x="3038476" y="466726"/>
            <a:ext cx="1682354" cy="1363662"/>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 graphic/photo</a:t>
            </a:r>
            <a:endParaRPr lang="en-US" dirty="0"/>
          </a:p>
        </p:txBody>
      </p:sp>
      <p:sp>
        <p:nvSpPr>
          <p:cNvPr id="24" name="Content Placeholder 9"/>
          <p:cNvSpPr>
            <a:spLocks noGrp="1"/>
          </p:cNvSpPr>
          <p:nvPr>
            <p:ph sz="quarter" idx="31" hasCustomPrompt="1"/>
          </p:nvPr>
        </p:nvSpPr>
        <p:spPr>
          <a:xfrm>
            <a:off x="4832746" y="466726"/>
            <a:ext cx="1682354" cy="1363662"/>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 graphic/photo</a:t>
            </a:r>
            <a:endParaRPr lang="en-US" dirty="0"/>
          </a:p>
        </p:txBody>
      </p:sp>
      <p:sp>
        <p:nvSpPr>
          <p:cNvPr id="26" name="Content Placeholder 9"/>
          <p:cNvSpPr>
            <a:spLocks noGrp="1"/>
          </p:cNvSpPr>
          <p:nvPr>
            <p:ph sz="quarter" idx="32" hasCustomPrompt="1"/>
          </p:nvPr>
        </p:nvSpPr>
        <p:spPr>
          <a:xfrm>
            <a:off x="3038475" y="1985836"/>
            <a:ext cx="3476625" cy="2514728"/>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 graphic/photo</a:t>
            </a:r>
            <a:endParaRPr lang="en-US" dirty="0"/>
          </a:p>
        </p:txBody>
      </p:sp>
    </p:spTree>
    <p:extLst>
      <p:ext uri="{BB962C8B-B14F-4D97-AF65-F5344CB8AC3E}">
        <p14:creationId xmlns:p14="http://schemas.microsoft.com/office/powerpoint/2010/main" val="1811370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ve Graphics">
    <p:spTree>
      <p:nvGrpSpPr>
        <p:cNvPr id="1" name=""/>
        <p:cNvGrpSpPr/>
        <p:nvPr/>
      </p:nvGrpSpPr>
      <p:grpSpPr>
        <a:xfrm>
          <a:off x="0" y="0"/>
          <a:ext cx="0" cy="0"/>
          <a:chOff x="0" y="0"/>
          <a:chExt cx="0" cy="0"/>
        </a:xfrm>
      </p:grpSpPr>
      <p:sp>
        <p:nvSpPr>
          <p:cNvPr id="8" name="Date Placeholder 7"/>
          <p:cNvSpPr>
            <a:spLocks noGrp="1"/>
          </p:cNvSpPr>
          <p:nvPr>
            <p:ph type="dt" sz="half" idx="26"/>
          </p:nvPr>
        </p:nvSpPr>
        <p:spPr/>
        <p:txBody>
          <a:bodyPr/>
          <a:lstStyle/>
          <a:p>
            <a:fld id="{C6E05236-6230-454E-916E-90E0BFB81E08}" type="datetime1">
              <a:rPr lang="en-US" smtClean="0"/>
              <a:t>1/17/2013</a:t>
            </a:fld>
            <a:endParaRPr lang="en-US" dirty="0"/>
          </a:p>
        </p:txBody>
      </p:sp>
      <p:sp>
        <p:nvSpPr>
          <p:cNvPr id="9" name="Footer Placeholder 8"/>
          <p:cNvSpPr>
            <a:spLocks noGrp="1"/>
          </p:cNvSpPr>
          <p:nvPr>
            <p:ph type="ftr" sz="quarter" idx="27"/>
          </p:nvPr>
        </p:nvSpPr>
        <p:spPr/>
        <p:txBody>
          <a:bodyPr/>
          <a:lstStyle/>
          <a:p>
            <a:endParaRPr lang="en-US" dirty="0"/>
          </a:p>
        </p:txBody>
      </p:sp>
      <p:sp>
        <p:nvSpPr>
          <p:cNvPr id="22" name="Slide Number Placeholder 21"/>
          <p:cNvSpPr>
            <a:spLocks noGrp="1"/>
          </p:cNvSpPr>
          <p:nvPr>
            <p:ph type="sldNum" sz="quarter" idx="28"/>
          </p:nvPr>
        </p:nvSpPr>
        <p:spPr/>
        <p:txBody>
          <a:bodyPr/>
          <a:lstStyle/>
          <a:p>
            <a:fld id="{B6F15528-21DE-4FAA-801E-634DDDAF4B2B}" type="slidenum">
              <a:rPr lang="en-US" smtClean="0"/>
              <a:pPr/>
              <a:t>‹#›</a:t>
            </a:fld>
            <a:endParaRPr lang="en-US" dirty="0"/>
          </a:p>
        </p:txBody>
      </p:sp>
      <p:sp>
        <p:nvSpPr>
          <p:cNvPr id="24" name="Content Placeholder 9"/>
          <p:cNvSpPr>
            <a:spLocks noGrp="1"/>
          </p:cNvSpPr>
          <p:nvPr>
            <p:ph sz="quarter" idx="18" hasCustomPrompt="1"/>
          </p:nvPr>
        </p:nvSpPr>
        <p:spPr>
          <a:xfrm>
            <a:off x="342900" y="466726"/>
            <a:ext cx="3475435" cy="4033838"/>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 graphic/photo</a:t>
            </a:r>
            <a:endParaRPr lang="en-US" dirty="0"/>
          </a:p>
        </p:txBody>
      </p:sp>
      <p:sp>
        <p:nvSpPr>
          <p:cNvPr id="25" name="Content Placeholder 9"/>
          <p:cNvSpPr>
            <a:spLocks noGrp="1"/>
          </p:cNvSpPr>
          <p:nvPr>
            <p:ph sz="quarter" idx="29" hasCustomPrompt="1"/>
          </p:nvPr>
        </p:nvSpPr>
        <p:spPr>
          <a:xfrm>
            <a:off x="3937398" y="466726"/>
            <a:ext cx="783431" cy="1206500"/>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a:t>
            </a:r>
            <a:br>
              <a:rPr lang="en-US" dirty="0" smtClean="0"/>
            </a:br>
            <a:r>
              <a:rPr lang="en-US" dirty="0" smtClean="0"/>
              <a:t>place graphic/</a:t>
            </a:r>
            <a:br>
              <a:rPr lang="en-US" dirty="0" smtClean="0"/>
            </a:br>
            <a:r>
              <a:rPr lang="en-US" dirty="0" smtClean="0"/>
              <a:t>photo</a:t>
            </a:r>
            <a:endParaRPr lang="en-US" dirty="0"/>
          </a:p>
        </p:txBody>
      </p:sp>
      <p:sp>
        <p:nvSpPr>
          <p:cNvPr id="26" name="Content Placeholder 9"/>
          <p:cNvSpPr>
            <a:spLocks noGrp="1"/>
          </p:cNvSpPr>
          <p:nvPr>
            <p:ph sz="quarter" idx="30" hasCustomPrompt="1"/>
          </p:nvPr>
        </p:nvSpPr>
        <p:spPr>
          <a:xfrm>
            <a:off x="4834534" y="466726"/>
            <a:ext cx="783431" cy="1206500"/>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a:t>
            </a:r>
            <a:br>
              <a:rPr lang="en-US" dirty="0" smtClean="0"/>
            </a:br>
            <a:r>
              <a:rPr lang="en-US" dirty="0" smtClean="0"/>
              <a:t>place graphic/</a:t>
            </a:r>
            <a:br>
              <a:rPr lang="en-US" dirty="0" smtClean="0"/>
            </a:br>
            <a:r>
              <a:rPr lang="en-US" dirty="0" smtClean="0"/>
              <a:t>photo</a:t>
            </a:r>
            <a:endParaRPr lang="en-US" dirty="0"/>
          </a:p>
        </p:txBody>
      </p:sp>
      <p:sp>
        <p:nvSpPr>
          <p:cNvPr id="27" name="Content Placeholder 9"/>
          <p:cNvSpPr>
            <a:spLocks noGrp="1"/>
          </p:cNvSpPr>
          <p:nvPr>
            <p:ph sz="quarter" idx="31" hasCustomPrompt="1"/>
          </p:nvPr>
        </p:nvSpPr>
        <p:spPr>
          <a:xfrm>
            <a:off x="5731669" y="466726"/>
            <a:ext cx="783431" cy="1206500"/>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a:t>
            </a:r>
            <a:br>
              <a:rPr lang="en-US" dirty="0" smtClean="0"/>
            </a:br>
            <a:r>
              <a:rPr lang="en-US" dirty="0" smtClean="0"/>
              <a:t>place graphic/</a:t>
            </a:r>
            <a:br>
              <a:rPr lang="en-US" dirty="0" smtClean="0"/>
            </a:br>
            <a:r>
              <a:rPr lang="en-US" dirty="0" smtClean="0"/>
              <a:t>photo</a:t>
            </a:r>
            <a:endParaRPr lang="en-US" dirty="0"/>
          </a:p>
        </p:txBody>
      </p:sp>
      <p:sp>
        <p:nvSpPr>
          <p:cNvPr id="28" name="Content Placeholder 9"/>
          <p:cNvSpPr>
            <a:spLocks noGrp="1"/>
          </p:cNvSpPr>
          <p:nvPr>
            <p:ph sz="quarter" idx="32" hasCustomPrompt="1"/>
          </p:nvPr>
        </p:nvSpPr>
        <p:spPr>
          <a:xfrm>
            <a:off x="3937398" y="1830389"/>
            <a:ext cx="2577703" cy="2670175"/>
          </a:xfrm>
          <a:solidFill>
            <a:schemeClr val="accent3"/>
          </a:solidFill>
        </p:spPr>
        <p:txBody>
          <a:bodyPr anchor="ctr" anchorCtr="0">
            <a:normAutofit/>
          </a:bodyPr>
          <a:lstStyle>
            <a:lvl1pPr marL="0" indent="0" algn="ctr">
              <a:buNone/>
              <a:defRPr sz="1050">
                <a:solidFill>
                  <a:schemeClr val="tx2"/>
                </a:solidFill>
              </a:defRPr>
            </a:lvl1pPr>
          </a:lstStyle>
          <a:p>
            <a:pPr lvl="0"/>
            <a:r>
              <a:rPr lang="en-US" dirty="0" smtClean="0"/>
              <a:t>Click to place graphic/photo</a:t>
            </a:r>
            <a:endParaRPr lang="en-US" dirty="0"/>
          </a:p>
        </p:txBody>
      </p:sp>
    </p:spTree>
    <p:extLst>
      <p:ext uri="{BB962C8B-B14F-4D97-AF65-F5344CB8AC3E}">
        <p14:creationId xmlns:p14="http://schemas.microsoft.com/office/powerpoint/2010/main" val="4168479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chemeClr val="accent1"/>
        </a:solidFill>
        <a:effectLst/>
      </p:bgPr>
    </p:bg>
    <p:spTree>
      <p:nvGrpSpPr>
        <p:cNvPr id="1" name=""/>
        <p:cNvGrpSpPr/>
        <p:nvPr/>
      </p:nvGrpSpPr>
      <p:grpSpPr>
        <a:xfrm>
          <a:off x="0" y="0"/>
          <a:ext cx="0" cy="0"/>
          <a:chOff x="0" y="0"/>
          <a:chExt cx="0" cy="0"/>
        </a:xfrm>
      </p:grpSpPr>
      <p:pic>
        <p:nvPicPr>
          <p:cNvPr id="5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912452" y="0"/>
            <a:ext cx="3945548"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hasCustomPrompt="1"/>
          </p:nvPr>
        </p:nvSpPr>
        <p:spPr>
          <a:xfrm>
            <a:off x="342901" y="2973885"/>
            <a:ext cx="1681163" cy="346249"/>
          </a:xfrm>
        </p:spPr>
        <p:txBody>
          <a:bodyPr wrap="square">
            <a:spAutoFit/>
          </a:bodyPr>
          <a:lstStyle>
            <a:lvl1pPr marL="0" indent="0" algn="l">
              <a:spcBef>
                <a:spcPts val="0"/>
              </a:spcBef>
              <a:buNone/>
              <a:defRPr sz="900" baseline="0">
                <a:solidFill>
                  <a:schemeClr val="tx1"/>
                </a:solidFill>
              </a:defRPr>
            </a:lvl1pPr>
            <a:lvl2pPr marL="214313" indent="-85725" algn="l">
              <a:spcBef>
                <a:spcPts val="0"/>
              </a:spcBef>
              <a:buFont typeface="Arial" pitchFamily="34" charset="0"/>
              <a:buChar char="•"/>
              <a:defRPr sz="900">
                <a:solidFill>
                  <a:schemeClr val="tx1">
                    <a:lumMod val="60000"/>
                    <a:lumOff val="40000"/>
                  </a:schemeClr>
                </a:solidFill>
              </a:defRPr>
            </a:lvl2pPr>
            <a:lvl3pPr marL="342900" indent="-85725" algn="l">
              <a:buFont typeface="Arial" pitchFamily="34" charset="0"/>
              <a:buChar char="•"/>
              <a:defRPr sz="900">
                <a:solidFill>
                  <a:schemeClr val="tx1">
                    <a:tint val="75000"/>
                  </a:schemeClr>
                </a:solidFill>
              </a:defRPr>
            </a:lvl3pPr>
            <a:lvl4pPr marL="471488" indent="-85725" algn="l">
              <a:buFont typeface="Arial" pitchFamily="34" charset="0"/>
              <a:buChar char="•"/>
              <a:defRPr sz="900">
                <a:solidFill>
                  <a:schemeClr val="tx1">
                    <a:tint val="75000"/>
                  </a:schemeClr>
                </a:solidFill>
              </a:defRPr>
            </a:lvl4pPr>
            <a:lvl5pPr marL="557213" indent="-85725" algn="l">
              <a:buFont typeface="Arial" pitchFamily="34" charset="0"/>
              <a:buChar char="•"/>
              <a:defRPr sz="900">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presenter name and title</a:t>
            </a:r>
          </a:p>
        </p:txBody>
      </p:sp>
      <p:sp>
        <p:nvSpPr>
          <p:cNvPr id="16" name="Text Placeholder 8"/>
          <p:cNvSpPr>
            <a:spLocks noGrp="1"/>
          </p:cNvSpPr>
          <p:nvPr>
            <p:ph type="body" sz="quarter" idx="16" hasCustomPrompt="1"/>
          </p:nvPr>
        </p:nvSpPr>
        <p:spPr>
          <a:xfrm>
            <a:off x="342901" y="400123"/>
            <a:ext cx="1681163" cy="173124"/>
          </a:xfrm>
        </p:spPr>
        <p:txBody>
          <a:bodyPr wrap="square">
            <a:spAutoFit/>
          </a:bodyPr>
          <a:lstStyle>
            <a:lvl1pPr marL="0" indent="0">
              <a:buNone/>
              <a:defRPr sz="900" baseline="0">
                <a:solidFill>
                  <a:schemeClr val="tx1"/>
                </a:solidFill>
              </a:defRPr>
            </a:lvl1pPr>
            <a:lvl2pPr>
              <a:defRPr sz="900">
                <a:solidFill>
                  <a:schemeClr val="tx2"/>
                </a:solidFill>
              </a:defRPr>
            </a:lvl2pPr>
            <a:lvl3pPr>
              <a:defRPr sz="900">
                <a:solidFill>
                  <a:schemeClr val="tx2"/>
                </a:solidFill>
              </a:defRPr>
            </a:lvl3pPr>
            <a:lvl4pPr>
              <a:defRPr sz="900">
                <a:solidFill>
                  <a:schemeClr val="tx2"/>
                </a:solidFill>
              </a:defRPr>
            </a:lvl4pPr>
            <a:lvl5pPr marL="514350" indent="0">
              <a:buNone/>
              <a:defRPr sz="900">
                <a:solidFill>
                  <a:schemeClr val="tx2"/>
                </a:solidFill>
              </a:defRPr>
            </a:lvl5pPr>
          </a:lstStyle>
          <a:p>
            <a:pPr lvl="0"/>
            <a:r>
              <a:rPr lang="en-US" dirty="0" smtClean="0"/>
              <a:t>Click to edit presentation date</a:t>
            </a:r>
          </a:p>
        </p:txBody>
      </p:sp>
      <p:sp>
        <p:nvSpPr>
          <p:cNvPr id="54" name="Title Placeholder 1"/>
          <p:cNvSpPr>
            <a:spLocks noGrp="1"/>
          </p:cNvSpPr>
          <p:nvPr>
            <p:ph type="title" hasCustomPrompt="1"/>
          </p:nvPr>
        </p:nvSpPr>
        <p:spPr>
          <a:xfrm>
            <a:off x="342901" y="1767840"/>
            <a:ext cx="1681163" cy="290849"/>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7774" y="4369845"/>
            <a:ext cx="1027790" cy="324000"/>
          </a:xfrm>
          <a:prstGeom prst="rect">
            <a:avLst/>
          </a:prstGeom>
        </p:spPr>
      </p:pic>
      <p:sp>
        <p:nvSpPr>
          <p:cNvPr id="35" name="Rectangle 34"/>
          <p:cNvSpPr/>
          <p:nvPr userDrawn="1"/>
        </p:nvSpPr>
        <p:spPr>
          <a:xfrm>
            <a:off x="5149851" y="219519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36" name="Rectangle 35"/>
          <p:cNvSpPr/>
          <p:nvPr userDrawn="1"/>
        </p:nvSpPr>
        <p:spPr>
          <a:xfrm>
            <a:off x="6018213" y="219519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37" name="Picture Placeholder 9"/>
          <p:cNvSpPr>
            <a:spLocks noGrp="1"/>
          </p:cNvSpPr>
          <p:nvPr>
            <p:ph type="pic" sz="quarter" idx="19" hasCustomPrompt="1"/>
          </p:nvPr>
        </p:nvSpPr>
        <p:spPr>
          <a:xfrm>
            <a:off x="3413126" y="1335088"/>
            <a:ext cx="1616075" cy="1607820"/>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38" name="Picture Placeholder 9"/>
          <p:cNvSpPr>
            <a:spLocks noGrp="1"/>
          </p:cNvSpPr>
          <p:nvPr>
            <p:ph type="pic" sz="quarter" idx="21" hasCustomPrompt="1"/>
          </p:nvPr>
        </p:nvSpPr>
        <p:spPr>
          <a:xfrm>
            <a:off x="3413125" y="3063558"/>
            <a:ext cx="3352801" cy="1610592"/>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personal photo</a:t>
            </a:r>
            <a:endParaRPr lang="en-US" dirty="0"/>
          </a:p>
        </p:txBody>
      </p:sp>
      <p:sp>
        <p:nvSpPr>
          <p:cNvPr id="39" name="Text Placeholder 12"/>
          <p:cNvSpPr>
            <a:spLocks noGrp="1"/>
          </p:cNvSpPr>
          <p:nvPr>
            <p:ph type="body" sz="quarter" idx="22" hasCustomPrompt="1"/>
          </p:nvPr>
        </p:nvSpPr>
        <p:spPr>
          <a:xfrm>
            <a:off x="3413125" y="2579732"/>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40" name="Rectangle 39"/>
          <p:cNvSpPr/>
          <p:nvPr userDrawn="1"/>
        </p:nvSpPr>
        <p:spPr>
          <a:xfrm>
            <a:off x="5149850" y="4787177"/>
            <a:ext cx="1616076" cy="3563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1" name="Rectangle 40"/>
          <p:cNvSpPr/>
          <p:nvPr userDrawn="1"/>
        </p:nvSpPr>
        <p:spPr>
          <a:xfrm>
            <a:off x="3413125" y="4787177"/>
            <a:ext cx="1616076" cy="3563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2" name="Rectangle 41"/>
          <p:cNvSpPr/>
          <p:nvPr userDrawn="1"/>
        </p:nvSpPr>
        <p:spPr>
          <a:xfrm>
            <a:off x="5149851" y="1335088"/>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3" name="Rectangle 42"/>
          <p:cNvSpPr/>
          <p:nvPr userDrawn="1"/>
        </p:nvSpPr>
        <p:spPr>
          <a:xfrm>
            <a:off x="6018213" y="1335088"/>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4" name="Rectangle 43"/>
          <p:cNvSpPr/>
          <p:nvPr userDrawn="1"/>
        </p:nvSpPr>
        <p:spPr>
          <a:xfrm>
            <a:off x="3413126" y="46672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5" name="Rectangle 44"/>
          <p:cNvSpPr/>
          <p:nvPr userDrawn="1"/>
        </p:nvSpPr>
        <p:spPr>
          <a:xfrm>
            <a:off x="4281487" y="46672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6" name="Rectangle 45"/>
          <p:cNvSpPr/>
          <p:nvPr userDrawn="1"/>
        </p:nvSpPr>
        <p:spPr>
          <a:xfrm>
            <a:off x="5149851" y="46672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7" name="Rectangle 46"/>
          <p:cNvSpPr/>
          <p:nvPr userDrawn="1"/>
        </p:nvSpPr>
        <p:spPr>
          <a:xfrm>
            <a:off x="6018213" y="46672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48" name="Freeform 95"/>
          <p:cNvSpPr>
            <a:spLocks/>
          </p:cNvSpPr>
          <p:nvPr userDrawn="1"/>
        </p:nvSpPr>
        <p:spPr bwMode="black">
          <a:xfrm>
            <a:off x="4492434" y="677673"/>
            <a:ext cx="325819" cy="325816"/>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9" name="Freeform 81"/>
          <p:cNvSpPr>
            <a:spLocks noEditPoints="1"/>
          </p:cNvSpPr>
          <p:nvPr userDrawn="1"/>
        </p:nvSpPr>
        <p:spPr bwMode="black">
          <a:xfrm>
            <a:off x="6206302" y="696761"/>
            <a:ext cx="371534" cy="28764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0" name="Freeform 116"/>
          <p:cNvSpPr>
            <a:spLocks noEditPoints="1"/>
          </p:cNvSpPr>
          <p:nvPr userDrawn="1"/>
        </p:nvSpPr>
        <p:spPr bwMode="black">
          <a:xfrm>
            <a:off x="5345430" y="698261"/>
            <a:ext cx="356554" cy="28464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12"/>
          <p:cNvSpPr>
            <a:spLocks noChangeAspect="1"/>
          </p:cNvSpPr>
          <p:nvPr userDrawn="1"/>
        </p:nvSpPr>
        <p:spPr bwMode="black">
          <a:xfrm>
            <a:off x="3650301" y="650711"/>
            <a:ext cx="273360" cy="37974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56" name="Freeform 104"/>
          <p:cNvSpPr>
            <a:spLocks noEditPoints="1"/>
          </p:cNvSpPr>
          <p:nvPr userDrawn="1"/>
        </p:nvSpPr>
        <p:spPr bwMode="black">
          <a:xfrm>
            <a:off x="5324172" y="2377771"/>
            <a:ext cx="399071" cy="399071"/>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108"/>
          <p:cNvSpPr>
            <a:spLocks noEditPoints="1"/>
          </p:cNvSpPr>
          <p:nvPr userDrawn="1"/>
        </p:nvSpPr>
        <p:spPr bwMode="black">
          <a:xfrm>
            <a:off x="6219785" y="1515688"/>
            <a:ext cx="344568" cy="386512"/>
          </a:xfrm>
          <a:custGeom>
            <a:avLst/>
            <a:gdLst>
              <a:gd name="T0" fmla="*/ 29 w 70"/>
              <a:gd name="T1" fmla="*/ 9 h 78"/>
              <a:gd name="T2" fmla="*/ 9 w 70"/>
              <a:gd name="T3" fmla="*/ 6 h 78"/>
              <a:gd name="T4" fmla="*/ 5 w 70"/>
              <a:gd name="T5" fmla="*/ 26 h 78"/>
              <a:gd name="T6" fmla="*/ 29 w 70"/>
              <a:gd name="T7" fmla="*/ 9 h 78"/>
              <a:gd name="T8" fmla="*/ 50 w 70"/>
              <a:gd name="T9" fmla="*/ 49 h 78"/>
              <a:gd name="T10" fmla="*/ 54 w 70"/>
              <a:gd name="T11" fmla="*/ 46 h 78"/>
              <a:gd name="T12" fmla="*/ 50 w 70"/>
              <a:gd name="T13" fmla="*/ 42 h 78"/>
              <a:gd name="T14" fmla="*/ 40 w 70"/>
              <a:gd name="T15" fmla="*/ 42 h 78"/>
              <a:gd name="T16" fmla="*/ 40 w 70"/>
              <a:gd name="T17" fmla="*/ 29 h 78"/>
              <a:gd name="T18" fmla="*/ 36 w 70"/>
              <a:gd name="T19" fmla="*/ 25 h 78"/>
              <a:gd name="T20" fmla="*/ 33 w 70"/>
              <a:gd name="T21" fmla="*/ 29 h 78"/>
              <a:gd name="T22" fmla="*/ 33 w 70"/>
              <a:gd name="T23" fmla="*/ 46 h 78"/>
              <a:gd name="T24" fmla="*/ 36 w 70"/>
              <a:gd name="T25" fmla="*/ 49 h 78"/>
              <a:gd name="T26" fmla="*/ 50 w 70"/>
              <a:gd name="T27" fmla="*/ 49 h 78"/>
              <a:gd name="T28" fmla="*/ 36 w 70"/>
              <a:gd name="T29" fmla="*/ 20 h 78"/>
              <a:gd name="T30" fmla="*/ 62 w 70"/>
              <a:gd name="T31" fmla="*/ 46 h 78"/>
              <a:gd name="T32" fmla="*/ 36 w 70"/>
              <a:gd name="T33" fmla="*/ 71 h 78"/>
              <a:gd name="T34" fmla="*/ 11 w 70"/>
              <a:gd name="T35" fmla="*/ 46 h 78"/>
              <a:gd name="T36" fmla="*/ 36 w 70"/>
              <a:gd name="T37" fmla="*/ 20 h 78"/>
              <a:gd name="T38" fmla="*/ 36 w 70"/>
              <a:gd name="T39" fmla="*/ 78 h 78"/>
              <a:gd name="T40" fmla="*/ 69 w 70"/>
              <a:gd name="T41" fmla="*/ 46 h 78"/>
              <a:gd name="T42" fmla="*/ 36 w 70"/>
              <a:gd name="T43" fmla="*/ 13 h 78"/>
              <a:gd name="T44" fmla="*/ 4 w 70"/>
              <a:gd name="T45" fmla="*/ 46 h 78"/>
              <a:gd name="T46" fmla="*/ 36 w 70"/>
              <a:gd name="T47" fmla="*/ 78 h 78"/>
              <a:gd name="T48" fmla="*/ 42 w 70"/>
              <a:gd name="T49" fmla="*/ 9 h 78"/>
              <a:gd name="T50" fmla="*/ 62 w 70"/>
              <a:gd name="T51" fmla="*/ 6 h 78"/>
              <a:gd name="T52" fmla="*/ 67 w 70"/>
              <a:gd name="T53" fmla="*/ 24 h 78"/>
              <a:gd name="T54" fmla="*/ 42 w 70"/>
              <a:gd name="T5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 h="78">
                <a:moveTo>
                  <a:pt x="29" y="9"/>
                </a:moveTo>
                <a:cubicBezTo>
                  <a:pt x="24" y="3"/>
                  <a:pt x="17" y="0"/>
                  <a:pt x="9" y="6"/>
                </a:cubicBezTo>
                <a:cubicBezTo>
                  <a:pt x="0" y="11"/>
                  <a:pt x="0" y="19"/>
                  <a:pt x="5" y="26"/>
                </a:cubicBezTo>
                <a:cubicBezTo>
                  <a:pt x="10" y="17"/>
                  <a:pt x="19" y="11"/>
                  <a:pt x="29" y="9"/>
                </a:cubicBezTo>
                <a:moveTo>
                  <a:pt x="50" y="49"/>
                </a:moveTo>
                <a:cubicBezTo>
                  <a:pt x="52" y="49"/>
                  <a:pt x="54" y="48"/>
                  <a:pt x="54" y="46"/>
                </a:cubicBezTo>
                <a:cubicBezTo>
                  <a:pt x="54" y="44"/>
                  <a:pt x="52" y="42"/>
                  <a:pt x="50" y="42"/>
                </a:cubicBezTo>
                <a:cubicBezTo>
                  <a:pt x="40" y="42"/>
                  <a:pt x="40" y="42"/>
                  <a:pt x="40" y="42"/>
                </a:cubicBezTo>
                <a:cubicBezTo>
                  <a:pt x="40" y="29"/>
                  <a:pt x="40" y="29"/>
                  <a:pt x="40" y="29"/>
                </a:cubicBezTo>
                <a:cubicBezTo>
                  <a:pt x="40" y="27"/>
                  <a:pt x="38" y="25"/>
                  <a:pt x="36" y="25"/>
                </a:cubicBezTo>
                <a:cubicBezTo>
                  <a:pt x="34" y="25"/>
                  <a:pt x="33" y="27"/>
                  <a:pt x="33" y="29"/>
                </a:cubicBezTo>
                <a:cubicBezTo>
                  <a:pt x="33" y="46"/>
                  <a:pt x="33" y="46"/>
                  <a:pt x="33" y="46"/>
                </a:cubicBezTo>
                <a:cubicBezTo>
                  <a:pt x="33" y="48"/>
                  <a:pt x="34" y="49"/>
                  <a:pt x="36" y="49"/>
                </a:cubicBezTo>
                <a:lnTo>
                  <a:pt x="50" y="49"/>
                </a:lnTo>
                <a:close/>
                <a:moveTo>
                  <a:pt x="36" y="20"/>
                </a:moveTo>
                <a:cubicBezTo>
                  <a:pt x="50" y="20"/>
                  <a:pt x="62" y="32"/>
                  <a:pt x="62" y="46"/>
                </a:cubicBezTo>
                <a:cubicBezTo>
                  <a:pt x="62" y="60"/>
                  <a:pt x="50" y="71"/>
                  <a:pt x="36" y="71"/>
                </a:cubicBezTo>
                <a:cubicBezTo>
                  <a:pt x="22" y="71"/>
                  <a:pt x="11" y="60"/>
                  <a:pt x="11" y="46"/>
                </a:cubicBezTo>
                <a:cubicBezTo>
                  <a:pt x="11" y="32"/>
                  <a:pt x="22" y="20"/>
                  <a:pt x="36" y="20"/>
                </a:cubicBezTo>
                <a:moveTo>
                  <a:pt x="36" y="78"/>
                </a:moveTo>
                <a:cubicBezTo>
                  <a:pt x="54" y="78"/>
                  <a:pt x="69" y="64"/>
                  <a:pt x="69" y="46"/>
                </a:cubicBezTo>
                <a:cubicBezTo>
                  <a:pt x="69" y="28"/>
                  <a:pt x="54" y="13"/>
                  <a:pt x="36" y="13"/>
                </a:cubicBezTo>
                <a:cubicBezTo>
                  <a:pt x="18" y="13"/>
                  <a:pt x="4" y="28"/>
                  <a:pt x="4" y="46"/>
                </a:cubicBezTo>
                <a:cubicBezTo>
                  <a:pt x="4" y="64"/>
                  <a:pt x="18" y="78"/>
                  <a:pt x="36" y="78"/>
                </a:cubicBezTo>
                <a:moveTo>
                  <a:pt x="42" y="9"/>
                </a:moveTo>
                <a:cubicBezTo>
                  <a:pt x="47" y="3"/>
                  <a:pt x="54" y="0"/>
                  <a:pt x="62" y="6"/>
                </a:cubicBezTo>
                <a:cubicBezTo>
                  <a:pt x="70" y="11"/>
                  <a:pt x="70" y="18"/>
                  <a:pt x="67" y="24"/>
                </a:cubicBezTo>
                <a:cubicBezTo>
                  <a:pt x="61" y="16"/>
                  <a:pt x="52" y="10"/>
                  <a:pt x="42" y="9"/>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0" name="Freeform 166"/>
          <p:cNvSpPr>
            <a:spLocks noEditPoints="1"/>
          </p:cNvSpPr>
          <p:nvPr userDrawn="1"/>
        </p:nvSpPr>
        <p:spPr bwMode="black">
          <a:xfrm>
            <a:off x="5324172" y="1515688"/>
            <a:ext cx="399071" cy="386512"/>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1" name="Group 60"/>
          <p:cNvGrpSpPr/>
          <p:nvPr userDrawn="1"/>
        </p:nvGrpSpPr>
        <p:grpSpPr>
          <a:xfrm>
            <a:off x="6176414" y="2451927"/>
            <a:ext cx="431310" cy="234248"/>
            <a:chOff x="1506537" y="2403476"/>
            <a:chExt cx="4492626" cy="2439987"/>
          </a:xfrm>
        </p:grpSpPr>
        <p:sp>
          <p:nvSpPr>
            <p:cNvPr id="62" name="Rectangle 67"/>
            <p:cNvSpPr>
              <a:spLocks noChangeArrowheads="1"/>
            </p:cNvSpPr>
            <p:nvPr userDrawn="1"/>
          </p:nvSpPr>
          <p:spPr bwMode="auto">
            <a:xfrm>
              <a:off x="3038475" y="2403476"/>
              <a:ext cx="1698625" cy="182563"/>
            </a:xfrm>
            <a:prstGeom prst="rect">
              <a:avLst/>
            </a:prstGeom>
            <a:solidFill>
              <a:srgbClr val="FFFFFF"/>
            </a:solid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68"/>
            <p:cNvSpPr>
              <a:spLocks/>
            </p:cNvSpPr>
            <p:nvPr userDrawn="1"/>
          </p:nvSpPr>
          <p:spPr bwMode="auto">
            <a:xfrm>
              <a:off x="3082925" y="2752726"/>
              <a:ext cx="1609725" cy="2079625"/>
            </a:xfrm>
            <a:custGeom>
              <a:avLst/>
              <a:gdLst>
                <a:gd name="T0" fmla="*/ 0 w 1014"/>
                <a:gd name="T1" fmla="*/ 0 h 1310"/>
                <a:gd name="T2" fmla="*/ 1014 w 1014"/>
                <a:gd name="T3" fmla="*/ 0 h 1310"/>
                <a:gd name="T4" fmla="*/ 1014 w 1014"/>
                <a:gd name="T5" fmla="*/ 1310 h 1310"/>
                <a:gd name="T6" fmla="*/ 674 w 1014"/>
                <a:gd name="T7" fmla="*/ 1310 h 1310"/>
                <a:gd name="T8" fmla="*/ 674 w 1014"/>
                <a:gd name="T9" fmla="*/ 842 h 1310"/>
                <a:gd name="T10" fmla="*/ 342 w 1014"/>
                <a:gd name="T11" fmla="*/ 842 h 1310"/>
                <a:gd name="T12" fmla="*/ 342 w 1014"/>
                <a:gd name="T13" fmla="*/ 1310 h 1310"/>
                <a:gd name="T14" fmla="*/ 3 w 1014"/>
                <a:gd name="T15" fmla="*/ 1310 h 1310"/>
                <a:gd name="T16" fmla="*/ 3 w 1014"/>
                <a:gd name="T17" fmla="*/ 1048 h 1310"/>
                <a:gd name="T18" fmla="*/ 0 w 1014"/>
                <a:gd name="T19" fmla="*/ 1048 h 1310"/>
                <a:gd name="T20" fmla="*/ 0 w 1014"/>
                <a:gd name="T21" fmla="*/ 0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4" h="1310">
                  <a:moveTo>
                    <a:pt x="0" y="0"/>
                  </a:moveTo>
                  <a:lnTo>
                    <a:pt x="1014" y="0"/>
                  </a:lnTo>
                  <a:lnTo>
                    <a:pt x="1014" y="1310"/>
                  </a:lnTo>
                  <a:lnTo>
                    <a:pt x="674" y="1310"/>
                  </a:lnTo>
                  <a:lnTo>
                    <a:pt x="674" y="842"/>
                  </a:lnTo>
                  <a:lnTo>
                    <a:pt x="342" y="842"/>
                  </a:lnTo>
                  <a:lnTo>
                    <a:pt x="342" y="1310"/>
                  </a:lnTo>
                  <a:lnTo>
                    <a:pt x="3" y="1310"/>
                  </a:lnTo>
                  <a:lnTo>
                    <a:pt x="3" y="1048"/>
                  </a:lnTo>
                  <a:lnTo>
                    <a:pt x="0" y="1048"/>
                  </a:lnTo>
                  <a:lnTo>
                    <a:pt x="0"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69"/>
            <p:cNvSpPr>
              <a:spLocks/>
            </p:cNvSpPr>
            <p:nvPr userDrawn="1"/>
          </p:nvSpPr>
          <p:spPr bwMode="auto">
            <a:xfrm>
              <a:off x="1790700" y="3540126"/>
              <a:ext cx="1117600" cy="1300163"/>
            </a:xfrm>
            <a:custGeom>
              <a:avLst/>
              <a:gdLst>
                <a:gd name="T0" fmla="*/ 377 w 704"/>
                <a:gd name="T1" fmla="*/ 0 h 819"/>
                <a:gd name="T2" fmla="*/ 704 w 704"/>
                <a:gd name="T3" fmla="*/ 235 h 819"/>
                <a:gd name="T4" fmla="*/ 704 w 704"/>
                <a:gd name="T5" fmla="*/ 819 h 819"/>
                <a:gd name="T6" fmla="*/ 485 w 704"/>
                <a:gd name="T7" fmla="*/ 819 h 819"/>
                <a:gd name="T8" fmla="*/ 485 w 704"/>
                <a:gd name="T9" fmla="*/ 461 h 819"/>
                <a:gd name="T10" fmla="*/ 235 w 704"/>
                <a:gd name="T11" fmla="*/ 461 h 819"/>
                <a:gd name="T12" fmla="*/ 235 w 704"/>
                <a:gd name="T13" fmla="*/ 819 h 819"/>
                <a:gd name="T14" fmla="*/ 0 w 704"/>
                <a:gd name="T15" fmla="*/ 819 h 819"/>
                <a:gd name="T16" fmla="*/ 0 w 704"/>
                <a:gd name="T17" fmla="*/ 271 h 819"/>
                <a:gd name="T18" fmla="*/ 377 w 704"/>
                <a:gd name="T19"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819">
                  <a:moveTo>
                    <a:pt x="377" y="0"/>
                  </a:moveTo>
                  <a:lnTo>
                    <a:pt x="704" y="235"/>
                  </a:lnTo>
                  <a:lnTo>
                    <a:pt x="704" y="819"/>
                  </a:lnTo>
                  <a:lnTo>
                    <a:pt x="485" y="819"/>
                  </a:lnTo>
                  <a:lnTo>
                    <a:pt x="485" y="461"/>
                  </a:lnTo>
                  <a:lnTo>
                    <a:pt x="235" y="461"/>
                  </a:lnTo>
                  <a:lnTo>
                    <a:pt x="235" y="819"/>
                  </a:lnTo>
                  <a:lnTo>
                    <a:pt x="0" y="819"/>
                  </a:lnTo>
                  <a:lnTo>
                    <a:pt x="0" y="271"/>
                  </a:lnTo>
                  <a:lnTo>
                    <a:pt x="377"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70"/>
            <p:cNvSpPr>
              <a:spLocks/>
            </p:cNvSpPr>
            <p:nvPr userDrawn="1"/>
          </p:nvSpPr>
          <p:spPr bwMode="auto">
            <a:xfrm>
              <a:off x="1506537" y="3111501"/>
              <a:ext cx="1401763" cy="749300"/>
            </a:xfrm>
            <a:custGeom>
              <a:avLst/>
              <a:gdLst>
                <a:gd name="T0" fmla="*/ 556 w 883"/>
                <a:gd name="T1" fmla="*/ 0 h 472"/>
                <a:gd name="T2" fmla="*/ 883 w 883"/>
                <a:gd name="T3" fmla="*/ 232 h 472"/>
                <a:gd name="T4" fmla="*/ 883 w 883"/>
                <a:gd name="T5" fmla="*/ 358 h 472"/>
                <a:gd name="T6" fmla="*/ 556 w 883"/>
                <a:gd name="T7" fmla="*/ 124 h 472"/>
                <a:gd name="T8" fmla="*/ 69 w 883"/>
                <a:gd name="T9" fmla="*/ 472 h 472"/>
                <a:gd name="T10" fmla="*/ 0 w 883"/>
                <a:gd name="T11" fmla="*/ 395 h 472"/>
                <a:gd name="T12" fmla="*/ 556 w 883"/>
                <a:gd name="T13" fmla="*/ 0 h 472"/>
              </a:gdLst>
              <a:ahLst/>
              <a:cxnLst>
                <a:cxn ang="0">
                  <a:pos x="T0" y="T1"/>
                </a:cxn>
                <a:cxn ang="0">
                  <a:pos x="T2" y="T3"/>
                </a:cxn>
                <a:cxn ang="0">
                  <a:pos x="T4" y="T5"/>
                </a:cxn>
                <a:cxn ang="0">
                  <a:pos x="T6" y="T7"/>
                </a:cxn>
                <a:cxn ang="0">
                  <a:pos x="T8" y="T9"/>
                </a:cxn>
                <a:cxn ang="0">
                  <a:pos x="T10" y="T11"/>
                </a:cxn>
                <a:cxn ang="0">
                  <a:pos x="T12" y="T13"/>
                </a:cxn>
              </a:cxnLst>
              <a:rect l="0" t="0" r="r" b="b"/>
              <a:pathLst>
                <a:path w="883" h="472">
                  <a:moveTo>
                    <a:pt x="556" y="0"/>
                  </a:moveTo>
                  <a:lnTo>
                    <a:pt x="883" y="232"/>
                  </a:lnTo>
                  <a:lnTo>
                    <a:pt x="883" y="358"/>
                  </a:lnTo>
                  <a:lnTo>
                    <a:pt x="556" y="124"/>
                  </a:lnTo>
                  <a:lnTo>
                    <a:pt x="69" y="472"/>
                  </a:lnTo>
                  <a:lnTo>
                    <a:pt x="0" y="395"/>
                  </a:lnTo>
                  <a:lnTo>
                    <a:pt x="556"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72"/>
            <p:cNvSpPr>
              <a:spLocks/>
            </p:cNvSpPr>
            <p:nvPr userDrawn="1"/>
          </p:nvSpPr>
          <p:spPr bwMode="auto">
            <a:xfrm>
              <a:off x="4906963" y="3570288"/>
              <a:ext cx="1092200" cy="1273175"/>
            </a:xfrm>
            <a:custGeom>
              <a:avLst/>
              <a:gdLst>
                <a:gd name="T0" fmla="*/ 0 w 688"/>
                <a:gd name="T1" fmla="*/ 0 h 802"/>
                <a:gd name="T2" fmla="*/ 688 w 688"/>
                <a:gd name="T3" fmla="*/ 0 h 802"/>
                <a:gd name="T4" fmla="*/ 688 w 688"/>
                <a:gd name="T5" fmla="*/ 802 h 802"/>
                <a:gd name="T6" fmla="*/ 458 w 688"/>
                <a:gd name="T7" fmla="*/ 802 h 802"/>
                <a:gd name="T8" fmla="*/ 458 w 688"/>
                <a:gd name="T9" fmla="*/ 442 h 802"/>
                <a:gd name="T10" fmla="*/ 210 w 688"/>
                <a:gd name="T11" fmla="*/ 442 h 802"/>
                <a:gd name="T12" fmla="*/ 210 w 688"/>
                <a:gd name="T13" fmla="*/ 802 h 802"/>
                <a:gd name="T14" fmla="*/ 0 w 688"/>
                <a:gd name="T15" fmla="*/ 802 h 802"/>
                <a:gd name="T16" fmla="*/ 0 w 688"/>
                <a:gd name="T17"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8" h="802">
                  <a:moveTo>
                    <a:pt x="0" y="0"/>
                  </a:moveTo>
                  <a:lnTo>
                    <a:pt x="688" y="0"/>
                  </a:lnTo>
                  <a:lnTo>
                    <a:pt x="688" y="802"/>
                  </a:lnTo>
                  <a:lnTo>
                    <a:pt x="458" y="802"/>
                  </a:lnTo>
                  <a:lnTo>
                    <a:pt x="458" y="442"/>
                  </a:lnTo>
                  <a:lnTo>
                    <a:pt x="210" y="442"/>
                  </a:lnTo>
                  <a:lnTo>
                    <a:pt x="210" y="802"/>
                  </a:lnTo>
                  <a:lnTo>
                    <a:pt x="0" y="802"/>
                  </a:lnTo>
                  <a:lnTo>
                    <a:pt x="0"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Rectangle 73"/>
            <p:cNvSpPr>
              <a:spLocks noChangeArrowheads="1"/>
            </p:cNvSpPr>
            <p:nvPr userDrawn="1"/>
          </p:nvSpPr>
          <p:spPr bwMode="auto">
            <a:xfrm>
              <a:off x="4906963" y="3240088"/>
              <a:ext cx="1092200" cy="179388"/>
            </a:xfrm>
            <a:prstGeom prst="rect">
              <a:avLst/>
            </a:prstGeom>
            <a:solidFill>
              <a:srgbClr val="FFFFFF"/>
            </a:solid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481712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68905B7-0AF8-4311-A816-0736BC558407}" type="datetime1">
              <a:rPr lang="en-US" smtClean="0"/>
              <a:t>1/17/2013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839792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44" name="Title 43"/>
          <p:cNvSpPr>
            <a:spLocks noGrp="1"/>
          </p:cNvSpPr>
          <p:nvPr>
            <p:ph type="title" hasCustomPrompt="1"/>
          </p:nvPr>
        </p:nvSpPr>
        <p:spPr>
          <a:xfrm>
            <a:off x="342900" y="401955"/>
            <a:ext cx="6172200" cy="290849"/>
          </a:xfrm>
        </p:spPr>
        <p:txBody>
          <a:bodyPr/>
          <a:lstStyle>
            <a:lvl1pPr>
              <a:defRPr>
                <a:solidFill>
                  <a:schemeClr val="tx1"/>
                </a:solidFill>
              </a:defRPr>
            </a:lvl1pPr>
          </a:lstStyle>
          <a:p>
            <a:r>
              <a:rPr lang="en-US" dirty="0" smtClean="0"/>
              <a:t>Click to edit title</a:t>
            </a:r>
            <a:endParaRPr lang="en-US" dirty="0"/>
          </a:p>
        </p:txBody>
      </p:sp>
      <p:sp>
        <p:nvSpPr>
          <p:cNvPr id="50"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49" name="Date Placeholder 48"/>
          <p:cNvSpPr>
            <a:spLocks noGrp="1"/>
          </p:cNvSpPr>
          <p:nvPr>
            <p:ph type="dt" sz="half" idx="19"/>
          </p:nvPr>
        </p:nvSpPr>
        <p:spPr/>
        <p:txBody>
          <a:bodyPr/>
          <a:lstStyle/>
          <a:p>
            <a:fld id="{ABF883E0-5EA3-4D5E-89C2-DD41B77FA2EC}" type="datetime1">
              <a:rPr lang="en-US" smtClean="0"/>
              <a:t>1/17/2013</a:t>
            </a:fld>
            <a:endParaRPr lang="en-US" dirty="0"/>
          </a:p>
        </p:txBody>
      </p:sp>
      <p:sp>
        <p:nvSpPr>
          <p:cNvPr id="53" name="Footer Placeholder 52"/>
          <p:cNvSpPr>
            <a:spLocks noGrp="1"/>
          </p:cNvSpPr>
          <p:nvPr>
            <p:ph type="ftr" sz="quarter" idx="20"/>
          </p:nvPr>
        </p:nvSpPr>
        <p:spPr/>
        <p:txBody>
          <a:bodyPr/>
          <a:lstStyle/>
          <a:p>
            <a:endParaRPr lang="en-US" dirty="0"/>
          </a:p>
        </p:txBody>
      </p:sp>
      <p:sp>
        <p:nvSpPr>
          <p:cNvPr id="54" name="Slide Number Placeholder 53"/>
          <p:cNvSpPr>
            <a:spLocks noGrp="1"/>
          </p:cNvSpPr>
          <p:nvPr>
            <p:ph type="sldNum" sz="quarter" idx="21"/>
          </p:nvPr>
        </p:nvSpPr>
        <p:spPr/>
        <p:txBody>
          <a:bodyPr/>
          <a:lstStyle/>
          <a:p>
            <a:fld id="{B6F15528-21DE-4FAA-801E-634DDDAF4B2B}" type="slidenum">
              <a:rPr lang="en-US" smtClean="0"/>
              <a:pPr/>
              <a:t>‹#›</a:t>
            </a:fld>
            <a:endParaRPr lang="en-US" dirty="0"/>
          </a:p>
        </p:txBody>
      </p:sp>
      <p:sp>
        <p:nvSpPr>
          <p:cNvPr id="74" name="Text Placeholder 2"/>
          <p:cNvSpPr>
            <a:spLocks noGrp="1"/>
          </p:cNvSpPr>
          <p:nvPr>
            <p:ph type="body" sz="quarter" idx="22" hasCustomPrompt="1"/>
          </p:nvPr>
        </p:nvSpPr>
        <p:spPr>
          <a:xfrm>
            <a:off x="342900" y="1768476"/>
            <a:ext cx="1681163" cy="2732087"/>
          </a:xfrm>
        </p:spPr>
        <p:txBody>
          <a:bodyPr/>
          <a:lstStyle>
            <a:lvl1pPr marL="0" indent="0">
              <a:lnSpc>
                <a:spcPct val="105000"/>
              </a:lnSpc>
              <a:buNone/>
              <a:defRPr sz="1800">
                <a:solidFill>
                  <a:schemeClr val="tx1"/>
                </a:solidFill>
              </a:defRPr>
            </a:lvl1pPr>
            <a:lvl2pPr marL="0" indent="0">
              <a:buNone/>
              <a:defRPr/>
            </a:lvl2pPr>
            <a:lvl3pPr marL="214313" indent="-85725">
              <a:defRPr/>
            </a:lvl3pPr>
            <a:lvl4pPr marL="345281" indent="-85725">
              <a:defRPr/>
            </a:lvl4pPr>
            <a:lvl5pPr marL="471488" indent="-85725">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5" name="Text Placeholder 2"/>
          <p:cNvSpPr>
            <a:spLocks noGrp="1"/>
          </p:cNvSpPr>
          <p:nvPr>
            <p:ph type="body" sz="quarter" idx="23" hasCustomPrompt="1"/>
          </p:nvPr>
        </p:nvSpPr>
        <p:spPr>
          <a:xfrm>
            <a:off x="3040857" y="1768475"/>
            <a:ext cx="3474244" cy="386469"/>
          </a:xfrm>
        </p:spPr>
        <p:txBody>
          <a:bodyPr/>
          <a:lstStyle>
            <a:lvl1pPr marL="0" indent="0">
              <a:lnSpc>
                <a:spcPct val="105000"/>
              </a:lnSpc>
              <a:buNone/>
              <a:defRPr sz="1800">
                <a:solidFill>
                  <a:schemeClr val="tx1"/>
                </a:solidFill>
              </a:defRPr>
            </a:lvl1pPr>
            <a:lvl2pPr marL="0" indent="0">
              <a:buNone/>
              <a:defRPr/>
            </a:lvl2pPr>
            <a:lvl3pPr marL="214313" indent="-85725">
              <a:defRPr/>
            </a:lvl3pPr>
            <a:lvl4pPr marL="345281" indent="-85725">
              <a:defRPr/>
            </a:lvl4pPr>
            <a:lvl5pPr marL="471488" indent="-85725">
              <a:defRPr/>
            </a:lvl5pPr>
          </a:lstStyle>
          <a:p>
            <a:pPr lvl="0"/>
            <a:r>
              <a:rPr lang="en-US" dirty="0" smtClean="0"/>
              <a:t>Click to edit text</a:t>
            </a:r>
            <a:endParaRPr lang="en-US" dirty="0"/>
          </a:p>
        </p:txBody>
      </p:sp>
      <p:sp>
        <p:nvSpPr>
          <p:cNvPr id="76" name="Text Placeholder 2"/>
          <p:cNvSpPr>
            <a:spLocks noGrp="1"/>
          </p:cNvSpPr>
          <p:nvPr>
            <p:ph type="body" sz="quarter" idx="24" hasCustomPrompt="1"/>
          </p:nvPr>
        </p:nvSpPr>
        <p:spPr>
          <a:xfrm>
            <a:off x="3040857" y="2154945"/>
            <a:ext cx="3474244" cy="2345619"/>
          </a:xfrm>
        </p:spPr>
        <p:txBody>
          <a:bodyPr/>
          <a:lstStyle>
            <a:lvl1pPr marL="0" indent="0">
              <a:lnSpc>
                <a:spcPct val="125000"/>
              </a:lnSpc>
              <a:spcBef>
                <a:spcPts val="0"/>
              </a:spcBef>
              <a:buNone/>
              <a:defRPr sz="900">
                <a:solidFill>
                  <a:schemeClr val="tx1"/>
                </a:solidFill>
              </a:defRPr>
            </a:lvl1pPr>
            <a:lvl2pPr marL="214313" indent="-85725">
              <a:buFont typeface="Arial" pitchFamily="34" charset="0"/>
              <a:buChar char="•"/>
              <a:defRPr sz="900"/>
            </a:lvl2pPr>
            <a:lvl3pPr marL="342900" indent="-85725">
              <a:defRPr sz="900"/>
            </a:lvl3pPr>
            <a:lvl4pPr marL="473869" indent="-85725">
              <a:defRPr sz="900"/>
            </a:lvl4pPr>
            <a:lvl5pPr marL="600075" indent="-85725">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66286" y="4699570"/>
            <a:ext cx="827852" cy="260971"/>
          </a:xfrm>
          <a:prstGeom prst="rect">
            <a:avLst/>
          </a:prstGeom>
        </p:spPr>
      </p:pic>
    </p:spTree>
    <p:extLst>
      <p:ext uri="{BB962C8B-B14F-4D97-AF65-F5344CB8AC3E}">
        <p14:creationId xmlns:p14="http://schemas.microsoft.com/office/powerpoint/2010/main" val="38623314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pecial Content">
    <p:bg>
      <p:bgPr>
        <a:solidFill>
          <a:schemeClr val="accent1"/>
        </a:solidFill>
        <a:effectLst/>
      </p:bgPr>
    </p:bg>
    <p:spTree>
      <p:nvGrpSpPr>
        <p:cNvPr id="1" name=""/>
        <p:cNvGrpSpPr/>
        <p:nvPr/>
      </p:nvGrpSpPr>
      <p:grpSpPr>
        <a:xfrm>
          <a:off x="0" y="0"/>
          <a:ext cx="0" cy="0"/>
          <a:chOff x="0" y="0"/>
          <a:chExt cx="0" cy="0"/>
        </a:xfrm>
      </p:grpSpPr>
      <p:sp>
        <p:nvSpPr>
          <p:cNvPr id="28"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7" name="Date Placeholder 6"/>
          <p:cNvSpPr>
            <a:spLocks noGrp="1"/>
          </p:cNvSpPr>
          <p:nvPr>
            <p:ph type="dt" sz="half" idx="18"/>
          </p:nvPr>
        </p:nvSpPr>
        <p:spPr/>
        <p:txBody>
          <a:bodyPr/>
          <a:lstStyle/>
          <a:p>
            <a:fld id="{3481A3E1-0744-45AC-A89C-879792E98581}" type="datetime1">
              <a:rPr lang="en-US" smtClean="0"/>
              <a:t>1/17/2013</a:t>
            </a:fld>
            <a:endParaRPr lang="en-US" dirty="0"/>
          </a:p>
        </p:txBody>
      </p:sp>
      <p:sp>
        <p:nvSpPr>
          <p:cNvPr id="30" name="Footer Placeholder 29"/>
          <p:cNvSpPr>
            <a:spLocks noGrp="1"/>
          </p:cNvSpPr>
          <p:nvPr>
            <p:ph type="ftr" sz="quarter" idx="19"/>
          </p:nvPr>
        </p:nvSpPr>
        <p:spPr/>
        <p:txBody>
          <a:bodyPr/>
          <a:lstStyle/>
          <a:p>
            <a:endParaRPr lang="en-US" dirty="0"/>
          </a:p>
        </p:txBody>
      </p:sp>
      <p:sp>
        <p:nvSpPr>
          <p:cNvPr id="32" name="Slide Number Placeholder 31"/>
          <p:cNvSpPr>
            <a:spLocks noGrp="1"/>
          </p:cNvSpPr>
          <p:nvPr>
            <p:ph type="sldNum" sz="quarter" idx="20"/>
          </p:nvPr>
        </p:nvSpPr>
        <p:spPr/>
        <p:txBody>
          <a:bodyPr/>
          <a:lstStyle/>
          <a:p>
            <a:fld id="{B6F15528-21DE-4FAA-801E-634DDDAF4B2B}" type="slidenum">
              <a:rPr lang="en-US" smtClean="0"/>
              <a:pPr/>
              <a:t>‹#›</a:t>
            </a:fld>
            <a:endParaRPr lang="en-US" dirty="0"/>
          </a:p>
        </p:txBody>
      </p:sp>
      <p:sp>
        <p:nvSpPr>
          <p:cNvPr id="33" name="Title 32"/>
          <p:cNvSpPr>
            <a:spLocks noGrp="1"/>
          </p:cNvSpPr>
          <p:nvPr>
            <p:ph type="title" hasCustomPrompt="1"/>
          </p:nvPr>
        </p:nvSpPr>
        <p:spPr>
          <a:xfrm>
            <a:off x="342900" y="401955"/>
            <a:ext cx="6172200" cy="290849"/>
          </a:xfrm>
        </p:spPr>
        <p:txBody>
          <a:bodyPr/>
          <a:lstStyle>
            <a:lvl1pPr>
              <a:defRPr>
                <a:solidFill>
                  <a:schemeClr val="tx1"/>
                </a:solidFill>
              </a:defRPr>
            </a:lvl1pPr>
          </a:lstStyle>
          <a:p>
            <a:r>
              <a:rPr lang="en-US" dirty="0" smtClean="0"/>
              <a:t>Click to edit title</a:t>
            </a:r>
            <a:endParaRPr lang="en-US" dirty="0"/>
          </a:p>
        </p:txBody>
      </p:sp>
      <p:sp>
        <p:nvSpPr>
          <p:cNvPr id="53" name="Text Placeholder 2"/>
          <p:cNvSpPr>
            <a:spLocks noGrp="1"/>
          </p:cNvSpPr>
          <p:nvPr>
            <p:ph type="body" sz="quarter" idx="21" hasCustomPrompt="1"/>
          </p:nvPr>
        </p:nvSpPr>
        <p:spPr>
          <a:xfrm>
            <a:off x="342900" y="1768476"/>
            <a:ext cx="6172200" cy="2732087"/>
          </a:xfrm>
        </p:spPr>
        <p:txBody>
          <a:bodyPr/>
          <a:lstStyle>
            <a:lvl1pPr marL="0" indent="0">
              <a:lnSpc>
                <a:spcPct val="105000"/>
              </a:lnSpc>
              <a:buNone/>
              <a:defRPr sz="1800">
                <a:solidFill>
                  <a:schemeClr val="tx1"/>
                </a:solidFill>
              </a:defRPr>
            </a:lvl1pPr>
            <a:lvl2pPr marL="0" indent="0">
              <a:buNone/>
              <a:defRPr/>
            </a:lvl2pPr>
            <a:lvl3pPr marL="214313" indent="-85725">
              <a:defRPr/>
            </a:lvl3pPr>
            <a:lvl4pPr marL="345281" indent="-85725">
              <a:defRPr/>
            </a:lvl4pPr>
            <a:lvl5pPr marL="471488" indent="-85725">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25" name="Picture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66286" y="4699570"/>
            <a:ext cx="827852" cy="260971"/>
          </a:xfrm>
          <a:prstGeom prst="rect">
            <a:avLst/>
          </a:prstGeom>
        </p:spPr>
      </p:pic>
    </p:spTree>
    <p:extLst>
      <p:ext uri="{BB962C8B-B14F-4D97-AF65-F5344CB8AC3E}">
        <p14:creationId xmlns:p14="http://schemas.microsoft.com/office/powerpoint/2010/main" val="27812185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1"/>
        </a:solidFill>
        <a:effectLst/>
      </p:bgPr>
    </p:bg>
    <p:spTree>
      <p:nvGrpSpPr>
        <p:cNvPr id="1" name=""/>
        <p:cNvGrpSpPr/>
        <p:nvPr/>
      </p:nvGrpSpPr>
      <p:grpSpPr>
        <a:xfrm>
          <a:off x="0" y="0"/>
          <a:ext cx="0" cy="0"/>
          <a:chOff x="0" y="0"/>
          <a:chExt cx="0" cy="0"/>
        </a:xfrm>
      </p:grpSpPr>
      <p:sp>
        <p:nvSpPr>
          <p:cNvPr id="37" name="Title 36"/>
          <p:cNvSpPr>
            <a:spLocks noGrp="1"/>
          </p:cNvSpPr>
          <p:nvPr>
            <p:ph type="title" hasCustomPrompt="1"/>
          </p:nvPr>
        </p:nvSpPr>
        <p:spPr>
          <a:xfrm>
            <a:off x="342899" y="1767840"/>
            <a:ext cx="1681640" cy="290849"/>
          </a:xfrm>
        </p:spPr>
        <p:txBody>
          <a:bodyPr/>
          <a:lstStyle>
            <a:lvl1pPr>
              <a:defRPr baseline="0">
                <a:solidFill>
                  <a:schemeClr val="tx1"/>
                </a:solidFill>
              </a:defRPr>
            </a:lvl1pPr>
          </a:lstStyle>
          <a:p>
            <a:r>
              <a:rPr lang="en-US" dirty="0" smtClean="0"/>
              <a:t>Click to edit title</a:t>
            </a:r>
            <a:endParaRPr lang="en-US" dirty="0"/>
          </a:p>
        </p:txBody>
      </p:sp>
      <p:sp>
        <p:nvSpPr>
          <p:cNvPr id="2" name="Date Placeholder 1"/>
          <p:cNvSpPr>
            <a:spLocks noGrp="1"/>
          </p:cNvSpPr>
          <p:nvPr>
            <p:ph type="dt" sz="half" idx="18"/>
          </p:nvPr>
        </p:nvSpPr>
        <p:spPr/>
        <p:txBody>
          <a:bodyPr/>
          <a:lstStyle/>
          <a:p>
            <a:fld id="{1F3683FE-7130-4BF0-A458-E2999B17E7DD}" type="datetime1">
              <a:rPr lang="en-US" smtClean="0"/>
              <a:t>1/17/2013</a:t>
            </a:fld>
            <a:endParaRPr lang="en-US" dirty="0"/>
          </a:p>
        </p:txBody>
      </p:sp>
      <p:sp>
        <p:nvSpPr>
          <p:cNvPr id="4" name="Footer Placeholder 3"/>
          <p:cNvSpPr>
            <a:spLocks noGrp="1"/>
          </p:cNvSpPr>
          <p:nvPr>
            <p:ph type="ftr" sz="quarter" idx="19"/>
          </p:nvPr>
        </p:nvSpPr>
        <p:spPr/>
        <p:txBody>
          <a:bodyPr/>
          <a:lstStyle/>
          <a:p>
            <a:endParaRPr lang="en-US" dirty="0"/>
          </a:p>
        </p:txBody>
      </p:sp>
      <p:sp>
        <p:nvSpPr>
          <p:cNvPr id="5" name="Slide Number Placeholder 4"/>
          <p:cNvSpPr>
            <a:spLocks noGrp="1"/>
          </p:cNvSpPr>
          <p:nvPr>
            <p:ph type="sldNum" sz="quarter" idx="20"/>
          </p:nvPr>
        </p:nvSpPr>
        <p:spPr/>
        <p:txBody>
          <a:bodyPr/>
          <a:lstStyle/>
          <a:p>
            <a:fld id="{B6F15528-21DE-4FAA-801E-634DDDAF4B2B}" type="slidenum">
              <a:rPr lang="en-US" smtClean="0"/>
              <a:pPr/>
              <a:t>‹#›</a:t>
            </a:fld>
            <a:endParaRPr lang="en-US" dirty="0"/>
          </a:p>
        </p:txBody>
      </p:sp>
      <p:sp>
        <p:nvSpPr>
          <p:cNvPr id="52" name="Text Placeholder 8"/>
          <p:cNvSpPr>
            <a:spLocks noGrp="1"/>
          </p:cNvSpPr>
          <p:nvPr>
            <p:ph type="body" sz="quarter" idx="22" hasCustomPrompt="1"/>
          </p:nvPr>
        </p:nvSpPr>
        <p:spPr>
          <a:xfrm>
            <a:off x="342899" y="400123"/>
            <a:ext cx="1677591" cy="173124"/>
          </a:xfrm>
        </p:spPr>
        <p:txBody>
          <a:bodyPr wrap="square">
            <a:spAutoFit/>
          </a:bodyPr>
          <a:lstStyle>
            <a:lvl1pPr marL="0" indent="0">
              <a:buNone/>
              <a:defRPr sz="900" baseline="0">
                <a:solidFill>
                  <a:schemeClr val="tx1"/>
                </a:solidFill>
              </a:defRPr>
            </a:lvl1pPr>
            <a:lvl2pPr marL="130969" indent="0">
              <a:buNone/>
              <a:defRPr sz="900">
                <a:solidFill>
                  <a:schemeClr val="tx2"/>
                </a:solidFill>
              </a:defRPr>
            </a:lvl2pPr>
            <a:lvl3pPr>
              <a:defRPr sz="900">
                <a:solidFill>
                  <a:schemeClr val="tx2"/>
                </a:solidFill>
              </a:defRPr>
            </a:lvl3pPr>
            <a:lvl4pPr>
              <a:defRPr sz="900">
                <a:solidFill>
                  <a:schemeClr val="tx2"/>
                </a:solidFill>
              </a:defRPr>
            </a:lvl4pPr>
            <a:lvl5pPr>
              <a:defRPr sz="900">
                <a:solidFill>
                  <a:schemeClr val="tx2"/>
                </a:solidFill>
              </a:defRPr>
            </a:lvl5pPr>
          </a:lstStyle>
          <a:p>
            <a:pPr lvl="0"/>
            <a:r>
              <a:rPr lang="en-US" dirty="0" smtClean="0"/>
              <a:t>Click to edit section #</a:t>
            </a:r>
          </a:p>
        </p:txBody>
      </p:sp>
      <p:sp>
        <p:nvSpPr>
          <p:cNvPr id="54" name="Text Placeholder 21"/>
          <p:cNvSpPr>
            <a:spLocks noGrp="1"/>
          </p:cNvSpPr>
          <p:nvPr>
            <p:ph type="body" sz="quarter" idx="26" hasCustomPrompt="1"/>
          </p:nvPr>
        </p:nvSpPr>
        <p:spPr>
          <a:xfrm>
            <a:off x="3038118" y="1767840"/>
            <a:ext cx="2579251" cy="2732723"/>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24" name="Picture 2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00576" y="4699570"/>
            <a:ext cx="827852" cy="260971"/>
          </a:xfrm>
          <a:prstGeom prst="rect">
            <a:avLst/>
          </a:prstGeom>
        </p:spPr>
      </p:pic>
    </p:spTree>
    <p:extLst>
      <p:ext uri="{BB962C8B-B14F-4D97-AF65-F5344CB8AC3E}">
        <p14:creationId xmlns:p14="http://schemas.microsoft.com/office/powerpoint/2010/main" val="15792460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Photo Right">
    <p:bg>
      <p:bgPr>
        <a:solidFill>
          <a:schemeClr val="accent1"/>
        </a:solidFill>
        <a:effectLst/>
      </p:bgPr>
    </p:bg>
    <p:spTree>
      <p:nvGrpSpPr>
        <p:cNvPr id="1" name=""/>
        <p:cNvGrpSpPr/>
        <p:nvPr/>
      </p:nvGrpSpPr>
      <p:grpSpPr>
        <a:xfrm>
          <a:off x="0" y="0"/>
          <a:ext cx="0" cy="0"/>
          <a:chOff x="0" y="0"/>
          <a:chExt cx="0" cy="0"/>
        </a:xfrm>
      </p:grpSpPr>
      <p:sp>
        <p:nvSpPr>
          <p:cNvPr id="37" name="Title 36"/>
          <p:cNvSpPr>
            <a:spLocks noGrp="1"/>
          </p:cNvSpPr>
          <p:nvPr>
            <p:ph type="title" hasCustomPrompt="1"/>
          </p:nvPr>
        </p:nvSpPr>
        <p:spPr>
          <a:xfrm>
            <a:off x="342899" y="1767840"/>
            <a:ext cx="1681640" cy="290849"/>
          </a:xfrm>
        </p:spPr>
        <p:txBody>
          <a:bodyPr/>
          <a:lstStyle>
            <a:lvl1pPr>
              <a:defRPr>
                <a:solidFill>
                  <a:schemeClr val="tx1"/>
                </a:solidFill>
              </a:defRPr>
            </a:lvl1pPr>
          </a:lstStyle>
          <a:p>
            <a:r>
              <a:rPr lang="en-US" dirty="0" smtClean="0"/>
              <a:t>Click to edit title</a:t>
            </a:r>
            <a:endParaRPr lang="en-US" dirty="0"/>
          </a:p>
        </p:txBody>
      </p:sp>
      <p:sp>
        <p:nvSpPr>
          <p:cNvPr id="27" name="Picture Placeholder 9"/>
          <p:cNvSpPr>
            <a:spLocks noGrp="1"/>
          </p:cNvSpPr>
          <p:nvPr>
            <p:ph type="pic" sz="quarter" idx="18" hasCustomPrompt="1"/>
          </p:nvPr>
        </p:nvSpPr>
        <p:spPr>
          <a:xfrm>
            <a:off x="3936207" y="0"/>
            <a:ext cx="2921794" cy="5143500"/>
          </a:xfrm>
          <a:solidFill>
            <a:schemeClr val="accent3"/>
          </a:solidFill>
        </p:spPr>
        <p:txBody>
          <a:bodyPr anchor="ctr" anchorCtr="0">
            <a:normAutofit/>
          </a:bodyPr>
          <a:lstStyle>
            <a:lvl1pPr marL="0" indent="0" algn="ctr">
              <a:lnSpc>
                <a:spcPct val="100000"/>
              </a:lnSpc>
              <a:buNone/>
              <a:defRPr sz="1050" baseline="0"/>
            </a:lvl1pPr>
          </a:lstStyle>
          <a:p>
            <a:r>
              <a:rPr lang="en-US" dirty="0" smtClean="0"/>
              <a:t>Click to place </a:t>
            </a:r>
            <a:br>
              <a:rPr lang="en-US" dirty="0" smtClean="0"/>
            </a:br>
            <a:r>
              <a:rPr lang="en-US" dirty="0" smtClean="0"/>
              <a:t>personal photo</a:t>
            </a:r>
            <a:endParaRPr lang="en-US" dirty="0"/>
          </a:p>
        </p:txBody>
      </p:sp>
      <p:sp>
        <p:nvSpPr>
          <p:cNvPr id="2" name="Date Placeholder 1"/>
          <p:cNvSpPr>
            <a:spLocks noGrp="1"/>
          </p:cNvSpPr>
          <p:nvPr>
            <p:ph type="dt" sz="half" idx="19"/>
          </p:nvPr>
        </p:nvSpPr>
        <p:spPr/>
        <p:txBody>
          <a:bodyPr/>
          <a:lstStyle/>
          <a:p>
            <a:fld id="{D594E478-84C9-4A05-89FD-0B4F0A9713D2}" type="datetime1">
              <a:rPr lang="en-US" smtClean="0"/>
              <a:t>1/17/2013</a:t>
            </a:fld>
            <a:endParaRPr lang="en-US" dirty="0"/>
          </a:p>
        </p:txBody>
      </p:sp>
      <p:sp>
        <p:nvSpPr>
          <p:cNvPr id="4" name="Footer Placeholder 3"/>
          <p:cNvSpPr>
            <a:spLocks noGrp="1"/>
          </p:cNvSpPr>
          <p:nvPr>
            <p:ph type="ftr" sz="quarter" idx="20"/>
          </p:nvPr>
        </p:nvSpPr>
        <p:spPr/>
        <p:txBody>
          <a:bodyPr/>
          <a:lstStyle/>
          <a:p>
            <a:endParaRPr lang="en-US" dirty="0"/>
          </a:p>
        </p:txBody>
      </p:sp>
      <p:sp>
        <p:nvSpPr>
          <p:cNvPr id="5" name="Slide Number Placeholder 4"/>
          <p:cNvSpPr>
            <a:spLocks noGrp="1"/>
          </p:cNvSpPr>
          <p:nvPr>
            <p:ph type="sldNum" sz="quarter" idx="21"/>
          </p:nvPr>
        </p:nvSpPr>
        <p:spPr/>
        <p:txBody>
          <a:bodyPr/>
          <a:lstStyle/>
          <a:p>
            <a:fld id="{B6F15528-21DE-4FAA-801E-634DDDAF4B2B}" type="slidenum">
              <a:rPr lang="en-US" smtClean="0"/>
              <a:pPr/>
              <a:t>‹#›</a:t>
            </a:fld>
            <a:endParaRPr lang="en-US" dirty="0"/>
          </a:p>
        </p:txBody>
      </p:sp>
      <p:grpSp>
        <p:nvGrpSpPr>
          <p:cNvPr id="32" name="Group 31"/>
          <p:cNvGrpSpPr/>
          <p:nvPr userDrawn="1"/>
        </p:nvGrpSpPr>
        <p:grpSpPr>
          <a:xfrm>
            <a:off x="5876686" y="4778738"/>
            <a:ext cx="638414" cy="115811"/>
            <a:chOff x="464820" y="471850"/>
            <a:chExt cx="2499360" cy="340045"/>
          </a:xfrm>
          <a:solidFill>
            <a:schemeClr val="tx1"/>
          </a:solidFill>
        </p:grpSpPr>
        <p:sp>
          <p:nvSpPr>
            <p:cNvPr id="33" name="Rectangle 8"/>
            <p:cNvSpPr>
              <a:spLocks noChangeArrowheads="1"/>
            </p:cNvSpPr>
            <p:nvPr userDrawn="1"/>
          </p:nvSpPr>
          <p:spPr bwMode="auto">
            <a:xfrm>
              <a:off x="464820" y="471850"/>
              <a:ext cx="339494" cy="340045"/>
            </a:xfrm>
            <a:custGeom>
              <a:avLst/>
              <a:gdLst/>
              <a:ahLst/>
              <a:cxnLst/>
              <a:rect l="l" t="t" r="r" b="b"/>
              <a:pathLst>
                <a:path w="339494" h="340045">
                  <a:moveTo>
                    <a:pt x="173606" y="179116"/>
                  </a:moveTo>
                  <a:lnTo>
                    <a:pt x="149356" y="261785"/>
                  </a:lnTo>
                  <a:lnTo>
                    <a:pt x="157623" y="267296"/>
                  </a:lnTo>
                  <a:lnTo>
                    <a:pt x="165890" y="271706"/>
                  </a:lnTo>
                  <a:lnTo>
                    <a:pt x="175259" y="275563"/>
                  </a:lnTo>
                  <a:lnTo>
                    <a:pt x="185730" y="277768"/>
                  </a:lnTo>
                  <a:lnTo>
                    <a:pt x="196753" y="278319"/>
                  </a:lnTo>
                  <a:lnTo>
                    <a:pt x="209980" y="277217"/>
                  </a:lnTo>
                  <a:lnTo>
                    <a:pt x="224861" y="273910"/>
                  </a:lnTo>
                  <a:lnTo>
                    <a:pt x="241394" y="267848"/>
                  </a:lnTo>
                  <a:lnTo>
                    <a:pt x="265644" y="184627"/>
                  </a:lnTo>
                  <a:lnTo>
                    <a:pt x="248559" y="190690"/>
                  </a:lnTo>
                  <a:lnTo>
                    <a:pt x="234230" y="194548"/>
                  </a:lnTo>
                  <a:lnTo>
                    <a:pt x="220452" y="195099"/>
                  </a:lnTo>
                  <a:lnTo>
                    <a:pt x="208878" y="195099"/>
                  </a:lnTo>
                  <a:lnTo>
                    <a:pt x="199509" y="191792"/>
                  </a:lnTo>
                  <a:lnTo>
                    <a:pt x="189588" y="189036"/>
                  </a:lnTo>
                  <a:lnTo>
                    <a:pt x="181321" y="184627"/>
                  </a:lnTo>
                  <a:close/>
                  <a:moveTo>
                    <a:pt x="113532" y="154315"/>
                  </a:moveTo>
                  <a:lnTo>
                    <a:pt x="100856" y="155417"/>
                  </a:lnTo>
                  <a:lnTo>
                    <a:pt x="85424" y="158724"/>
                  </a:lnTo>
                  <a:lnTo>
                    <a:pt x="68890" y="164786"/>
                  </a:lnTo>
                  <a:lnTo>
                    <a:pt x="46294" y="244149"/>
                  </a:lnTo>
                  <a:lnTo>
                    <a:pt x="46294" y="245802"/>
                  </a:lnTo>
                  <a:lnTo>
                    <a:pt x="46845" y="246905"/>
                  </a:lnTo>
                  <a:lnTo>
                    <a:pt x="47947" y="246905"/>
                  </a:lnTo>
                  <a:lnTo>
                    <a:pt x="48499" y="246905"/>
                  </a:lnTo>
                  <a:lnTo>
                    <a:pt x="64481" y="240842"/>
                  </a:lnTo>
                  <a:lnTo>
                    <a:pt x="78811" y="237535"/>
                  </a:lnTo>
                  <a:lnTo>
                    <a:pt x="90936" y="236984"/>
                  </a:lnTo>
                  <a:lnTo>
                    <a:pt x="102509" y="237535"/>
                  </a:lnTo>
                  <a:lnTo>
                    <a:pt x="111879" y="240842"/>
                  </a:lnTo>
                  <a:lnTo>
                    <a:pt x="121248" y="243598"/>
                  </a:lnTo>
                  <a:lnTo>
                    <a:pt x="129515" y="248007"/>
                  </a:lnTo>
                  <a:lnTo>
                    <a:pt x="137231" y="253518"/>
                  </a:lnTo>
                  <a:lnTo>
                    <a:pt x="160378" y="170849"/>
                  </a:lnTo>
                  <a:lnTo>
                    <a:pt x="153213" y="165338"/>
                  </a:lnTo>
                  <a:lnTo>
                    <a:pt x="144946" y="160929"/>
                  </a:lnTo>
                  <a:lnTo>
                    <a:pt x="135026" y="157071"/>
                  </a:lnTo>
                  <a:lnTo>
                    <a:pt x="125106" y="154866"/>
                  </a:lnTo>
                  <a:close/>
                  <a:moveTo>
                    <a:pt x="201713" y="81016"/>
                  </a:moveTo>
                  <a:lnTo>
                    <a:pt x="177463" y="164787"/>
                  </a:lnTo>
                  <a:lnTo>
                    <a:pt x="185730" y="169747"/>
                  </a:lnTo>
                  <a:lnTo>
                    <a:pt x="193997" y="174708"/>
                  </a:lnTo>
                  <a:lnTo>
                    <a:pt x="202815" y="177463"/>
                  </a:lnTo>
                  <a:lnTo>
                    <a:pt x="213837" y="180770"/>
                  </a:lnTo>
                  <a:lnTo>
                    <a:pt x="224860" y="181321"/>
                  </a:lnTo>
                  <a:lnTo>
                    <a:pt x="238087" y="179668"/>
                  </a:lnTo>
                  <a:lnTo>
                    <a:pt x="252968" y="175810"/>
                  </a:lnTo>
                  <a:lnTo>
                    <a:pt x="269501" y="169747"/>
                  </a:lnTo>
                  <a:lnTo>
                    <a:pt x="293751" y="87078"/>
                  </a:lnTo>
                  <a:lnTo>
                    <a:pt x="276666" y="93141"/>
                  </a:lnTo>
                  <a:lnTo>
                    <a:pt x="261234" y="96448"/>
                  </a:lnTo>
                  <a:lnTo>
                    <a:pt x="248559" y="98101"/>
                  </a:lnTo>
                  <a:lnTo>
                    <a:pt x="236985" y="96999"/>
                  </a:lnTo>
                  <a:lnTo>
                    <a:pt x="226513" y="94794"/>
                  </a:lnTo>
                  <a:lnTo>
                    <a:pt x="217144" y="90936"/>
                  </a:lnTo>
                  <a:lnTo>
                    <a:pt x="208877" y="86527"/>
                  </a:lnTo>
                  <a:close/>
                  <a:moveTo>
                    <a:pt x="141640" y="56215"/>
                  </a:moveTo>
                  <a:lnTo>
                    <a:pt x="128964" y="57868"/>
                  </a:lnTo>
                  <a:lnTo>
                    <a:pt x="113533" y="60624"/>
                  </a:lnTo>
                  <a:lnTo>
                    <a:pt x="96999" y="66686"/>
                  </a:lnTo>
                  <a:lnTo>
                    <a:pt x="72749" y="150458"/>
                  </a:lnTo>
                  <a:lnTo>
                    <a:pt x="89283" y="144395"/>
                  </a:lnTo>
                  <a:lnTo>
                    <a:pt x="104714" y="141089"/>
                  </a:lnTo>
                  <a:lnTo>
                    <a:pt x="117390" y="139435"/>
                  </a:lnTo>
                  <a:lnTo>
                    <a:pt x="128964" y="140538"/>
                  </a:lnTo>
                  <a:lnTo>
                    <a:pt x="139436" y="142742"/>
                  </a:lnTo>
                  <a:lnTo>
                    <a:pt x="148254" y="146600"/>
                  </a:lnTo>
                  <a:lnTo>
                    <a:pt x="157072" y="151009"/>
                  </a:lnTo>
                  <a:lnTo>
                    <a:pt x="165339" y="155418"/>
                  </a:lnTo>
                  <a:lnTo>
                    <a:pt x="188486" y="72749"/>
                  </a:lnTo>
                  <a:lnTo>
                    <a:pt x="181321" y="67238"/>
                  </a:lnTo>
                  <a:lnTo>
                    <a:pt x="172503" y="62829"/>
                  </a:lnTo>
                  <a:lnTo>
                    <a:pt x="163134" y="58971"/>
                  </a:lnTo>
                  <a:lnTo>
                    <a:pt x="153214" y="56766"/>
                  </a:lnTo>
                  <a:close/>
                  <a:moveTo>
                    <a:pt x="0" y="0"/>
                  </a:moveTo>
                  <a:lnTo>
                    <a:pt x="339494" y="0"/>
                  </a:lnTo>
                  <a:lnTo>
                    <a:pt x="339494" y="340045"/>
                  </a:lnTo>
                  <a:lnTo>
                    <a:pt x="0" y="340045"/>
                  </a:lnTo>
                  <a:close/>
                </a:path>
              </a:pathLst>
            </a:cu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34" name="Freeform 9"/>
            <p:cNvSpPr>
              <a:spLocks/>
            </p:cNvSpPr>
            <p:nvPr userDrawn="1"/>
          </p:nvSpPr>
          <p:spPr bwMode="auto">
            <a:xfrm>
              <a:off x="890290" y="528065"/>
              <a:ext cx="288790" cy="222104"/>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35" name="Freeform 10"/>
            <p:cNvSpPr>
              <a:spLocks noEditPoints="1"/>
            </p:cNvSpPr>
            <p:nvPr userDrawn="1"/>
          </p:nvSpPr>
          <p:spPr bwMode="auto">
            <a:xfrm>
              <a:off x="1192307" y="518144"/>
              <a:ext cx="33068" cy="232024"/>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36" name="Freeform 11"/>
            <p:cNvSpPr>
              <a:spLocks/>
            </p:cNvSpPr>
            <p:nvPr userDrawn="1"/>
          </p:nvSpPr>
          <p:spPr bwMode="auto">
            <a:xfrm>
              <a:off x="1260096" y="588138"/>
              <a:ext cx="131719" cy="162031"/>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38" name="Freeform 12"/>
            <p:cNvSpPr>
              <a:spLocks noEditPoints="1"/>
            </p:cNvSpPr>
            <p:nvPr userDrawn="1"/>
          </p:nvSpPr>
          <p:spPr bwMode="auto">
            <a:xfrm>
              <a:off x="1414963" y="514838"/>
              <a:ext cx="146049" cy="239189"/>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39" name="Freeform 13"/>
            <p:cNvSpPr>
              <a:spLocks noEditPoints="1"/>
            </p:cNvSpPr>
            <p:nvPr userDrawn="1"/>
          </p:nvSpPr>
          <p:spPr bwMode="auto">
            <a:xfrm>
              <a:off x="1588016"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0" name="Freeform 14"/>
            <p:cNvSpPr>
              <a:spLocks/>
            </p:cNvSpPr>
            <p:nvPr userDrawn="1"/>
          </p:nvSpPr>
          <p:spPr bwMode="auto">
            <a:xfrm>
              <a:off x="1748945" y="591996"/>
              <a:ext cx="222104" cy="158174"/>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1" name="Freeform 15"/>
            <p:cNvSpPr>
              <a:spLocks/>
            </p:cNvSpPr>
            <p:nvPr userDrawn="1"/>
          </p:nvSpPr>
          <p:spPr bwMode="auto">
            <a:xfrm>
              <a:off x="1977112" y="588138"/>
              <a:ext cx="97549" cy="165889"/>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2" name="Freeform 16"/>
            <p:cNvSpPr>
              <a:spLocks noEditPoints="1"/>
            </p:cNvSpPr>
            <p:nvPr userDrawn="1"/>
          </p:nvSpPr>
          <p:spPr bwMode="auto">
            <a:xfrm>
              <a:off x="2080173" y="586484"/>
              <a:ext cx="32516" cy="31965"/>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3" name="Freeform 17"/>
            <p:cNvSpPr>
              <a:spLocks noEditPoints="1"/>
            </p:cNvSpPr>
            <p:nvPr userDrawn="1"/>
          </p:nvSpPr>
          <p:spPr bwMode="auto">
            <a:xfrm>
              <a:off x="2171660" y="528065"/>
              <a:ext cx="135577" cy="222104"/>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4" name="Freeform 18"/>
            <p:cNvSpPr>
              <a:spLocks/>
            </p:cNvSpPr>
            <p:nvPr userDrawn="1"/>
          </p:nvSpPr>
          <p:spPr bwMode="auto">
            <a:xfrm>
              <a:off x="2333140" y="514838"/>
              <a:ext cx="131719" cy="235331"/>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5" name="Freeform 19"/>
            <p:cNvSpPr>
              <a:spLocks noEditPoints="1"/>
            </p:cNvSpPr>
            <p:nvPr userDrawn="1"/>
          </p:nvSpPr>
          <p:spPr bwMode="auto">
            <a:xfrm>
              <a:off x="2488007"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6" name="Freeform 20"/>
            <p:cNvSpPr>
              <a:spLocks/>
            </p:cNvSpPr>
            <p:nvPr userDrawn="1"/>
          </p:nvSpPr>
          <p:spPr bwMode="auto">
            <a:xfrm>
              <a:off x="2670980" y="588138"/>
              <a:ext cx="131719" cy="162031"/>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7" name="Freeform 21"/>
            <p:cNvSpPr>
              <a:spLocks noEditPoints="1"/>
            </p:cNvSpPr>
            <p:nvPr userDrawn="1"/>
          </p:nvSpPr>
          <p:spPr bwMode="auto">
            <a:xfrm>
              <a:off x="2825847" y="588138"/>
              <a:ext cx="138333" cy="165889"/>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8" name="Freeform 22"/>
            <p:cNvSpPr>
              <a:spLocks noEditPoints="1"/>
            </p:cNvSpPr>
            <p:nvPr userDrawn="1"/>
          </p:nvSpPr>
          <p:spPr bwMode="auto">
            <a:xfrm>
              <a:off x="723850" y="713244"/>
              <a:ext cx="31965" cy="31965"/>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grpSp>
      <p:sp>
        <p:nvSpPr>
          <p:cNvPr id="49" name="Text Placeholder 8"/>
          <p:cNvSpPr>
            <a:spLocks noGrp="1"/>
          </p:cNvSpPr>
          <p:nvPr>
            <p:ph type="body" sz="quarter" idx="22" hasCustomPrompt="1"/>
          </p:nvPr>
        </p:nvSpPr>
        <p:spPr>
          <a:xfrm>
            <a:off x="342899" y="400123"/>
            <a:ext cx="1677591" cy="173124"/>
          </a:xfrm>
        </p:spPr>
        <p:txBody>
          <a:bodyPr wrap="square">
            <a:spAutoFit/>
          </a:bodyPr>
          <a:lstStyle>
            <a:lvl1pPr marL="0" indent="0">
              <a:buNone/>
              <a:defRPr sz="900" baseline="0">
                <a:solidFill>
                  <a:schemeClr val="tx1"/>
                </a:solidFill>
              </a:defRPr>
            </a:lvl1pPr>
            <a:lvl2pPr marL="130969" indent="0">
              <a:buNone/>
              <a:defRPr sz="900">
                <a:solidFill>
                  <a:schemeClr val="tx2"/>
                </a:solidFill>
              </a:defRPr>
            </a:lvl2pPr>
            <a:lvl3pPr>
              <a:defRPr sz="900">
                <a:solidFill>
                  <a:schemeClr val="tx2"/>
                </a:solidFill>
              </a:defRPr>
            </a:lvl3pPr>
            <a:lvl4pPr>
              <a:defRPr sz="900">
                <a:solidFill>
                  <a:schemeClr val="tx2"/>
                </a:solidFill>
              </a:defRPr>
            </a:lvl4pPr>
            <a:lvl5pPr>
              <a:defRPr sz="900">
                <a:solidFill>
                  <a:schemeClr val="tx2"/>
                </a:solidFill>
              </a:defRPr>
            </a:lvl5pPr>
          </a:lstStyle>
          <a:p>
            <a:pPr lvl="0"/>
            <a:r>
              <a:rPr lang="en-US" dirty="0" smtClean="0"/>
              <a:t>Click to edit section #</a:t>
            </a:r>
          </a:p>
        </p:txBody>
      </p:sp>
    </p:spTree>
    <p:extLst>
      <p:ext uri="{BB962C8B-B14F-4D97-AF65-F5344CB8AC3E}">
        <p14:creationId xmlns:p14="http://schemas.microsoft.com/office/powerpoint/2010/main" val="2231241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Photo Right ALT">
    <p:bg>
      <p:bgPr>
        <a:solidFill>
          <a:schemeClr val="accent1"/>
        </a:solidFill>
        <a:effectLst/>
      </p:bgPr>
    </p:bg>
    <p:spTree>
      <p:nvGrpSpPr>
        <p:cNvPr id="1" name=""/>
        <p:cNvGrpSpPr/>
        <p:nvPr/>
      </p:nvGrpSpPr>
      <p:grpSpPr>
        <a:xfrm>
          <a:off x="0" y="0"/>
          <a:ext cx="0" cy="0"/>
          <a:chOff x="0" y="0"/>
          <a:chExt cx="0" cy="0"/>
        </a:xfrm>
      </p:grpSpPr>
      <p:sp>
        <p:nvSpPr>
          <p:cNvPr id="28" name="Picture Placeholder 9"/>
          <p:cNvSpPr>
            <a:spLocks noGrp="1"/>
          </p:cNvSpPr>
          <p:nvPr>
            <p:ph type="pic" sz="quarter" idx="17" hasCustomPrompt="1"/>
          </p:nvPr>
        </p:nvSpPr>
        <p:spPr>
          <a:xfrm>
            <a:off x="3936207" y="0"/>
            <a:ext cx="2921794" cy="5143500"/>
          </a:xfrm>
          <a:solidFill>
            <a:schemeClr val="accent3"/>
          </a:solidFill>
        </p:spPr>
        <p:txBody>
          <a:bodyPr anchor="ctr" anchorCtr="0">
            <a:normAutofit/>
          </a:bodyPr>
          <a:lstStyle>
            <a:lvl1pPr marL="0" indent="0" algn="ctr">
              <a:lnSpc>
                <a:spcPct val="100000"/>
              </a:lnSpc>
              <a:buNone/>
              <a:defRPr sz="1050" baseline="0"/>
            </a:lvl1pPr>
          </a:lstStyle>
          <a:p>
            <a:r>
              <a:rPr lang="en-US" dirty="0" smtClean="0"/>
              <a:t>Click to place </a:t>
            </a:r>
            <a:br>
              <a:rPr lang="en-US" dirty="0" smtClean="0"/>
            </a:br>
            <a:r>
              <a:rPr lang="en-US" dirty="0" smtClean="0"/>
              <a:t>personal photo</a:t>
            </a:r>
            <a:endParaRPr lang="en-US" dirty="0"/>
          </a:p>
        </p:txBody>
      </p:sp>
      <p:sp>
        <p:nvSpPr>
          <p:cNvPr id="4" name="Date Placeholder 3"/>
          <p:cNvSpPr>
            <a:spLocks noGrp="1"/>
          </p:cNvSpPr>
          <p:nvPr>
            <p:ph type="dt" sz="half" idx="18"/>
          </p:nvPr>
        </p:nvSpPr>
        <p:spPr/>
        <p:txBody>
          <a:bodyPr/>
          <a:lstStyle/>
          <a:p>
            <a:fld id="{BFA505CA-3565-4218-B93C-6E123BB3E7C0}" type="datetime1">
              <a:rPr lang="en-US" smtClean="0"/>
              <a:t>1/17/2013</a:t>
            </a:fld>
            <a:endParaRPr lang="en-US" dirty="0"/>
          </a:p>
        </p:txBody>
      </p:sp>
      <p:sp>
        <p:nvSpPr>
          <p:cNvPr id="5" name="Footer Placeholder 4"/>
          <p:cNvSpPr>
            <a:spLocks noGrp="1"/>
          </p:cNvSpPr>
          <p:nvPr>
            <p:ph type="ftr" sz="quarter" idx="19"/>
          </p:nvPr>
        </p:nvSpPr>
        <p:spPr/>
        <p:txBody>
          <a:bodyPr/>
          <a:lstStyle/>
          <a:p>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a:t>
            </a:fld>
            <a:endParaRPr lang="en-US" dirty="0"/>
          </a:p>
        </p:txBody>
      </p:sp>
      <p:grpSp>
        <p:nvGrpSpPr>
          <p:cNvPr id="53" name="Group 52"/>
          <p:cNvGrpSpPr/>
          <p:nvPr userDrawn="1"/>
        </p:nvGrpSpPr>
        <p:grpSpPr>
          <a:xfrm>
            <a:off x="5876686" y="4778738"/>
            <a:ext cx="638414" cy="115811"/>
            <a:chOff x="464820" y="471850"/>
            <a:chExt cx="2499360" cy="340045"/>
          </a:xfrm>
          <a:solidFill>
            <a:schemeClr val="tx1"/>
          </a:solidFill>
        </p:grpSpPr>
        <p:sp>
          <p:nvSpPr>
            <p:cNvPr id="54" name="Rectangle 8"/>
            <p:cNvSpPr>
              <a:spLocks noChangeArrowheads="1"/>
            </p:cNvSpPr>
            <p:nvPr userDrawn="1"/>
          </p:nvSpPr>
          <p:spPr bwMode="auto">
            <a:xfrm>
              <a:off x="464820" y="471850"/>
              <a:ext cx="339494" cy="340045"/>
            </a:xfrm>
            <a:custGeom>
              <a:avLst/>
              <a:gdLst/>
              <a:ahLst/>
              <a:cxnLst/>
              <a:rect l="l" t="t" r="r" b="b"/>
              <a:pathLst>
                <a:path w="339494" h="340045">
                  <a:moveTo>
                    <a:pt x="173606" y="179116"/>
                  </a:moveTo>
                  <a:lnTo>
                    <a:pt x="149356" y="261785"/>
                  </a:lnTo>
                  <a:lnTo>
                    <a:pt x="157623" y="267296"/>
                  </a:lnTo>
                  <a:lnTo>
                    <a:pt x="165890" y="271706"/>
                  </a:lnTo>
                  <a:lnTo>
                    <a:pt x="175259" y="275563"/>
                  </a:lnTo>
                  <a:lnTo>
                    <a:pt x="185730" y="277768"/>
                  </a:lnTo>
                  <a:lnTo>
                    <a:pt x="196753" y="278319"/>
                  </a:lnTo>
                  <a:lnTo>
                    <a:pt x="209980" y="277217"/>
                  </a:lnTo>
                  <a:lnTo>
                    <a:pt x="224861" y="273910"/>
                  </a:lnTo>
                  <a:lnTo>
                    <a:pt x="241394" y="267848"/>
                  </a:lnTo>
                  <a:lnTo>
                    <a:pt x="265644" y="184627"/>
                  </a:lnTo>
                  <a:lnTo>
                    <a:pt x="248559" y="190690"/>
                  </a:lnTo>
                  <a:lnTo>
                    <a:pt x="234230" y="194548"/>
                  </a:lnTo>
                  <a:lnTo>
                    <a:pt x="220452" y="195099"/>
                  </a:lnTo>
                  <a:lnTo>
                    <a:pt x="208878" y="195099"/>
                  </a:lnTo>
                  <a:lnTo>
                    <a:pt x="199509" y="191792"/>
                  </a:lnTo>
                  <a:lnTo>
                    <a:pt x="189588" y="189036"/>
                  </a:lnTo>
                  <a:lnTo>
                    <a:pt x="181321" y="184627"/>
                  </a:lnTo>
                  <a:close/>
                  <a:moveTo>
                    <a:pt x="113532" y="154315"/>
                  </a:moveTo>
                  <a:lnTo>
                    <a:pt x="100856" y="155417"/>
                  </a:lnTo>
                  <a:lnTo>
                    <a:pt x="85424" y="158724"/>
                  </a:lnTo>
                  <a:lnTo>
                    <a:pt x="68890" y="164786"/>
                  </a:lnTo>
                  <a:lnTo>
                    <a:pt x="46294" y="244149"/>
                  </a:lnTo>
                  <a:lnTo>
                    <a:pt x="46294" y="245802"/>
                  </a:lnTo>
                  <a:lnTo>
                    <a:pt x="46845" y="246905"/>
                  </a:lnTo>
                  <a:lnTo>
                    <a:pt x="47947" y="246905"/>
                  </a:lnTo>
                  <a:lnTo>
                    <a:pt x="48499" y="246905"/>
                  </a:lnTo>
                  <a:lnTo>
                    <a:pt x="64481" y="240842"/>
                  </a:lnTo>
                  <a:lnTo>
                    <a:pt x="78811" y="237535"/>
                  </a:lnTo>
                  <a:lnTo>
                    <a:pt x="90936" y="236984"/>
                  </a:lnTo>
                  <a:lnTo>
                    <a:pt x="102509" y="237535"/>
                  </a:lnTo>
                  <a:lnTo>
                    <a:pt x="111879" y="240842"/>
                  </a:lnTo>
                  <a:lnTo>
                    <a:pt x="121248" y="243598"/>
                  </a:lnTo>
                  <a:lnTo>
                    <a:pt x="129515" y="248007"/>
                  </a:lnTo>
                  <a:lnTo>
                    <a:pt x="137231" y="253518"/>
                  </a:lnTo>
                  <a:lnTo>
                    <a:pt x="160378" y="170849"/>
                  </a:lnTo>
                  <a:lnTo>
                    <a:pt x="153213" y="165338"/>
                  </a:lnTo>
                  <a:lnTo>
                    <a:pt x="144946" y="160929"/>
                  </a:lnTo>
                  <a:lnTo>
                    <a:pt x="135026" y="157071"/>
                  </a:lnTo>
                  <a:lnTo>
                    <a:pt x="125106" y="154866"/>
                  </a:lnTo>
                  <a:close/>
                  <a:moveTo>
                    <a:pt x="201713" y="81016"/>
                  </a:moveTo>
                  <a:lnTo>
                    <a:pt x="177463" y="164787"/>
                  </a:lnTo>
                  <a:lnTo>
                    <a:pt x="185730" y="169747"/>
                  </a:lnTo>
                  <a:lnTo>
                    <a:pt x="193997" y="174708"/>
                  </a:lnTo>
                  <a:lnTo>
                    <a:pt x="202815" y="177463"/>
                  </a:lnTo>
                  <a:lnTo>
                    <a:pt x="213837" y="180770"/>
                  </a:lnTo>
                  <a:lnTo>
                    <a:pt x="224860" y="181321"/>
                  </a:lnTo>
                  <a:lnTo>
                    <a:pt x="238087" y="179668"/>
                  </a:lnTo>
                  <a:lnTo>
                    <a:pt x="252968" y="175810"/>
                  </a:lnTo>
                  <a:lnTo>
                    <a:pt x="269501" y="169747"/>
                  </a:lnTo>
                  <a:lnTo>
                    <a:pt x="293751" y="87078"/>
                  </a:lnTo>
                  <a:lnTo>
                    <a:pt x="276666" y="93141"/>
                  </a:lnTo>
                  <a:lnTo>
                    <a:pt x="261234" y="96448"/>
                  </a:lnTo>
                  <a:lnTo>
                    <a:pt x="248559" y="98101"/>
                  </a:lnTo>
                  <a:lnTo>
                    <a:pt x="236985" y="96999"/>
                  </a:lnTo>
                  <a:lnTo>
                    <a:pt x="226513" y="94794"/>
                  </a:lnTo>
                  <a:lnTo>
                    <a:pt x="217144" y="90936"/>
                  </a:lnTo>
                  <a:lnTo>
                    <a:pt x="208877" y="86527"/>
                  </a:lnTo>
                  <a:close/>
                  <a:moveTo>
                    <a:pt x="141640" y="56215"/>
                  </a:moveTo>
                  <a:lnTo>
                    <a:pt x="128964" y="57868"/>
                  </a:lnTo>
                  <a:lnTo>
                    <a:pt x="113533" y="60624"/>
                  </a:lnTo>
                  <a:lnTo>
                    <a:pt x="96999" y="66686"/>
                  </a:lnTo>
                  <a:lnTo>
                    <a:pt x="72749" y="150458"/>
                  </a:lnTo>
                  <a:lnTo>
                    <a:pt x="89283" y="144395"/>
                  </a:lnTo>
                  <a:lnTo>
                    <a:pt x="104714" y="141089"/>
                  </a:lnTo>
                  <a:lnTo>
                    <a:pt x="117390" y="139435"/>
                  </a:lnTo>
                  <a:lnTo>
                    <a:pt x="128964" y="140538"/>
                  </a:lnTo>
                  <a:lnTo>
                    <a:pt x="139436" y="142742"/>
                  </a:lnTo>
                  <a:lnTo>
                    <a:pt x="148254" y="146600"/>
                  </a:lnTo>
                  <a:lnTo>
                    <a:pt x="157072" y="151009"/>
                  </a:lnTo>
                  <a:lnTo>
                    <a:pt x="165339" y="155418"/>
                  </a:lnTo>
                  <a:lnTo>
                    <a:pt x="188486" y="72749"/>
                  </a:lnTo>
                  <a:lnTo>
                    <a:pt x="181321" y="67238"/>
                  </a:lnTo>
                  <a:lnTo>
                    <a:pt x="172503" y="62829"/>
                  </a:lnTo>
                  <a:lnTo>
                    <a:pt x="163134" y="58971"/>
                  </a:lnTo>
                  <a:lnTo>
                    <a:pt x="153214" y="56766"/>
                  </a:lnTo>
                  <a:close/>
                  <a:moveTo>
                    <a:pt x="0" y="0"/>
                  </a:moveTo>
                  <a:lnTo>
                    <a:pt x="339494" y="0"/>
                  </a:lnTo>
                  <a:lnTo>
                    <a:pt x="339494" y="340045"/>
                  </a:lnTo>
                  <a:lnTo>
                    <a:pt x="0" y="340045"/>
                  </a:lnTo>
                  <a:close/>
                </a:path>
              </a:pathLst>
            </a:cu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5" name="Freeform 9"/>
            <p:cNvSpPr>
              <a:spLocks/>
            </p:cNvSpPr>
            <p:nvPr userDrawn="1"/>
          </p:nvSpPr>
          <p:spPr bwMode="auto">
            <a:xfrm>
              <a:off x="890290" y="528065"/>
              <a:ext cx="288790" cy="222104"/>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6" name="Freeform 10"/>
            <p:cNvSpPr>
              <a:spLocks noEditPoints="1"/>
            </p:cNvSpPr>
            <p:nvPr userDrawn="1"/>
          </p:nvSpPr>
          <p:spPr bwMode="auto">
            <a:xfrm>
              <a:off x="1192307" y="518144"/>
              <a:ext cx="33068" cy="232024"/>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7" name="Freeform 11"/>
            <p:cNvSpPr>
              <a:spLocks/>
            </p:cNvSpPr>
            <p:nvPr userDrawn="1"/>
          </p:nvSpPr>
          <p:spPr bwMode="auto">
            <a:xfrm>
              <a:off x="1260096" y="588138"/>
              <a:ext cx="131719" cy="162031"/>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8" name="Freeform 12"/>
            <p:cNvSpPr>
              <a:spLocks noEditPoints="1"/>
            </p:cNvSpPr>
            <p:nvPr userDrawn="1"/>
          </p:nvSpPr>
          <p:spPr bwMode="auto">
            <a:xfrm>
              <a:off x="1414963" y="514838"/>
              <a:ext cx="146049" cy="239189"/>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9" name="Freeform 13"/>
            <p:cNvSpPr>
              <a:spLocks noEditPoints="1"/>
            </p:cNvSpPr>
            <p:nvPr userDrawn="1"/>
          </p:nvSpPr>
          <p:spPr bwMode="auto">
            <a:xfrm>
              <a:off x="1588016"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0" name="Freeform 14"/>
            <p:cNvSpPr>
              <a:spLocks/>
            </p:cNvSpPr>
            <p:nvPr userDrawn="1"/>
          </p:nvSpPr>
          <p:spPr bwMode="auto">
            <a:xfrm>
              <a:off x="1748945" y="591996"/>
              <a:ext cx="222104" cy="158174"/>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1" name="Freeform 15"/>
            <p:cNvSpPr>
              <a:spLocks/>
            </p:cNvSpPr>
            <p:nvPr userDrawn="1"/>
          </p:nvSpPr>
          <p:spPr bwMode="auto">
            <a:xfrm>
              <a:off x="1977112" y="588138"/>
              <a:ext cx="97549" cy="165889"/>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2" name="Freeform 16"/>
            <p:cNvSpPr>
              <a:spLocks noEditPoints="1"/>
            </p:cNvSpPr>
            <p:nvPr userDrawn="1"/>
          </p:nvSpPr>
          <p:spPr bwMode="auto">
            <a:xfrm>
              <a:off x="2080173" y="586484"/>
              <a:ext cx="32516" cy="31965"/>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3" name="Freeform 17"/>
            <p:cNvSpPr>
              <a:spLocks noEditPoints="1"/>
            </p:cNvSpPr>
            <p:nvPr userDrawn="1"/>
          </p:nvSpPr>
          <p:spPr bwMode="auto">
            <a:xfrm>
              <a:off x="2171660" y="528065"/>
              <a:ext cx="135577" cy="222104"/>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4" name="Freeform 18"/>
            <p:cNvSpPr>
              <a:spLocks/>
            </p:cNvSpPr>
            <p:nvPr userDrawn="1"/>
          </p:nvSpPr>
          <p:spPr bwMode="auto">
            <a:xfrm>
              <a:off x="2333140" y="514838"/>
              <a:ext cx="131719" cy="235331"/>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5" name="Freeform 19"/>
            <p:cNvSpPr>
              <a:spLocks noEditPoints="1"/>
            </p:cNvSpPr>
            <p:nvPr userDrawn="1"/>
          </p:nvSpPr>
          <p:spPr bwMode="auto">
            <a:xfrm>
              <a:off x="2488007"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6" name="Freeform 20"/>
            <p:cNvSpPr>
              <a:spLocks/>
            </p:cNvSpPr>
            <p:nvPr userDrawn="1"/>
          </p:nvSpPr>
          <p:spPr bwMode="auto">
            <a:xfrm>
              <a:off x="2670980" y="588138"/>
              <a:ext cx="131719" cy="162031"/>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7" name="Freeform 21"/>
            <p:cNvSpPr>
              <a:spLocks noEditPoints="1"/>
            </p:cNvSpPr>
            <p:nvPr userDrawn="1"/>
          </p:nvSpPr>
          <p:spPr bwMode="auto">
            <a:xfrm>
              <a:off x="2825847" y="588138"/>
              <a:ext cx="138333" cy="165889"/>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8" name="Freeform 22"/>
            <p:cNvSpPr>
              <a:spLocks noEditPoints="1"/>
            </p:cNvSpPr>
            <p:nvPr userDrawn="1"/>
          </p:nvSpPr>
          <p:spPr bwMode="auto">
            <a:xfrm>
              <a:off x="723850" y="713244"/>
              <a:ext cx="31965" cy="31965"/>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grpSp>
      <p:sp>
        <p:nvSpPr>
          <p:cNvPr id="7" name="Title 6"/>
          <p:cNvSpPr>
            <a:spLocks noGrp="1"/>
          </p:cNvSpPr>
          <p:nvPr>
            <p:ph type="title" hasCustomPrompt="1"/>
          </p:nvPr>
        </p:nvSpPr>
        <p:spPr>
          <a:xfrm>
            <a:off x="342900" y="401955"/>
            <a:ext cx="1681639" cy="290849"/>
          </a:xfrm>
        </p:spPr>
        <p:txBody>
          <a:bodyPr/>
          <a:lstStyle>
            <a:lvl1pPr>
              <a:defRPr>
                <a:solidFill>
                  <a:schemeClr val="tx1"/>
                </a:solidFill>
              </a:defRPr>
            </a:lvl1pPr>
          </a:lstStyle>
          <a:p>
            <a:r>
              <a:rPr lang="en-US" dirty="0" smtClean="0"/>
              <a:t>Click to edit title</a:t>
            </a:r>
            <a:endParaRPr lang="en-US" dirty="0"/>
          </a:p>
        </p:txBody>
      </p:sp>
      <p:sp>
        <p:nvSpPr>
          <p:cNvPr id="70" name="Text Placeholder 21"/>
          <p:cNvSpPr>
            <a:spLocks noGrp="1"/>
          </p:cNvSpPr>
          <p:nvPr>
            <p:ph type="body" sz="quarter" idx="26" hasCustomPrompt="1"/>
          </p:nvPr>
        </p:nvSpPr>
        <p:spPr>
          <a:xfrm>
            <a:off x="342901" y="1767840"/>
            <a:ext cx="1681162" cy="2732723"/>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32792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Photo Left">
    <p:bg>
      <p:bgPr>
        <a:solidFill>
          <a:schemeClr val="accent1"/>
        </a:solidFill>
        <a:effectLst/>
      </p:bgPr>
    </p:bg>
    <p:spTree>
      <p:nvGrpSpPr>
        <p:cNvPr id="1" name=""/>
        <p:cNvGrpSpPr/>
        <p:nvPr/>
      </p:nvGrpSpPr>
      <p:grpSpPr>
        <a:xfrm>
          <a:off x="0" y="0"/>
          <a:ext cx="0" cy="0"/>
          <a:chOff x="0" y="0"/>
          <a:chExt cx="0" cy="0"/>
        </a:xfrm>
      </p:grpSpPr>
      <p:sp>
        <p:nvSpPr>
          <p:cNvPr id="37" name="Title 36"/>
          <p:cNvSpPr>
            <a:spLocks noGrp="1"/>
          </p:cNvSpPr>
          <p:nvPr>
            <p:ph type="title" hasCustomPrompt="1"/>
          </p:nvPr>
        </p:nvSpPr>
        <p:spPr>
          <a:xfrm>
            <a:off x="3936207" y="1767840"/>
            <a:ext cx="1677591" cy="290849"/>
          </a:xfrm>
        </p:spPr>
        <p:txBody>
          <a:bodyPr/>
          <a:lstStyle>
            <a:lvl1pPr>
              <a:defRPr>
                <a:solidFill>
                  <a:schemeClr val="tx1"/>
                </a:solidFill>
              </a:defRPr>
            </a:lvl1pPr>
          </a:lstStyle>
          <a:p>
            <a:r>
              <a:rPr lang="en-US" dirty="0" smtClean="0"/>
              <a:t>Click to edit title</a:t>
            </a:r>
            <a:endParaRPr lang="en-US" dirty="0"/>
          </a:p>
        </p:txBody>
      </p:sp>
      <p:sp>
        <p:nvSpPr>
          <p:cNvPr id="30" name="Text Placeholder 8"/>
          <p:cNvSpPr>
            <a:spLocks noGrp="1"/>
          </p:cNvSpPr>
          <p:nvPr>
            <p:ph type="body" sz="quarter" idx="17" hasCustomPrompt="1"/>
          </p:nvPr>
        </p:nvSpPr>
        <p:spPr>
          <a:xfrm>
            <a:off x="3936207" y="400123"/>
            <a:ext cx="1677591" cy="173124"/>
          </a:xfrm>
        </p:spPr>
        <p:txBody>
          <a:bodyPr wrap="square">
            <a:spAutoFit/>
          </a:bodyPr>
          <a:lstStyle>
            <a:lvl1pPr marL="0" indent="0">
              <a:buNone/>
              <a:defRPr sz="900" baseline="0">
                <a:solidFill>
                  <a:schemeClr val="tx1"/>
                </a:solidFill>
              </a:defRPr>
            </a:lvl1pPr>
            <a:lvl2pPr marL="130969" indent="0">
              <a:buNone/>
              <a:defRPr sz="900">
                <a:solidFill>
                  <a:schemeClr val="tx2"/>
                </a:solidFill>
              </a:defRPr>
            </a:lvl2pPr>
            <a:lvl3pPr>
              <a:defRPr sz="900">
                <a:solidFill>
                  <a:schemeClr val="tx2"/>
                </a:solidFill>
              </a:defRPr>
            </a:lvl3pPr>
            <a:lvl4pPr>
              <a:defRPr sz="900">
                <a:solidFill>
                  <a:schemeClr val="tx2"/>
                </a:solidFill>
              </a:defRPr>
            </a:lvl4pPr>
            <a:lvl5pPr>
              <a:defRPr sz="900">
                <a:solidFill>
                  <a:schemeClr val="tx2"/>
                </a:solidFill>
              </a:defRPr>
            </a:lvl5pPr>
          </a:lstStyle>
          <a:p>
            <a:pPr lvl="0"/>
            <a:r>
              <a:rPr lang="en-US" dirty="0" smtClean="0"/>
              <a:t>Click to edit section #</a:t>
            </a:r>
          </a:p>
        </p:txBody>
      </p:sp>
      <p:sp>
        <p:nvSpPr>
          <p:cNvPr id="27" name="Picture Placeholder 9"/>
          <p:cNvSpPr>
            <a:spLocks noGrp="1"/>
          </p:cNvSpPr>
          <p:nvPr>
            <p:ph type="pic" sz="quarter" idx="18" hasCustomPrompt="1"/>
          </p:nvPr>
        </p:nvSpPr>
        <p:spPr>
          <a:xfrm>
            <a:off x="0" y="0"/>
            <a:ext cx="3821192" cy="5143500"/>
          </a:xfrm>
          <a:solidFill>
            <a:schemeClr val="accent3"/>
          </a:solidFill>
        </p:spPr>
        <p:txBody>
          <a:bodyPr anchor="ctr" anchorCtr="0">
            <a:normAutofit/>
          </a:bodyPr>
          <a:lstStyle>
            <a:lvl1pPr marL="0" indent="0" algn="ctr">
              <a:lnSpc>
                <a:spcPct val="100000"/>
              </a:lnSpc>
              <a:buNone/>
              <a:defRPr sz="1050" baseline="0"/>
            </a:lvl1pPr>
          </a:lstStyle>
          <a:p>
            <a:r>
              <a:rPr lang="en-US" dirty="0" smtClean="0"/>
              <a:t>Click to place </a:t>
            </a:r>
            <a:br>
              <a:rPr lang="en-US" dirty="0" smtClean="0"/>
            </a:br>
            <a:r>
              <a:rPr lang="en-US" dirty="0" smtClean="0"/>
              <a:t>personal photo</a:t>
            </a:r>
            <a:endParaRPr lang="en-US" dirty="0"/>
          </a:p>
        </p:txBody>
      </p:sp>
      <p:sp>
        <p:nvSpPr>
          <p:cNvPr id="2" name="Date Placeholder 1"/>
          <p:cNvSpPr>
            <a:spLocks noGrp="1"/>
          </p:cNvSpPr>
          <p:nvPr>
            <p:ph type="dt" sz="half" idx="19"/>
          </p:nvPr>
        </p:nvSpPr>
        <p:spPr/>
        <p:txBody>
          <a:bodyPr/>
          <a:lstStyle/>
          <a:p>
            <a:fld id="{40F081CE-F4EC-4743-BE49-BB19EB5BA6F6}" type="datetime1">
              <a:rPr lang="en-US" smtClean="0"/>
              <a:t>1/17/2013</a:t>
            </a:fld>
            <a:endParaRPr lang="en-US" dirty="0"/>
          </a:p>
        </p:txBody>
      </p:sp>
      <p:sp>
        <p:nvSpPr>
          <p:cNvPr id="3" name="Footer Placeholder 2"/>
          <p:cNvSpPr>
            <a:spLocks noGrp="1"/>
          </p:cNvSpPr>
          <p:nvPr>
            <p:ph type="ftr" sz="quarter" idx="20"/>
          </p:nvPr>
        </p:nvSpPr>
        <p:spPr/>
        <p:txBody>
          <a:bodyPr/>
          <a:lstStyle/>
          <a:p>
            <a:endParaRPr lang="en-US" dirty="0"/>
          </a:p>
        </p:txBody>
      </p:sp>
      <p:sp>
        <p:nvSpPr>
          <p:cNvPr id="4" name="Slide Number Placeholder 3"/>
          <p:cNvSpPr>
            <a:spLocks noGrp="1"/>
          </p:cNvSpPr>
          <p:nvPr>
            <p:ph type="sldNum" sz="quarter" idx="21"/>
          </p:nvPr>
        </p:nvSpPr>
        <p:spPr/>
        <p:txBody>
          <a:bodyPr/>
          <a:lstStyle/>
          <a:p>
            <a:fld id="{B6F15528-21DE-4FAA-801E-634DDDAF4B2B}" type="slidenum">
              <a:rPr lang="en-US" smtClean="0"/>
              <a:pPr/>
              <a:t>‹#›</a:t>
            </a:fld>
            <a:endParaRPr lang="en-US" dirty="0"/>
          </a:p>
        </p:txBody>
      </p:sp>
      <p:sp>
        <p:nvSpPr>
          <p:cNvPr id="70" name="Text Placeholder 21"/>
          <p:cNvSpPr>
            <a:spLocks noGrp="1"/>
          </p:cNvSpPr>
          <p:nvPr>
            <p:ph type="body" sz="quarter" idx="26" hasCustomPrompt="1"/>
          </p:nvPr>
        </p:nvSpPr>
        <p:spPr>
          <a:xfrm>
            <a:off x="3936207" y="2819401"/>
            <a:ext cx="1681161" cy="1681163"/>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25" name="Picture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46296" y="4699570"/>
            <a:ext cx="827852" cy="260971"/>
          </a:xfrm>
          <a:prstGeom prst="rect">
            <a:avLst/>
          </a:prstGeom>
        </p:spPr>
      </p:pic>
    </p:spTree>
    <p:extLst>
      <p:ext uri="{BB962C8B-B14F-4D97-AF65-F5344CB8AC3E}">
        <p14:creationId xmlns:p14="http://schemas.microsoft.com/office/powerpoint/2010/main" val="30248817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Photo Left ALT">
    <p:bg>
      <p:bgPr>
        <a:solidFill>
          <a:schemeClr val="accent1"/>
        </a:solidFill>
        <a:effectLst/>
      </p:bgPr>
    </p:bg>
    <p:spTree>
      <p:nvGrpSpPr>
        <p:cNvPr id="1" name=""/>
        <p:cNvGrpSpPr/>
        <p:nvPr/>
      </p:nvGrpSpPr>
      <p:grpSpPr>
        <a:xfrm>
          <a:off x="0" y="0"/>
          <a:ext cx="0" cy="0"/>
          <a:chOff x="0" y="0"/>
          <a:chExt cx="0" cy="0"/>
        </a:xfrm>
      </p:grpSpPr>
      <p:sp>
        <p:nvSpPr>
          <p:cNvPr id="28" name="Picture Placeholder 9"/>
          <p:cNvSpPr>
            <a:spLocks noGrp="1"/>
          </p:cNvSpPr>
          <p:nvPr>
            <p:ph type="pic" sz="quarter" idx="17" hasCustomPrompt="1"/>
          </p:nvPr>
        </p:nvSpPr>
        <p:spPr>
          <a:xfrm>
            <a:off x="0" y="0"/>
            <a:ext cx="3821192" cy="5143500"/>
          </a:xfrm>
          <a:solidFill>
            <a:schemeClr val="accent3"/>
          </a:solidFill>
        </p:spPr>
        <p:txBody>
          <a:bodyPr anchor="ctr" anchorCtr="0">
            <a:normAutofit/>
          </a:bodyPr>
          <a:lstStyle>
            <a:lvl1pPr marL="0" indent="0" algn="ctr">
              <a:lnSpc>
                <a:spcPct val="100000"/>
              </a:lnSpc>
              <a:buNone/>
              <a:defRPr sz="1050" baseline="0"/>
            </a:lvl1pPr>
          </a:lstStyle>
          <a:p>
            <a:r>
              <a:rPr lang="en-US" dirty="0" smtClean="0"/>
              <a:t>Click to place </a:t>
            </a:r>
            <a:br>
              <a:rPr lang="en-US" dirty="0" smtClean="0"/>
            </a:br>
            <a:r>
              <a:rPr lang="en-US" dirty="0" smtClean="0"/>
              <a:t>personal photo</a:t>
            </a:r>
            <a:endParaRPr lang="en-US" dirty="0"/>
          </a:p>
        </p:txBody>
      </p:sp>
      <p:sp>
        <p:nvSpPr>
          <p:cNvPr id="4" name="Date Placeholder 3"/>
          <p:cNvSpPr>
            <a:spLocks noGrp="1"/>
          </p:cNvSpPr>
          <p:nvPr>
            <p:ph type="dt" sz="half" idx="18"/>
          </p:nvPr>
        </p:nvSpPr>
        <p:spPr/>
        <p:txBody>
          <a:bodyPr/>
          <a:lstStyle/>
          <a:p>
            <a:fld id="{68110428-EB6C-4877-8C24-FCCE6403E725}" type="datetime1">
              <a:rPr lang="en-US" smtClean="0"/>
              <a:t>1/17/2013</a:t>
            </a:fld>
            <a:endParaRPr lang="en-US" dirty="0"/>
          </a:p>
        </p:txBody>
      </p:sp>
      <p:sp>
        <p:nvSpPr>
          <p:cNvPr id="5" name="Footer Placeholder 4"/>
          <p:cNvSpPr>
            <a:spLocks noGrp="1"/>
          </p:cNvSpPr>
          <p:nvPr>
            <p:ph type="ftr" sz="quarter" idx="19"/>
          </p:nvPr>
        </p:nvSpPr>
        <p:spPr/>
        <p:txBody>
          <a:bodyPr/>
          <a:lstStyle/>
          <a:p>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a:t>
            </a:fld>
            <a:endParaRPr lang="en-US" dirty="0"/>
          </a:p>
        </p:txBody>
      </p:sp>
      <p:grpSp>
        <p:nvGrpSpPr>
          <p:cNvPr id="37" name="Group 36"/>
          <p:cNvGrpSpPr/>
          <p:nvPr userDrawn="1"/>
        </p:nvGrpSpPr>
        <p:grpSpPr>
          <a:xfrm>
            <a:off x="5876686" y="4778738"/>
            <a:ext cx="638414" cy="115811"/>
            <a:chOff x="464820" y="471850"/>
            <a:chExt cx="2499360" cy="340045"/>
          </a:xfrm>
          <a:solidFill>
            <a:schemeClr val="tx1"/>
          </a:solidFill>
        </p:grpSpPr>
        <p:sp>
          <p:nvSpPr>
            <p:cNvPr id="48" name="Rectangle 8"/>
            <p:cNvSpPr>
              <a:spLocks noChangeArrowheads="1"/>
            </p:cNvSpPr>
            <p:nvPr userDrawn="1"/>
          </p:nvSpPr>
          <p:spPr bwMode="auto">
            <a:xfrm>
              <a:off x="464820" y="471850"/>
              <a:ext cx="339494" cy="340045"/>
            </a:xfrm>
            <a:custGeom>
              <a:avLst/>
              <a:gdLst/>
              <a:ahLst/>
              <a:cxnLst/>
              <a:rect l="l" t="t" r="r" b="b"/>
              <a:pathLst>
                <a:path w="339494" h="340045">
                  <a:moveTo>
                    <a:pt x="173606" y="179116"/>
                  </a:moveTo>
                  <a:lnTo>
                    <a:pt x="149356" y="261785"/>
                  </a:lnTo>
                  <a:lnTo>
                    <a:pt x="157623" y="267296"/>
                  </a:lnTo>
                  <a:lnTo>
                    <a:pt x="165890" y="271706"/>
                  </a:lnTo>
                  <a:lnTo>
                    <a:pt x="175259" y="275563"/>
                  </a:lnTo>
                  <a:lnTo>
                    <a:pt x="185730" y="277768"/>
                  </a:lnTo>
                  <a:lnTo>
                    <a:pt x="196753" y="278319"/>
                  </a:lnTo>
                  <a:lnTo>
                    <a:pt x="209980" y="277217"/>
                  </a:lnTo>
                  <a:lnTo>
                    <a:pt x="224861" y="273910"/>
                  </a:lnTo>
                  <a:lnTo>
                    <a:pt x="241394" y="267848"/>
                  </a:lnTo>
                  <a:lnTo>
                    <a:pt x="265644" y="184627"/>
                  </a:lnTo>
                  <a:lnTo>
                    <a:pt x="248559" y="190690"/>
                  </a:lnTo>
                  <a:lnTo>
                    <a:pt x="234230" y="194548"/>
                  </a:lnTo>
                  <a:lnTo>
                    <a:pt x="220452" y="195099"/>
                  </a:lnTo>
                  <a:lnTo>
                    <a:pt x="208878" y="195099"/>
                  </a:lnTo>
                  <a:lnTo>
                    <a:pt x="199509" y="191792"/>
                  </a:lnTo>
                  <a:lnTo>
                    <a:pt x="189588" y="189036"/>
                  </a:lnTo>
                  <a:lnTo>
                    <a:pt x="181321" y="184627"/>
                  </a:lnTo>
                  <a:close/>
                  <a:moveTo>
                    <a:pt x="113532" y="154315"/>
                  </a:moveTo>
                  <a:lnTo>
                    <a:pt x="100856" y="155417"/>
                  </a:lnTo>
                  <a:lnTo>
                    <a:pt x="85424" y="158724"/>
                  </a:lnTo>
                  <a:lnTo>
                    <a:pt x="68890" y="164786"/>
                  </a:lnTo>
                  <a:lnTo>
                    <a:pt x="46294" y="244149"/>
                  </a:lnTo>
                  <a:lnTo>
                    <a:pt x="46294" y="245802"/>
                  </a:lnTo>
                  <a:lnTo>
                    <a:pt x="46845" y="246905"/>
                  </a:lnTo>
                  <a:lnTo>
                    <a:pt x="47947" y="246905"/>
                  </a:lnTo>
                  <a:lnTo>
                    <a:pt x="48499" y="246905"/>
                  </a:lnTo>
                  <a:lnTo>
                    <a:pt x="64481" y="240842"/>
                  </a:lnTo>
                  <a:lnTo>
                    <a:pt x="78811" y="237535"/>
                  </a:lnTo>
                  <a:lnTo>
                    <a:pt x="90936" y="236984"/>
                  </a:lnTo>
                  <a:lnTo>
                    <a:pt x="102509" y="237535"/>
                  </a:lnTo>
                  <a:lnTo>
                    <a:pt x="111879" y="240842"/>
                  </a:lnTo>
                  <a:lnTo>
                    <a:pt x="121248" y="243598"/>
                  </a:lnTo>
                  <a:lnTo>
                    <a:pt x="129515" y="248007"/>
                  </a:lnTo>
                  <a:lnTo>
                    <a:pt x="137231" y="253518"/>
                  </a:lnTo>
                  <a:lnTo>
                    <a:pt x="160378" y="170849"/>
                  </a:lnTo>
                  <a:lnTo>
                    <a:pt x="153213" y="165338"/>
                  </a:lnTo>
                  <a:lnTo>
                    <a:pt x="144946" y="160929"/>
                  </a:lnTo>
                  <a:lnTo>
                    <a:pt x="135026" y="157071"/>
                  </a:lnTo>
                  <a:lnTo>
                    <a:pt x="125106" y="154866"/>
                  </a:lnTo>
                  <a:close/>
                  <a:moveTo>
                    <a:pt x="201713" y="81016"/>
                  </a:moveTo>
                  <a:lnTo>
                    <a:pt x="177463" y="164787"/>
                  </a:lnTo>
                  <a:lnTo>
                    <a:pt x="185730" y="169747"/>
                  </a:lnTo>
                  <a:lnTo>
                    <a:pt x="193997" y="174708"/>
                  </a:lnTo>
                  <a:lnTo>
                    <a:pt x="202815" y="177463"/>
                  </a:lnTo>
                  <a:lnTo>
                    <a:pt x="213837" y="180770"/>
                  </a:lnTo>
                  <a:lnTo>
                    <a:pt x="224860" y="181321"/>
                  </a:lnTo>
                  <a:lnTo>
                    <a:pt x="238087" y="179668"/>
                  </a:lnTo>
                  <a:lnTo>
                    <a:pt x="252968" y="175810"/>
                  </a:lnTo>
                  <a:lnTo>
                    <a:pt x="269501" y="169747"/>
                  </a:lnTo>
                  <a:lnTo>
                    <a:pt x="293751" y="87078"/>
                  </a:lnTo>
                  <a:lnTo>
                    <a:pt x="276666" y="93141"/>
                  </a:lnTo>
                  <a:lnTo>
                    <a:pt x="261234" y="96448"/>
                  </a:lnTo>
                  <a:lnTo>
                    <a:pt x="248559" y="98101"/>
                  </a:lnTo>
                  <a:lnTo>
                    <a:pt x="236985" y="96999"/>
                  </a:lnTo>
                  <a:lnTo>
                    <a:pt x="226513" y="94794"/>
                  </a:lnTo>
                  <a:lnTo>
                    <a:pt x="217144" y="90936"/>
                  </a:lnTo>
                  <a:lnTo>
                    <a:pt x="208877" y="86527"/>
                  </a:lnTo>
                  <a:close/>
                  <a:moveTo>
                    <a:pt x="141640" y="56215"/>
                  </a:moveTo>
                  <a:lnTo>
                    <a:pt x="128964" y="57868"/>
                  </a:lnTo>
                  <a:lnTo>
                    <a:pt x="113533" y="60624"/>
                  </a:lnTo>
                  <a:lnTo>
                    <a:pt x="96999" y="66686"/>
                  </a:lnTo>
                  <a:lnTo>
                    <a:pt x="72749" y="150458"/>
                  </a:lnTo>
                  <a:lnTo>
                    <a:pt x="89283" y="144395"/>
                  </a:lnTo>
                  <a:lnTo>
                    <a:pt x="104714" y="141089"/>
                  </a:lnTo>
                  <a:lnTo>
                    <a:pt x="117390" y="139435"/>
                  </a:lnTo>
                  <a:lnTo>
                    <a:pt x="128964" y="140538"/>
                  </a:lnTo>
                  <a:lnTo>
                    <a:pt x="139436" y="142742"/>
                  </a:lnTo>
                  <a:lnTo>
                    <a:pt x="148254" y="146600"/>
                  </a:lnTo>
                  <a:lnTo>
                    <a:pt x="157072" y="151009"/>
                  </a:lnTo>
                  <a:lnTo>
                    <a:pt x="165339" y="155418"/>
                  </a:lnTo>
                  <a:lnTo>
                    <a:pt x="188486" y="72749"/>
                  </a:lnTo>
                  <a:lnTo>
                    <a:pt x="181321" y="67238"/>
                  </a:lnTo>
                  <a:lnTo>
                    <a:pt x="172503" y="62829"/>
                  </a:lnTo>
                  <a:lnTo>
                    <a:pt x="163134" y="58971"/>
                  </a:lnTo>
                  <a:lnTo>
                    <a:pt x="153214" y="56766"/>
                  </a:lnTo>
                  <a:close/>
                  <a:moveTo>
                    <a:pt x="0" y="0"/>
                  </a:moveTo>
                  <a:lnTo>
                    <a:pt x="339494" y="0"/>
                  </a:lnTo>
                  <a:lnTo>
                    <a:pt x="339494" y="340045"/>
                  </a:lnTo>
                  <a:lnTo>
                    <a:pt x="0" y="340045"/>
                  </a:lnTo>
                  <a:close/>
                </a:path>
              </a:pathLst>
            </a:cu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9" name="Freeform 9"/>
            <p:cNvSpPr>
              <a:spLocks/>
            </p:cNvSpPr>
            <p:nvPr userDrawn="1"/>
          </p:nvSpPr>
          <p:spPr bwMode="auto">
            <a:xfrm>
              <a:off x="890290" y="528065"/>
              <a:ext cx="288790" cy="222104"/>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0" name="Freeform 10"/>
            <p:cNvSpPr>
              <a:spLocks noEditPoints="1"/>
            </p:cNvSpPr>
            <p:nvPr userDrawn="1"/>
          </p:nvSpPr>
          <p:spPr bwMode="auto">
            <a:xfrm>
              <a:off x="1192307" y="518144"/>
              <a:ext cx="33068" cy="232024"/>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1" name="Freeform 11"/>
            <p:cNvSpPr>
              <a:spLocks/>
            </p:cNvSpPr>
            <p:nvPr userDrawn="1"/>
          </p:nvSpPr>
          <p:spPr bwMode="auto">
            <a:xfrm>
              <a:off x="1260096" y="588138"/>
              <a:ext cx="131719" cy="162031"/>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2" name="Freeform 12"/>
            <p:cNvSpPr>
              <a:spLocks noEditPoints="1"/>
            </p:cNvSpPr>
            <p:nvPr userDrawn="1"/>
          </p:nvSpPr>
          <p:spPr bwMode="auto">
            <a:xfrm>
              <a:off x="1414963" y="514838"/>
              <a:ext cx="146049" cy="239189"/>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3" name="Freeform 13"/>
            <p:cNvSpPr>
              <a:spLocks noEditPoints="1"/>
            </p:cNvSpPr>
            <p:nvPr userDrawn="1"/>
          </p:nvSpPr>
          <p:spPr bwMode="auto">
            <a:xfrm>
              <a:off x="1588016"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4" name="Freeform 14"/>
            <p:cNvSpPr>
              <a:spLocks/>
            </p:cNvSpPr>
            <p:nvPr userDrawn="1"/>
          </p:nvSpPr>
          <p:spPr bwMode="auto">
            <a:xfrm>
              <a:off x="1748945" y="591996"/>
              <a:ext cx="222104" cy="158174"/>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5" name="Freeform 15"/>
            <p:cNvSpPr>
              <a:spLocks/>
            </p:cNvSpPr>
            <p:nvPr userDrawn="1"/>
          </p:nvSpPr>
          <p:spPr bwMode="auto">
            <a:xfrm>
              <a:off x="1977112" y="588138"/>
              <a:ext cx="97549" cy="165889"/>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6" name="Freeform 16"/>
            <p:cNvSpPr>
              <a:spLocks noEditPoints="1"/>
            </p:cNvSpPr>
            <p:nvPr userDrawn="1"/>
          </p:nvSpPr>
          <p:spPr bwMode="auto">
            <a:xfrm>
              <a:off x="2080173" y="586484"/>
              <a:ext cx="32516" cy="31965"/>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7" name="Freeform 17"/>
            <p:cNvSpPr>
              <a:spLocks noEditPoints="1"/>
            </p:cNvSpPr>
            <p:nvPr userDrawn="1"/>
          </p:nvSpPr>
          <p:spPr bwMode="auto">
            <a:xfrm>
              <a:off x="2171660" y="528065"/>
              <a:ext cx="135577" cy="222104"/>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8" name="Freeform 18"/>
            <p:cNvSpPr>
              <a:spLocks/>
            </p:cNvSpPr>
            <p:nvPr userDrawn="1"/>
          </p:nvSpPr>
          <p:spPr bwMode="auto">
            <a:xfrm>
              <a:off x="2333140" y="514838"/>
              <a:ext cx="131719" cy="235331"/>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9" name="Freeform 19"/>
            <p:cNvSpPr>
              <a:spLocks noEditPoints="1"/>
            </p:cNvSpPr>
            <p:nvPr userDrawn="1"/>
          </p:nvSpPr>
          <p:spPr bwMode="auto">
            <a:xfrm>
              <a:off x="2488007"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0" name="Freeform 20"/>
            <p:cNvSpPr>
              <a:spLocks/>
            </p:cNvSpPr>
            <p:nvPr userDrawn="1"/>
          </p:nvSpPr>
          <p:spPr bwMode="auto">
            <a:xfrm>
              <a:off x="2670980" y="588138"/>
              <a:ext cx="131719" cy="162031"/>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1" name="Freeform 21"/>
            <p:cNvSpPr>
              <a:spLocks noEditPoints="1"/>
            </p:cNvSpPr>
            <p:nvPr userDrawn="1"/>
          </p:nvSpPr>
          <p:spPr bwMode="auto">
            <a:xfrm>
              <a:off x="2825847" y="588138"/>
              <a:ext cx="138333" cy="165889"/>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2" name="Freeform 22"/>
            <p:cNvSpPr>
              <a:spLocks noEditPoints="1"/>
            </p:cNvSpPr>
            <p:nvPr userDrawn="1"/>
          </p:nvSpPr>
          <p:spPr bwMode="auto">
            <a:xfrm>
              <a:off x="723850" y="713244"/>
              <a:ext cx="31965" cy="31965"/>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grpSp>
      <p:sp>
        <p:nvSpPr>
          <p:cNvPr id="7" name="Title 6"/>
          <p:cNvSpPr>
            <a:spLocks noGrp="1"/>
          </p:cNvSpPr>
          <p:nvPr>
            <p:ph type="title" hasCustomPrompt="1"/>
          </p:nvPr>
        </p:nvSpPr>
        <p:spPr>
          <a:xfrm>
            <a:off x="3936206" y="401955"/>
            <a:ext cx="1681639" cy="290849"/>
          </a:xfrm>
        </p:spPr>
        <p:txBody>
          <a:bodyPr/>
          <a:lstStyle>
            <a:lvl1pPr>
              <a:defRPr>
                <a:solidFill>
                  <a:schemeClr val="tx1"/>
                </a:solidFill>
              </a:defRPr>
            </a:lvl1pPr>
          </a:lstStyle>
          <a:p>
            <a:r>
              <a:rPr lang="en-US" dirty="0" smtClean="0"/>
              <a:t>Click to edit title</a:t>
            </a:r>
            <a:endParaRPr lang="en-US" dirty="0"/>
          </a:p>
        </p:txBody>
      </p:sp>
      <p:sp>
        <p:nvSpPr>
          <p:cNvPr id="63" name="Text Placeholder 21"/>
          <p:cNvSpPr>
            <a:spLocks noGrp="1"/>
          </p:cNvSpPr>
          <p:nvPr>
            <p:ph type="body" sz="quarter" idx="26" hasCustomPrompt="1"/>
          </p:nvPr>
        </p:nvSpPr>
        <p:spPr>
          <a:xfrm>
            <a:off x="3932636" y="1767840"/>
            <a:ext cx="1681162" cy="2732723"/>
          </a:xfrm>
        </p:spPr>
        <p:txBody>
          <a:bodyPr/>
          <a:lstStyle>
            <a:lvl1pPr marL="0" indent="0">
              <a:buNone/>
              <a:defRPr sz="900">
                <a:solidFill>
                  <a:schemeClr val="tx1"/>
                </a:solidFill>
              </a:defRPr>
            </a:lvl1pPr>
            <a:lvl2pPr>
              <a:defRPr sz="900"/>
            </a:lvl2pPr>
            <a:lvl3pPr>
              <a:defRPr sz="900"/>
            </a:lvl3pPr>
            <a:lvl4pPr>
              <a:defRPr sz="900"/>
            </a:lvl4pPr>
            <a:lvl5pPr>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27163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hoto Quot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0" y="2819400"/>
            <a:ext cx="2571275" cy="290849"/>
          </a:xfrm>
        </p:spPr>
        <p:txBody>
          <a:bodyPr/>
          <a:lstStyle>
            <a:lvl1pPr>
              <a:defRPr baseline="0">
                <a:solidFill>
                  <a:schemeClr val="tx1"/>
                </a:solidFill>
              </a:defRPr>
            </a:lvl1pPr>
          </a:lstStyle>
          <a:p>
            <a:r>
              <a:rPr lang="en-US" dirty="0" smtClean="0"/>
              <a:t>Click to edit title</a:t>
            </a:r>
            <a:endParaRPr lang="en-US" dirty="0"/>
          </a:p>
        </p:txBody>
      </p:sp>
      <p:sp>
        <p:nvSpPr>
          <p:cNvPr id="28" name="Picture Placeholder 9"/>
          <p:cNvSpPr>
            <a:spLocks noGrp="1"/>
          </p:cNvSpPr>
          <p:nvPr>
            <p:ph type="pic" sz="quarter" idx="17" hasCustomPrompt="1"/>
          </p:nvPr>
        </p:nvSpPr>
        <p:spPr>
          <a:xfrm>
            <a:off x="596" y="0"/>
            <a:ext cx="6857405" cy="1821180"/>
          </a:xfrm>
          <a:solidFill>
            <a:schemeClr val="accent3"/>
          </a:solidFill>
        </p:spPr>
        <p:txBody>
          <a:bodyPr anchor="ctr" anchorCtr="0">
            <a:normAutofit/>
          </a:bodyPr>
          <a:lstStyle>
            <a:lvl1pPr marL="0" indent="0" algn="ctr">
              <a:lnSpc>
                <a:spcPct val="100000"/>
              </a:lnSpc>
              <a:buNone/>
              <a:defRPr sz="1050" baseline="0"/>
            </a:lvl1pPr>
          </a:lstStyle>
          <a:p>
            <a:r>
              <a:rPr lang="en-US" dirty="0" smtClean="0"/>
              <a:t>Click to place </a:t>
            </a:r>
            <a:br>
              <a:rPr lang="en-US" dirty="0" smtClean="0"/>
            </a:br>
            <a:r>
              <a:rPr lang="en-US" dirty="0" smtClean="0"/>
              <a:t>personal photo</a:t>
            </a:r>
            <a:endParaRPr lang="en-US" dirty="0"/>
          </a:p>
        </p:txBody>
      </p:sp>
      <p:sp>
        <p:nvSpPr>
          <p:cNvPr id="4" name="Date Placeholder 3"/>
          <p:cNvSpPr>
            <a:spLocks noGrp="1"/>
          </p:cNvSpPr>
          <p:nvPr>
            <p:ph type="dt" sz="half" idx="18"/>
          </p:nvPr>
        </p:nvSpPr>
        <p:spPr/>
        <p:txBody>
          <a:bodyPr/>
          <a:lstStyle/>
          <a:p>
            <a:fld id="{BF2DCA68-CFD6-4FD9-85E5-05EA6E1BA13A}" type="datetime1">
              <a:rPr lang="en-US" smtClean="0"/>
              <a:t>1/17/2013</a:t>
            </a:fld>
            <a:endParaRPr lang="en-US" dirty="0"/>
          </a:p>
        </p:txBody>
      </p:sp>
      <p:sp>
        <p:nvSpPr>
          <p:cNvPr id="5" name="Footer Placeholder 4"/>
          <p:cNvSpPr>
            <a:spLocks noGrp="1"/>
          </p:cNvSpPr>
          <p:nvPr>
            <p:ph type="ftr" sz="quarter" idx="19"/>
          </p:nvPr>
        </p:nvSpPr>
        <p:spPr/>
        <p:txBody>
          <a:bodyPr/>
          <a:lstStyle/>
          <a:p>
            <a:endParaRPr lang="en-US" dirty="0"/>
          </a:p>
        </p:txBody>
      </p:sp>
      <p:sp>
        <p:nvSpPr>
          <p:cNvPr id="6" name="Slide Number Placeholder 5"/>
          <p:cNvSpPr>
            <a:spLocks noGrp="1"/>
          </p:cNvSpPr>
          <p:nvPr>
            <p:ph type="sldNum" sz="quarter" idx="20"/>
          </p:nvPr>
        </p:nvSpPr>
        <p:spPr/>
        <p:txBody>
          <a:bodyPr/>
          <a:lstStyle/>
          <a:p>
            <a:fld id="{B6F15528-21DE-4FAA-801E-634DDDAF4B2B}" type="slidenum">
              <a:rPr lang="en-US" smtClean="0"/>
              <a:pPr/>
              <a:t>‹#›</a:t>
            </a:fld>
            <a:endParaRPr lang="en-US" dirty="0"/>
          </a:p>
        </p:txBody>
      </p:sp>
      <p:grpSp>
        <p:nvGrpSpPr>
          <p:cNvPr id="30" name="Group 29"/>
          <p:cNvGrpSpPr/>
          <p:nvPr userDrawn="1"/>
        </p:nvGrpSpPr>
        <p:grpSpPr>
          <a:xfrm>
            <a:off x="5876686" y="4778738"/>
            <a:ext cx="638414" cy="115811"/>
            <a:chOff x="464820" y="471850"/>
            <a:chExt cx="2499360" cy="340045"/>
          </a:xfrm>
          <a:solidFill>
            <a:schemeClr val="tx1"/>
          </a:solidFill>
        </p:grpSpPr>
        <p:sp>
          <p:nvSpPr>
            <p:cNvPr id="37" name="Rectangle 8"/>
            <p:cNvSpPr>
              <a:spLocks noChangeArrowheads="1"/>
            </p:cNvSpPr>
            <p:nvPr userDrawn="1"/>
          </p:nvSpPr>
          <p:spPr bwMode="auto">
            <a:xfrm>
              <a:off x="464820" y="471850"/>
              <a:ext cx="339494" cy="340045"/>
            </a:xfrm>
            <a:custGeom>
              <a:avLst/>
              <a:gdLst/>
              <a:ahLst/>
              <a:cxnLst/>
              <a:rect l="l" t="t" r="r" b="b"/>
              <a:pathLst>
                <a:path w="339494" h="340045">
                  <a:moveTo>
                    <a:pt x="173606" y="179116"/>
                  </a:moveTo>
                  <a:lnTo>
                    <a:pt x="149356" y="261785"/>
                  </a:lnTo>
                  <a:lnTo>
                    <a:pt x="157623" y="267296"/>
                  </a:lnTo>
                  <a:lnTo>
                    <a:pt x="165890" y="271706"/>
                  </a:lnTo>
                  <a:lnTo>
                    <a:pt x="175259" y="275563"/>
                  </a:lnTo>
                  <a:lnTo>
                    <a:pt x="185730" y="277768"/>
                  </a:lnTo>
                  <a:lnTo>
                    <a:pt x="196753" y="278319"/>
                  </a:lnTo>
                  <a:lnTo>
                    <a:pt x="209980" y="277217"/>
                  </a:lnTo>
                  <a:lnTo>
                    <a:pt x="224861" y="273910"/>
                  </a:lnTo>
                  <a:lnTo>
                    <a:pt x="241394" y="267848"/>
                  </a:lnTo>
                  <a:lnTo>
                    <a:pt x="265644" y="184627"/>
                  </a:lnTo>
                  <a:lnTo>
                    <a:pt x="248559" y="190690"/>
                  </a:lnTo>
                  <a:lnTo>
                    <a:pt x="234230" y="194548"/>
                  </a:lnTo>
                  <a:lnTo>
                    <a:pt x="220452" y="195099"/>
                  </a:lnTo>
                  <a:lnTo>
                    <a:pt x="208878" y="195099"/>
                  </a:lnTo>
                  <a:lnTo>
                    <a:pt x="199509" y="191792"/>
                  </a:lnTo>
                  <a:lnTo>
                    <a:pt x="189588" y="189036"/>
                  </a:lnTo>
                  <a:lnTo>
                    <a:pt x="181321" y="184627"/>
                  </a:lnTo>
                  <a:close/>
                  <a:moveTo>
                    <a:pt x="113532" y="154315"/>
                  </a:moveTo>
                  <a:lnTo>
                    <a:pt x="100856" y="155417"/>
                  </a:lnTo>
                  <a:lnTo>
                    <a:pt x="85424" y="158724"/>
                  </a:lnTo>
                  <a:lnTo>
                    <a:pt x="68890" y="164786"/>
                  </a:lnTo>
                  <a:lnTo>
                    <a:pt x="46294" y="244149"/>
                  </a:lnTo>
                  <a:lnTo>
                    <a:pt x="46294" y="245802"/>
                  </a:lnTo>
                  <a:lnTo>
                    <a:pt x="46845" y="246905"/>
                  </a:lnTo>
                  <a:lnTo>
                    <a:pt x="47947" y="246905"/>
                  </a:lnTo>
                  <a:lnTo>
                    <a:pt x="48499" y="246905"/>
                  </a:lnTo>
                  <a:lnTo>
                    <a:pt x="64481" y="240842"/>
                  </a:lnTo>
                  <a:lnTo>
                    <a:pt x="78811" y="237535"/>
                  </a:lnTo>
                  <a:lnTo>
                    <a:pt x="90936" y="236984"/>
                  </a:lnTo>
                  <a:lnTo>
                    <a:pt x="102509" y="237535"/>
                  </a:lnTo>
                  <a:lnTo>
                    <a:pt x="111879" y="240842"/>
                  </a:lnTo>
                  <a:lnTo>
                    <a:pt x="121248" y="243598"/>
                  </a:lnTo>
                  <a:lnTo>
                    <a:pt x="129515" y="248007"/>
                  </a:lnTo>
                  <a:lnTo>
                    <a:pt x="137231" y="253518"/>
                  </a:lnTo>
                  <a:lnTo>
                    <a:pt x="160378" y="170849"/>
                  </a:lnTo>
                  <a:lnTo>
                    <a:pt x="153213" y="165338"/>
                  </a:lnTo>
                  <a:lnTo>
                    <a:pt x="144946" y="160929"/>
                  </a:lnTo>
                  <a:lnTo>
                    <a:pt x="135026" y="157071"/>
                  </a:lnTo>
                  <a:lnTo>
                    <a:pt x="125106" y="154866"/>
                  </a:lnTo>
                  <a:close/>
                  <a:moveTo>
                    <a:pt x="201713" y="81016"/>
                  </a:moveTo>
                  <a:lnTo>
                    <a:pt x="177463" y="164787"/>
                  </a:lnTo>
                  <a:lnTo>
                    <a:pt x="185730" y="169747"/>
                  </a:lnTo>
                  <a:lnTo>
                    <a:pt x="193997" y="174708"/>
                  </a:lnTo>
                  <a:lnTo>
                    <a:pt x="202815" y="177463"/>
                  </a:lnTo>
                  <a:lnTo>
                    <a:pt x="213837" y="180770"/>
                  </a:lnTo>
                  <a:lnTo>
                    <a:pt x="224860" y="181321"/>
                  </a:lnTo>
                  <a:lnTo>
                    <a:pt x="238087" y="179668"/>
                  </a:lnTo>
                  <a:lnTo>
                    <a:pt x="252968" y="175810"/>
                  </a:lnTo>
                  <a:lnTo>
                    <a:pt x="269501" y="169747"/>
                  </a:lnTo>
                  <a:lnTo>
                    <a:pt x="293751" y="87078"/>
                  </a:lnTo>
                  <a:lnTo>
                    <a:pt x="276666" y="93141"/>
                  </a:lnTo>
                  <a:lnTo>
                    <a:pt x="261234" y="96448"/>
                  </a:lnTo>
                  <a:lnTo>
                    <a:pt x="248559" y="98101"/>
                  </a:lnTo>
                  <a:lnTo>
                    <a:pt x="236985" y="96999"/>
                  </a:lnTo>
                  <a:lnTo>
                    <a:pt x="226513" y="94794"/>
                  </a:lnTo>
                  <a:lnTo>
                    <a:pt x="217144" y="90936"/>
                  </a:lnTo>
                  <a:lnTo>
                    <a:pt x="208877" y="86527"/>
                  </a:lnTo>
                  <a:close/>
                  <a:moveTo>
                    <a:pt x="141640" y="56215"/>
                  </a:moveTo>
                  <a:lnTo>
                    <a:pt x="128964" y="57868"/>
                  </a:lnTo>
                  <a:lnTo>
                    <a:pt x="113533" y="60624"/>
                  </a:lnTo>
                  <a:lnTo>
                    <a:pt x="96999" y="66686"/>
                  </a:lnTo>
                  <a:lnTo>
                    <a:pt x="72749" y="150458"/>
                  </a:lnTo>
                  <a:lnTo>
                    <a:pt x="89283" y="144395"/>
                  </a:lnTo>
                  <a:lnTo>
                    <a:pt x="104714" y="141089"/>
                  </a:lnTo>
                  <a:lnTo>
                    <a:pt x="117390" y="139435"/>
                  </a:lnTo>
                  <a:lnTo>
                    <a:pt x="128964" y="140538"/>
                  </a:lnTo>
                  <a:lnTo>
                    <a:pt x="139436" y="142742"/>
                  </a:lnTo>
                  <a:lnTo>
                    <a:pt x="148254" y="146600"/>
                  </a:lnTo>
                  <a:lnTo>
                    <a:pt x="157072" y="151009"/>
                  </a:lnTo>
                  <a:lnTo>
                    <a:pt x="165339" y="155418"/>
                  </a:lnTo>
                  <a:lnTo>
                    <a:pt x="188486" y="72749"/>
                  </a:lnTo>
                  <a:lnTo>
                    <a:pt x="181321" y="67238"/>
                  </a:lnTo>
                  <a:lnTo>
                    <a:pt x="172503" y="62829"/>
                  </a:lnTo>
                  <a:lnTo>
                    <a:pt x="163134" y="58971"/>
                  </a:lnTo>
                  <a:lnTo>
                    <a:pt x="153214" y="56766"/>
                  </a:lnTo>
                  <a:close/>
                  <a:moveTo>
                    <a:pt x="0" y="0"/>
                  </a:moveTo>
                  <a:lnTo>
                    <a:pt x="339494" y="0"/>
                  </a:lnTo>
                  <a:lnTo>
                    <a:pt x="339494" y="340045"/>
                  </a:lnTo>
                  <a:lnTo>
                    <a:pt x="0" y="340045"/>
                  </a:lnTo>
                  <a:close/>
                </a:path>
              </a:pathLst>
            </a:cu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8" name="Freeform 9"/>
            <p:cNvSpPr>
              <a:spLocks/>
            </p:cNvSpPr>
            <p:nvPr userDrawn="1"/>
          </p:nvSpPr>
          <p:spPr bwMode="auto">
            <a:xfrm>
              <a:off x="890290" y="528065"/>
              <a:ext cx="288790" cy="222104"/>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49" name="Freeform 10"/>
            <p:cNvSpPr>
              <a:spLocks noEditPoints="1"/>
            </p:cNvSpPr>
            <p:nvPr userDrawn="1"/>
          </p:nvSpPr>
          <p:spPr bwMode="auto">
            <a:xfrm>
              <a:off x="1192307" y="518144"/>
              <a:ext cx="33068" cy="232024"/>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0" name="Freeform 11"/>
            <p:cNvSpPr>
              <a:spLocks/>
            </p:cNvSpPr>
            <p:nvPr userDrawn="1"/>
          </p:nvSpPr>
          <p:spPr bwMode="auto">
            <a:xfrm>
              <a:off x="1260096" y="588138"/>
              <a:ext cx="131719" cy="162031"/>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1" name="Freeform 12"/>
            <p:cNvSpPr>
              <a:spLocks noEditPoints="1"/>
            </p:cNvSpPr>
            <p:nvPr userDrawn="1"/>
          </p:nvSpPr>
          <p:spPr bwMode="auto">
            <a:xfrm>
              <a:off x="1414963" y="514838"/>
              <a:ext cx="146049" cy="239189"/>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2" name="Freeform 13"/>
            <p:cNvSpPr>
              <a:spLocks noEditPoints="1"/>
            </p:cNvSpPr>
            <p:nvPr userDrawn="1"/>
          </p:nvSpPr>
          <p:spPr bwMode="auto">
            <a:xfrm>
              <a:off x="1588016"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3" name="Freeform 14"/>
            <p:cNvSpPr>
              <a:spLocks/>
            </p:cNvSpPr>
            <p:nvPr userDrawn="1"/>
          </p:nvSpPr>
          <p:spPr bwMode="auto">
            <a:xfrm>
              <a:off x="1748945" y="591996"/>
              <a:ext cx="222104" cy="158174"/>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4" name="Freeform 15"/>
            <p:cNvSpPr>
              <a:spLocks/>
            </p:cNvSpPr>
            <p:nvPr userDrawn="1"/>
          </p:nvSpPr>
          <p:spPr bwMode="auto">
            <a:xfrm>
              <a:off x="1977112" y="588138"/>
              <a:ext cx="97549" cy="165889"/>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5" name="Freeform 16"/>
            <p:cNvSpPr>
              <a:spLocks noEditPoints="1"/>
            </p:cNvSpPr>
            <p:nvPr userDrawn="1"/>
          </p:nvSpPr>
          <p:spPr bwMode="auto">
            <a:xfrm>
              <a:off x="2080173" y="586484"/>
              <a:ext cx="32516" cy="31965"/>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6" name="Freeform 17"/>
            <p:cNvSpPr>
              <a:spLocks noEditPoints="1"/>
            </p:cNvSpPr>
            <p:nvPr userDrawn="1"/>
          </p:nvSpPr>
          <p:spPr bwMode="auto">
            <a:xfrm>
              <a:off x="2171660" y="528065"/>
              <a:ext cx="135577" cy="222104"/>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7" name="Freeform 18"/>
            <p:cNvSpPr>
              <a:spLocks/>
            </p:cNvSpPr>
            <p:nvPr userDrawn="1"/>
          </p:nvSpPr>
          <p:spPr bwMode="auto">
            <a:xfrm>
              <a:off x="2333140" y="514838"/>
              <a:ext cx="131719" cy="235331"/>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8" name="Freeform 19"/>
            <p:cNvSpPr>
              <a:spLocks noEditPoints="1"/>
            </p:cNvSpPr>
            <p:nvPr userDrawn="1"/>
          </p:nvSpPr>
          <p:spPr bwMode="auto">
            <a:xfrm>
              <a:off x="2488007"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59" name="Freeform 20"/>
            <p:cNvSpPr>
              <a:spLocks/>
            </p:cNvSpPr>
            <p:nvPr userDrawn="1"/>
          </p:nvSpPr>
          <p:spPr bwMode="auto">
            <a:xfrm>
              <a:off x="2670980" y="588138"/>
              <a:ext cx="131719" cy="162031"/>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0" name="Freeform 21"/>
            <p:cNvSpPr>
              <a:spLocks noEditPoints="1"/>
            </p:cNvSpPr>
            <p:nvPr userDrawn="1"/>
          </p:nvSpPr>
          <p:spPr bwMode="auto">
            <a:xfrm>
              <a:off x="2825847" y="588138"/>
              <a:ext cx="138333" cy="165889"/>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sp>
          <p:nvSpPr>
            <p:cNvPr id="61" name="Freeform 22"/>
            <p:cNvSpPr>
              <a:spLocks noEditPoints="1"/>
            </p:cNvSpPr>
            <p:nvPr userDrawn="1"/>
          </p:nvSpPr>
          <p:spPr bwMode="auto">
            <a:xfrm>
              <a:off x="723850" y="713244"/>
              <a:ext cx="31965" cy="31965"/>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nSpc>
                  <a:spcPct val="125000"/>
                </a:lnSpc>
              </a:pPr>
              <a:endParaRPr lang="en-US" sz="1350" spc="0" baseline="0">
                <a:solidFill>
                  <a:srgbClr val="FFFFFF"/>
                </a:solidFill>
              </a:endParaRPr>
            </a:p>
          </p:txBody>
        </p:sp>
      </p:grpSp>
    </p:spTree>
    <p:extLst>
      <p:ext uri="{BB962C8B-B14F-4D97-AF65-F5344CB8AC3E}">
        <p14:creationId xmlns:p14="http://schemas.microsoft.com/office/powerpoint/2010/main" val="40078828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Legal">
    <p:bg>
      <p:bgPr>
        <a:solidFill>
          <a:schemeClr val="accent1"/>
        </a:solidFill>
        <a:effectLst/>
      </p:bgPr>
    </p:bg>
    <p:spTree>
      <p:nvGrpSpPr>
        <p:cNvPr id="1" name=""/>
        <p:cNvGrpSpPr/>
        <p:nvPr/>
      </p:nvGrpSpPr>
      <p:grpSpPr>
        <a:xfrm>
          <a:off x="0" y="0"/>
          <a:ext cx="0" cy="0"/>
          <a:chOff x="0" y="0"/>
          <a:chExt cx="0" cy="0"/>
        </a:xfrm>
      </p:grpSpPr>
      <p:sp>
        <p:nvSpPr>
          <p:cNvPr id="7" name="TextBox 6"/>
          <p:cNvSpPr txBox="1"/>
          <p:nvPr userDrawn="1"/>
        </p:nvSpPr>
        <p:spPr>
          <a:xfrm>
            <a:off x="342901" y="1793397"/>
            <a:ext cx="3457574" cy="864079"/>
          </a:xfrm>
          <a:prstGeom prst="rect">
            <a:avLst/>
          </a:prstGeom>
          <a:noFill/>
        </p:spPr>
        <p:txBody>
          <a:bodyPr wrap="square" lIns="0" tIns="0" rIns="0" bIns="0" numCol="2" spcCol="182880" rtlCol="0" anchor="t" anchorCtr="0">
            <a:noAutofit/>
          </a:bodyPr>
          <a:lstStyle/>
          <a:p>
            <a:pPr>
              <a:lnSpc>
                <a:spcPct val="120000"/>
              </a:lnSpc>
              <a:spcBef>
                <a:spcPts val="450"/>
              </a:spcBef>
            </a:pPr>
            <a:r>
              <a:rPr lang="en-US" sz="615" dirty="0" smtClean="0">
                <a:solidFill>
                  <a:srgbClr val="FFFFFF"/>
                </a:solidFill>
              </a:rPr>
              <a:t>The information herein is for informational purposes only an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endParaRPr lang="en-US" sz="615" cap="all" dirty="0">
              <a:solidFill>
                <a:srgbClr val="FFFFFF"/>
              </a:solidFill>
            </a:endParaRPr>
          </a:p>
        </p:txBody>
      </p:sp>
      <p:sp>
        <p:nvSpPr>
          <p:cNvPr id="49" name="TextBox 48"/>
          <p:cNvSpPr txBox="1"/>
          <p:nvPr userDrawn="1"/>
        </p:nvSpPr>
        <p:spPr>
          <a:xfrm>
            <a:off x="342900" y="4730335"/>
            <a:ext cx="5286376" cy="181203"/>
          </a:xfrm>
          <a:prstGeom prst="rect">
            <a:avLst/>
          </a:prstGeom>
          <a:noFill/>
        </p:spPr>
        <p:txBody>
          <a:bodyPr wrap="square" lIns="0" tIns="0" rIns="0" bIns="0" rtlCol="0" anchor="b" anchorCtr="0">
            <a:spAutoFit/>
          </a:bodyPr>
          <a:lstStyle/>
          <a:p>
            <a:pPr>
              <a:lnSpc>
                <a:spcPct val="125000"/>
              </a:lnSpc>
              <a:spcBef>
                <a:spcPts val="0"/>
              </a:spcBef>
            </a:pPr>
            <a:r>
              <a:rPr lang="en-US" sz="471" baseline="0" dirty="0" smtClean="0">
                <a:solidFill>
                  <a:srgbClr val="FFFFFF"/>
                </a:solidFill>
              </a:rPr>
              <a:t>© 2012 </a:t>
            </a:r>
            <a:r>
              <a:rPr lang="en-US" sz="471" baseline="0" dirty="0">
                <a:solidFill>
                  <a:srgbClr val="FFFFFF"/>
                </a:solidFill>
              </a:rPr>
              <a:t>Microsoft Corporation. </a:t>
            </a:r>
          </a:p>
          <a:p>
            <a:pPr>
              <a:lnSpc>
                <a:spcPct val="125000"/>
              </a:lnSpc>
              <a:spcBef>
                <a:spcPts val="0"/>
              </a:spcBef>
            </a:pPr>
            <a:r>
              <a:rPr lang="en-US" sz="471" baseline="0" dirty="0">
                <a:solidFill>
                  <a:srgbClr val="FFFFFF"/>
                </a:solidFill>
              </a:rPr>
              <a:t>All rights reserved. Microsoft, Windows, Windows Vista and other product names are or may be registered trademarks and/or trademarks in the U.S. and/or other countries.</a:t>
            </a:r>
          </a:p>
        </p:txBody>
      </p:sp>
      <p:sp>
        <p:nvSpPr>
          <p:cNvPr id="48" name="Freeform 32"/>
          <p:cNvSpPr>
            <a:spLocks noEditPoints="1"/>
          </p:cNvSpPr>
          <p:nvPr userDrawn="1"/>
        </p:nvSpPr>
        <p:spPr bwMode="auto">
          <a:xfrm>
            <a:off x="6048972" y="4786186"/>
            <a:ext cx="466129" cy="100915"/>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rgbClr val="FFFFFF"/>
          </a:solidFill>
          <a:ln w="0">
            <a:noFill/>
            <a:prstDash val="solid"/>
            <a:round/>
            <a:headEnd/>
            <a:tailEnd/>
          </a:ln>
        </p:spPr>
        <p:txBody>
          <a:bodyPr vert="horz" wrap="square" lIns="0" tIns="0" rIns="0" bIns="0" numCol="1" anchor="t" anchorCtr="0" compatLnSpc="1">
            <a:prstTxWarp prst="textNoShape">
              <a:avLst/>
            </a:prstTxWarp>
          </a:bodyPr>
          <a:lstStyle/>
          <a:p>
            <a:pPr>
              <a:defRPr/>
            </a:pPr>
            <a:endParaRPr lang="en-US" sz="1350" kern="0">
              <a:solidFill>
                <a:sysClr val="windowText" lastClr="000000"/>
              </a:solidFill>
            </a:endParaRPr>
          </a:p>
        </p:txBody>
      </p:sp>
      <p:sp>
        <p:nvSpPr>
          <p:cNvPr id="27" name="TextBox 26"/>
          <p:cNvSpPr txBox="1"/>
          <p:nvPr userDrawn="1"/>
        </p:nvSpPr>
        <p:spPr>
          <a:xfrm>
            <a:off x="342901" y="2702082"/>
            <a:ext cx="3457574" cy="223138"/>
          </a:xfrm>
          <a:prstGeom prst="rect">
            <a:avLst/>
          </a:prstGeom>
          <a:noFill/>
        </p:spPr>
        <p:txBody>
          <a:bodyPr wrap="square" lIns="0" tIns="0" rIns="0" bIns="0" numCol="1" spcCol="182880" rtlCol="0" anchor="t" anchorCtr="0">
            <a:spAutoFit/>
          </a:bodyPr>
          <a:lstStyle/>
          <a:p>
            <a:pPr>
              <a:lnSpc>
                <a:spcPct val="120000"/>
              </a:lnSpc>
              <a:spcBef>
                <a:spcPts val="450"/>
              </a:spcBef>
            </a:pPr>
            <a:r>
              <a:rPr lang="en-US" sz="604" cap="all" dirty="0" smtClean="0">
                <a:solidFill>
                  <a:srgbClr val="FFFFFF"/>
                </a:solidFill>
              </a:rPr>
              <a:t>Microsoft </a:t>
            </a:r>
            <a:r>
              <a:rPr lang="en-US" sz="604" cap="all" dirty="0">
                <a:solidFill>
                  <a:srgbClr val="FFFFFF"/>
                </a:solidFill>
              </a:rPr>
              <a:t>makes no warranties, express, implied or statutory, as to the information in this presentation.</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236" y="434031"/>
            <a:ext cx="1895258" cy="597460"/>
          </a:xfrm>
          <a:prstGeom prst="rect">
            <a:avLst/>
          </a:prstGeom>
        </p:spPr>
      </p:pic>
    </p:spTree>
    <p:extLst>
      <p:ext uri="{BB962C8B-B14F-4D97-AF65-F5344CB8AC3E}">
        <p14:creationId xmlns:p14="http://schemas.microsoft.com/office/powerpoint/2010/main" val="14313776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4_Title Slide">
    <p:bg>
      <p:bgPr>
        <a:solidFill>
          <a:schemeClr val="accent1"/>
        </a:solidFill>
        <a:effectLst/>
      </p:bgPr>
    </p:bg>
    <p:spTree>
      <p:nvGrpSpPr>
        <p:cNvPr id="1" name=""/>
        <p:cNvGrpSpPr/>
        <p:nvPr/>
      </p:nvGrpSpPr>
      <p:grpSpPr>
        <a:xfrm>
          <a:off x="0" y="0"/>
          <a:ext cx="0" cy="0"/>
          <a:chOff x="0" y="0"/>
          <a:chExt cx="0" cy="0"/>
        </a:xfrm>
      </p:grpSpPr>
      <p:pic>
        <p:nvPicPr>
          <p:cNvPr id="49"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912452" y="0"/>
            <a:ext cx="3945548"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hasCustomPrompt="1"/>
          </p:nvPr>
        </p:nvSpPr>
        <p:spPr>
          <a:xfrm>
            <a:off x="342901" y="2973885"/>
            <a:ext cx="1681163" cy="346249"/>
          </a:xfrm>
        </p:spPr>
        <p:txBody>
          <a:bodyPr wrap="square">
            <a:spAutoFit/>
          </a:bodyPr>
          <a:lstStyle>
            <a:lvl1pPr marL="0" indent="0" algn="l">
              <a:spcBef>
                <a:spcPts val="0"/>
              </a:spcBef>
              <a:buNone/>
              <a:defRPr sz="900" baseline="0">
                <a:solidFill>
                  <a:schemeClr val="tx1"/>
                </a:solidFill>
              </a:defRPr>
            </a:lvl1pPr>
            <a:lvl2pPr marL="214313" indent="-85725" algn="l">
              <a:spcBef>
                <a:spcPts val="0"/>
              </a:spcBef>
              <a:buFont typeface="Arial" pitchFamily="34" charset="0"/>
              <a:buChar char="•"/>
              <a:defRPr sz="900">
                <a:solidFill>
                  <a:schemeClr val="tx1">
                    <a:lumMod val="60000"/>
                    <a:lumOff val="40000"/>
                  </a:schemeClr>
                </a:solidFill>
              </a:defRPr>
            </a:lvl2pPr>
            <a:lvl3pPr marL="342900" indent="-85725" algn="l">
              <a:buFont typeface="Arial" pitchFamily="34" charset="0"/>
              <a:buChar char="•"/>
              <a:defRPr sz="900">
                <a:solidFill>
                  <a:schemeClr val="tx1">
                    <a:tint val="75000"/>
                  </a:schemeClr>
                </a:solidFill>
              </a:defRPr>
            </a:lvl3pPr>
            <a:lvl4pPr marL="471488" indent="-85725" algn="l">
              <a:buFont typeface="Arial" pitchFamily="34" charset="0"/>
              <a:buChar char="•"/>
              <a:defRPr sz="900">
                <a:solidFill>
                  <a:schemeClr val="tx1">
                    <a:tint val="75000"/>
                  </a:schemeClr>
                </a:solidFill>
              </a:defRPr>
            </a:lvl4pPr>
            <a:lvl5pPr marL="557213" indent="-85725" algn="l">
              <a:buFont typeface="Arial" pitchFamily="34" charset="0"/>
              <a:buChar char="•"/>
              <a:defRPr sz="900">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presenter name and title</a:t>
            </a:r>
          </a:p>
        </p:txBody>
      </p:sp>
      <p:sp>
        <p:nvSpPr>
          <p:cNvPr id="16" name="Text Placeholder 8"/>
          <p:cNvSpPr>
            <a:spLocks noGrp="1"/>
          </p:cNvSpPr>
          <p:nvPr>
            <p:ph type="body" sz="quarter" idx="16" hasCustomPrompt="1"/>
          </p:nvPr>
        </p:nvSpPr>
        <p:spPr>
          <a:xfrm>
            <a:off x="342901" y="400123"/>
            <a:ext cx="1681163" cy="173124"/>
          </a:xfrm>
        </p:spPr>
        <p:txBody>
          <a:bodyPr wrap="square">
            <a:spAutoFit/>
          </a:bodyPr>
          <a:lstStyle>
            <a:lvl1pPr marL="0" indent="0">
              <a:buNone/>
              <a:defRPr sz="900" baseline="0">
                <a:solidFill>
                  <a:schemeClr val="tx1"/>
                </a:solidFill>
              </a:defRPr>
            </a:lvl1pPr>
            <a:lvl2pPr>
              <a:defRPr sz="900">
                <a:solidFill>
                  <a:schemeClr val="tx2"/>
                </a:solidFill>
              </a:defRPr>
            </a:lvl2pPr>
            <a:lvl3pPr>
              <a:defRPr sz="900">
                <a:solidFill>
                  <a:schemeClr val="tx2"/>
                </a:solidFill>
              </a:defRPr>
            </a:lvl3pPr>
            <a:lvl4pPr>
              <a:defRPr sz="900">
                <a:solidFill>
                  <a:schemeClr val="tx2"/>
                </a:solidFill>
              </a:defRPr>
            </a:lvl4pPr>
            <a:lvl5pPr marL="514350" indent="0">
              <a:buNone/>
              <a:defRPr sz="900">
                <a:solidFill>
                  <a:schemeClr val="tx2"/>
                </a:solidFill>
              </a:defRPr>
            </a:lvl5pPr>
          </a:lstStyle>
          <a:p>
            <a:pPr lvl="0"/>
            <a:r>
              <a:rPr lang="en-US" dirty="0" smtClean="0"/>
              <a:t>Click to edit presentation date</a:t>
            </a:r>
          </a:p>
        </p:txBody>
      </p:sp>
      <p:sp>
        <p:nvSpPr>
          <p:cNvPr id="54" name="Title Placeholder 1"/>
          <p:cNvSpPr>
            <a:spLocks noGrp="1"/>
          </p:cNvSpPr>
          <p:nvPr>
            <p:ph type="title" hasCustomPrompt="1"/>
          </p:nvPr>
        </p:nvSpPr>
        <p:spPr>
          <a:xfrm>
            <a:off x="342901" y="1767840"/>
            <a:ext cx="1681163" cy="290849"/>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grpSp>
        <p:nvGrpSpPr>
          <p:cNvPr id="60" name="Group 59"/>
          <p:cNvGrpSpPr/>
          <p:nvPr userDrawn="1"/>
        </p:nvGrpSpPr>
        <p:grpSpPr>
          <a:xfrm>
            <a:off x="342901" y="4501232"/>
            <a:ext cx="1148715" cy="144000"/>
            <a:chOff x="464820" y="471850"/>
            <a:chExt cx="2499360" cy="340045"/>
          </a:xfrm>
        </p:grpSpPr>
        <p:sp>
          <p:nvSpPr>
            <p:cNvPr id="61" name="Rectangle 8"/>
            <p:cNvSpPr>
              <a:spLocks noChangeArrowheads="1"/>
            </p:cNvSpPr>
            <p:nvPr userDrawn="1"/>
          </p:nvSpPr>
          <p:spPr bwMode="auto">
            <a:xfrm>
              <a:off x="464820" y="471850"/>
              <a:ext cx="339494" cy="340045"/>
            </a:xfrm>
            <a:custGeom>
              <a:avLst/>
              <a:gdLst/>
              <a:ahLst/>
              <a:cxnLst/>
              <a:rect l="l" t="t" r="r" b="b"/>
              <a:pathLst>
                <a:path w="339494" h="340045">
                  <a:moveTo>
                    <a:pt x="173606" y="179116"/>
                  </a:moveTo>
                  <a:lnTo>
                    <a:pt x="149356" y="261785"/>
                  </a:lnTo>
                  <a:lnTo>
                    <a:pt x="157623" y="267296"/>
                  </a:lnTo>
                  <a:lnTo>
                    <a:pt x="165890" y="271706"/>
                  </a:lnTo>
                  <a:lnTo>
                    <a:pt x="175259" y="275563"/>
                  </a:lnTo>
                  <a:lnTo>
                    <a:pt x="185730" y="277768"/>
                  </a:lnTo>
                  <a:lnTo>
                    <a:pt x="196753" y="278319"/>
                  </a:lnTo>
                  <a:lnTo>
                    <a:pt x="209980" y="277217"/>
                  </a:lnTo>
                  <a:lnTo>
                    <a:pt x="224861" y="273910"/>
                  </a:lnTo>
                  <a:lnTo>
                    <a:pt x="241394" y="267848"/>
                  </a:lnTo>
                  <a:lnTo>
                    <a:pt x="265644" y="184627"/>
                  </a:lnTo>
                  <a:lnTo>
                    <a:pt x="248559" y="190690"/>
                  </a:lnTo>
                  <a:lnTo>
                    <a:pt x="234230" y="194548"/>
                  </a:lnTo>
                  <a:lnTo>
                    <a:pt x="220452" y="195099"/>
                  </a:lnTo>
                  <a:lnTo>
                    <a:pt x="208878" y="195099"/>
                  </a:lnTo>
                  <a:lnTo>
                    <a:pt x="199509" y="191792"/>
                  </a:lnTo>
                  <a:lnTo>
                    <a:pt x="189588" y="189036"/>
                  </a:lnTo>
                  <a:lnTo>
                    <a:pt x="181321" y="184627"/>
                  </a:lnTo>
                  <a:close/>
                  <a:moveTo>
                    <a:pt x="113532" y="154315"/>
                  </a:moveTo>
                  <a:lnTo>
                    <a:pt x="100856" y="155417"/>
                  </a:lnTo>
                  <a:lnTo>
                    <a:pt x="85424" y="158724"/>
                  </a:lnTo>
                  <a:lnTo>
                    <a:pt x="68890" y="164786"/>
                  </a:lnTo>
                  <a:lnTo>
                    <a:pt x="46294" y="244149"/>
                  </a:lnTo>
                  <a:lnTo>
                    <a:pt x="46294" y="245802"/>
                  </a:lnTo>
                  <a:lnTo>
                    <a:pt x="46845" y="246905"/>
                  </a:lnTo>
                  <a:lnTo>
                    <a:pt x="47947" y="246905"/>
                  </a:lnTo>
                  <a:lnTo>
                    <a:pt x="48499" y="246905"/>
                  </a:lnTo>
                  <a:lnTo>
                    <a:pt x="64481" y="240842"/>
                  </a:lnTo>
                  <a:lnTo>
                    <a:pt x="78811" y="237535"/>
                  </a:lnTo>
                  <a:lnTo>
                    <a:pt x="90936" y="236984"/>
                  </a:lnTo>
                  <a:lnTo>
                    <a:pt x="102509" y="237535"/>
                  </a:lnTo>
                  <a:lnTo>
                    <a:pt x="111879" y="240842"/>
                  </a:lnTo>
                  <a:lnTo>
                    <a:pt x="121248" y="243598"/>
                  </a:lnTo>
                  <a:lnTo>
                    <a:pt x="129515" y="248007"/>
                  </a:lnTo>
                  <a:lnTo>
                    <a:pt x="137231" y="253518"/>
                  </a:lnTo>
                  <a:lnTo>
                    <a:pt x="160378" y="170849"/>
                  </a:lnTo>
                  <a:lnTo>
                    <a:pt x="153213" y="165338"/>
                  </a:lnTo>
                  <a:lnTo>
                    <a:pt x="144946" y="160929"/>
                  </a:lnTo>
                  <a:lnTo>
                    <a:pt x="135026" y="157071"/>
                  </a:lnTo>
                  <a:lnTo>
                    <a:pt x="125106" y="154866"/>
                  </a:lnTo>
                  <a:close/>
                  <a:moveTo>
                    <a:pt x="201713" y="81016"/>
                  </a:moveTo>
                  <a:lnTo>
                    <a:pt x="177463" y="164787"/>
                  </a:lnTo>
                  <a:lnTo>
                    <a:pt x="185730" y="169747"/>
                  </a:lnTo>
                  <a:lnTo>
                    <a:pt x="193997" y="174708"/>
                  </a:lnTo>
                  <a:lnTo>
                    <a:pt x="202815" y="177463"/>
                  </a:lnTo>
                  <a:lnTo>
                    <a:pt x="213837" y="180770"/>
                  </a:lnTo>
                  <a:lnTo>
                    <a:pt x="224860" y="181321"/>
                  </a:lnTo>
                  <a:lnTo>
                    <a:pt x="238087" y="179668"/>
                  </a:lnTo>
                  <a:lnTo>
                    <a:pt x="252968" y="175810"/>
                  </a:lnTo>
                  <a:lnTo>
                    <a:pt x="269501" y="169747"/>
                  </a:lnTo>
                  <a:lnTo>
                    <a:pt x="293751" y="87078"/>
                  </a:lnTo>
                  <a:lnTo>
                    <a:pt x="276666" y="93141"/>
                  </a:lnTo>
                  <a:lnTo>
                    <a:pt x="261234" y="96448"/>
                  </a:lnTo>
                  <a:lnTo>
                    <a:pt x="248559" y="98101"/>
                  </a:lnTo>
                  <a:lnTo>
                    <a:pt x="236985" y="96999"/>
                  </a:lnTo>
                  <a:lnTo>
                    <a:pt x="226513" y="94794"/>
                  </a:lnTo>
                  <a:lnTo>
                    <a:pt x="217144" y="90936"/>
                  </a:lnTo>
                  <a:lnTo>
                    <a:pt x="208877" y="86527"/>
                  </a:lnTo>
                  <a:close/>
                  <a:moveTo>
                    <a:pt x="141640" y="56215"/>
                  </a:moveTo>
                  <a:lnTo>
                    <a:pt x="128964" y="57868"/>
                  </a:lnTo>
                  <a:lnTo>
                    <a:pt x="113533" y="60624"/>
                  </a:lnTo>
                  <a:lnTo>
                    <a:pt x="96999" y="66686"/>
                  </a:lnTo>
                  <a:lnTo>
                    <a:pt x="72749" y="150458"/>
                  </a:lnTo>
                  <a:lnTo>
                    <a:pt x="89283" y="144395"/>
                  </a:lnTo>
                  <a:lnTo>
                    <a:pt x="104714" y="141089"/>
                  </a:lnTo>
                  <a:lnTo>
                    <a:pt x="117390" y="139435"/>
                  </a:lnTo>
                  <a:lnTo>
                    <a:pt x="128964" y="140538"/>
                  </a:lnTo>
                  <a:lnTo>
                    <a:pt x="139436" y="142742"/>
                  </a:lnTo>
                  <a:lnTo>
                    <a:pt x="148254" y="146600"/>
                  </a:lnTo>
                  <a:lnTo>
                    <a:pt x="157072" y="151009"/>
                  </a:lnTo>
                  <a:lnTo>
                    <a:pt x="165339" y="155418"/>
                  </a:lnTo>
                  <a:lnTo>
                    <a:pt x="188486" y="72749"/>
                  </a:lnTo>
                  <a:lnTo>
                    <a:pt x="181321" y="67238"/>
                  </a:lnTo>
                  <a:lnTo>
                    <a:pt x="172503" y="62829"/>
                  </a:lnTo>
                  <a:lnTo>
                    <a:pt x="163134" y="58971"/>
                  </a:lnTo>
                  <a:lnTo>
                    <a:pt x="153214" y="56766"/>
                  </a:lnTo>
                  <a:close/>
                  <a:moveTo>
                    <a:pt x="0" y="0"/>
                  </a:moveTo>
                  <a:lnTo>
                    <a:pt x="339494" y="0"/>
                  </a:lnTo>
                  <a:lnTo>
                    <a:pt x="339494" y="340045"/>
                  </a:lnTo>
                  <a:lnTo>
                    <a:pt x="0" y="340045"/>
                  </a:lnTo>
                  <a:close/>
                </a:path>
              </a:pathLst>
            </a:cu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2" name="Freeform 9"/>
            <p:cNvSpPr>
              <a:spLocks/>
            </p:cNvSpPr>
            <p:nvPr userDrawn="1"/>
          </p:nvSpPr>
          <p:spPr bwMode="auto">
            <a:xfrm>
              <a:off x="890290" y="528065"/>
              <a:ext cx="288790" cy="222104"/>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3" name="Freeform 10"/>
            <p:cNvSpPr>
              <a:spLocks noEditPoints="1"/>
            </p:cNvSpPr>
            <p:nvPr userDrawn="1"/>
          </p:nvSpPr>
          <p:spPr bwMode="auto">
            <a:xfrm>
              <a:off x="1192307" y="518144"/>
              <a:ext cx="33068" cy="232024"/>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4" name="Freeform 11"/>
            <p:cNvSpPr>
              <a:spLocks/>
            </p:cNvSpPr>
            <p:nvPr userDrawn="1"/>
          </p:nvSpPr>
          <p:spPr bwMode="auto">
            <a:xfrm>
              <a:off x="1260096" y="588138"/>
              <a:ext cx="131719" cy="162031"/>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5" name="Freeform 12"/>
            <p:cNvSpPr>
              <a:spLocks noEditPoints="1"/>
            </p:cNvSpPr>
            <p:nvPr userDrawn="1"/>
          </p:nvSpPr>
          <p:spPr bwMode="auto">
            <a:xfrm>
              <a:off x="1414963" y="514838"/>
              <a:ext cx="146049" cy="239189"/>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6" name="Freeform 13"/>
            <p:cNvSpPr>
              <a:spLocks noEditPoints="1"/>
            </p:cNvSpPr>
            <p:nvPr userDrawn="1"/>
          </p:nvSpPr>
          <p:spPr bwMode="auto">
            <a:xfrm>
              <a:off x="1588016"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7" name="Freeform 14"/>
            <p:cNvSpPr>
              <a:spLocks/>
            </p:cNvSpPr>
            <p:nvPr userDrawn="1"/>
          </p:nvSpPr>
          <p:spPr bwMode="auto">
            <a:xfrm>
              <a:off x="1748945" y="591996"/>
              <a:ext cx="222104" cy="158174"/>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8" name="Freeform 15"/>
            <p:cNvSpPr>
              <a:spLocks/>
            </p:cNvSpPr>
            <p:nvPr userDrawn="1"/>
          </p:nvSpPr>
          <p:spPr bwMode="auto">
            <a:xfrm>
              <a:off x="1977112" y="588138"/>
              <a:ext cx="97549" cy="165889"/>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9" name="Freeform 16"/>
            <p:cNvSpPr>
              <a:spLocks noEditPoints="1"/>
            </p:cNvSpPr>
            <p:nvPr userDrawn="1"/>
          </p:nvSpPr>
          <p:spPr bwMode="auto">
            <a:xfrm>
              <a:off x="2080173" y="586484"/>
              <a:ext cx="32516" cy="31965"/>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0" name="Freeform 17"/>
            <p:cNvSpPr>
              <a:spLocks noEditPoints="1"/>
            </p:cNvSpPr>
            <p:nvPr userDrawn="1"/>
          </p:nvSpPr>
          <p:spPr bwMode="auto">
            <a:xfrm>
              <a:off x="2171660" y="528065"/>
              <a:ext cx="135577" cy="222104"/>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1" name="Freeform 18"/>
            <p:cNvSpPr>
              <a:spLocks/>
            </p:cNvSpPr>
            <p:nvPr userDrawn="1"/>
          </p:nvSpPr>
          <p:spPr bwMode="auto">
            <a:xfrm>
              <a:off x="2333140" y="514838"/>
              <a:ext cx="131719" cy="235331"/>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2" name="Freeform 19"/>
            <p:cNvSpPr>
              <a:spLocks noEditPoints="1"/>
            </p:cNvSpPr>
            <p:nvPr userDrawn="1"/>
          </p:nvSpPr>
          <p:spPr bwMode="auto">
            <a:xfrm>
              <a:off x="2488007"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3" name="Freeform 20"/>
            <p:cNvSpPr>
              <a:spLocks/>
            </p:cNvSpPr>
            <p:nvPr userDrawn="1"/>
          </p:nvSpPr>
          <p:spPr bwMode="auto">
            <a:xfrm>
              <a:off x="2670980" y="588138"/>
              <a:ext cx="131719" cy="162031"/>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4" name="Freeform 21"/>
            <p:cNvSpPr>
              <a:spLocks noEditPoints="1"/>
            </p:cNvSpPr>
            <p:nvPr userDrawn="1"/>
          </p:nvSpPr>
          <p:spPr bwMode="auto">
            <a:xfrm>
              <a:off x="2825847" y="588138"/>
              <a:ext cx="138333" cy="165889"/>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5" name="Freeform 22"/>
            <p:cNvSpPr>
              <a:spLocks noEditPoints="1"/>
            </p:cNvSpPr>
            <p:nvPr userDrawn="1"/>
          </p:nvSpPr>
          <p:spPr bwMode="auto">
            <a:xfrm>
              <a:off x="723850" y="713244"/>
              <a:ext cx="31965" cy="31965"/>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grpSp>
      <p:sp>
        <p:nvSpPr>
          <p:cNvPr id="57" name="Picture Placeholder 9"/>
          <p:cNvSpPr>
            <a:spLocks noGrp="1"/>
          </p:cNvSpPr>
          <p:nvPr>
            <p:ph type="pic" sz="quarter" idx="17" hasCustomPrompt="1"/>
          </p:nvPr>
        </p:nvSpPr>
        <p:spPr>
          <a:xfrm>
            <a:off x="3413125" y="466725"/>
            <a:ext cx="1616075"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58" name="Picture Placeholder 9"/>
          <p:cNvSpPr>
            <a:spLocks noGrp="1"/>
          </p:cNvSpPr>
          <p:nvPr>
            <p:ph type="pic" sz="quarter" idx="18" hasCustomPrompt="1"/>
          </p:nvPr>
        </p:nvSpPr>
        <p:spPr>
          <a:xfrm>
            <a:off x="5149851" y="466725"/>
            <a:ext cx="1616075"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59" name="Picture Placeholder 9"/>
          <p:cNvSpPr>
            <a:spLocks noGrp="1"/>
          </p:cNvSpPr>
          <p:nvPr>
            <p:ph type="pic" sz="quarter" idx="21" hasCustomPrompt="1"/>
          </p:nvPr>
        </p:nvSpPr>
        <p:spPr>
          <a:xfrm>
            <a:off x="3413125" y="3923666"/>
            <a:ext cx="3352801" cy="1219834"/>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personal photo</a:t>
            </a:r>
            <a:endParaRPr lang="en-US" dirty="0"/>
          </a:p>
        </p:txBody>
      </p:sp>
      <p:sp>
        <p:nvSpPr>
          <p:cNvPr id="77" name="Text Placeholder 12"/>
          <p:cNvSpPr>
            <a:spLocks noGrp="1"/>
          </p:cNvSpPr>
          <p:nvPr>
            <p:ph type="body" sz="quarter" idx="22" hasCustomPrompt="1"/>
          </p:nvPr>
        </p:nvSpPr>
        <p:spPr>
          <a:xfrm>
            <a:off x="3413125" y="1719624"/>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78" name="Text Placeholder 12"/>
          <p:cNvSpPr>
            <a:spLocks noGrp="1"/>
          </p:cNvSpPr>
          <p:nvPr>
            <p:ph type="body" sz="quarter" idx="23" hasCustomPrompt="1"/>
          </p:nvPr>
        </p:nvSpPr>
        <p:spPr>
          <a:xfrm>
            <a:off x="5149851" y="1719624"/>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80" name="Rectangle 79"/>
          <p:cNvSpPr/>
          <p:nvPr userDrawn="1"/>
        </p:nvSpPr>
        <p:spPr>
          <a:xfrm>
            <a:off x="3413125" y="219519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1" name="Rectangle 80"/>
          <p:cNvSpPr/>
          <p:nvPr userDrawn="1"/>
        </p:nvSpPr>
        <p:spPr>
          <a:xfrm>
            <a:off x="4281487" y="219519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2" name="Rectangle 81"/>
          <p:cNvSpPr/>
          <p:nvPr userDrawn="1"/>
        </p:nvSpPr>
        <p:spPr>
          <a:xfrm>
            <a:off x="3413125" y="306355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3" name="Rectangle 82"/>
          <p:cNvSpPr/>
          <p:nvPr userDrawn="1"/>
        </p:nvSpPr>
        <p:spPr>
          <a:xfrm>
            <a:off x="4281487" y="306355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4" name="Rectangle 83"/>
          <p:cNvSpPr/>
          <p:nvPr userDrawn="1"/>
        </p:nvSpPr>
        <p:spPr>
          <a:xfrm>
            <a:off x="5149851" y="219519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5" name="Rectangle 84"/>
          <p:cNvSpPr/>
          <p:nvPr userDrawn="1"/>
        </p:nvSpPr>
        <p:spPr>
          <a:xfrm>
            <a:off x="6018213" y="2195195"/>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6" name="Rectangle 85"/>
          <p:cNvSpPr/>
          <p:nvPr userDrawn="1"/>
        </p:nvSpPr>
        <p:spPr>
          <a:xfrm>
            <a:off x="5149851" y="306355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7" name="Rectangle 86"/>
          <p:cNvSpPr/>
          <p:nvPr userDrawn="1"/>
        </p:nvSpPr>
        <p:spPr>
          <a:xfrm>
            <a:off x="6018213" y="3063557"/>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88" name="Freeform 95"/>
          <p:cNvSpPr>
            <a:spLocks/>
          </p:cNvSpPr>
          <p:nvPr userDrawn="1"/>
        </p:nvSpPr>
        <p:spPr bwMode="black">
          <a:xfrm>
            <a:off x="3624072" y="3274505"/>
            <a:ext cx="325819" cy="325816"/>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Freeform 81"/>
          <p:cNvSpPr>
            <a:spLocks noEditPoints="1"/>
          </p:cNvSpPr>
          <p:nvPr userDrawn="1"/>
        </p:nvSpPr>
        <p:spPr bwMode="black">
          <a:xfrm>
            <a:off x="4469576" y="2425231"/>
            <a:ext cx="371534" cy="28764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Freeform 116"/>
          <p:cNvSpPr>
            <a:spLocks noEditPoints="1"/>
          </p:cNvSpPr>
          <p:nvPr userDrawn="1"/>
        </p:nvSpPr>
        <p:spPr bwMode="black">
          <a:xfrm>
            <a:off x="5345430" y="2426731"/>
            <a:ext cx="356554" cy="28464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Freeform 12"/>
          <p:cNvSpPr>
            <a:spLocks noChangeAspect="1"/>
          </p:cNvSpPr>
          <p:nvPr userDrawn="1"/>
        </p:nvSpPr>
        <p:spPr bwMode="black">
          <a:xfrm>
            <a:off x="3650301" y="2379181"/>
            <a:ext cx="273360" cy="37974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93" name="Freeform 104"/>
          <p:cNvSpPr>
            <a:spLocks noEditPoints="1"/>
          </p:cNvSpPr>
          <p:nvPr userDrawn="1"/>
        </p:nvSpPr>
        <p:spPr bwMode="black">
          <a:xfrm>
            <a:off x="5324172" y="3237878"/>
            <a:ext cx="399071" cy="399071"/>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Freeform 108"/>
          <p:cNvSpPr>
            <a:spLocks noEditPoints="1"/>
          </p:cNvSpPr>
          <p:nvPr userDrawn="1"/>
        </p:nvSpPr>
        <p:spPr bwMode="black">
          <a:xfrm>
            <a:off x="4483059" y="3244157"/>
            <a:ext cx="344568" cy="386512"/>
          </a:xfrm>
          <a:custGeom>
            <a:avLst/>
            <a:gdLst>
              <a:gd name="T0" fmla="*/ 29 w 70"/>
              <a:gd name="T1" fmla="*/ 9 h 78"/>
              <a:gd name="T2" fmla="*/ 9 w 70"/>
              <a:gd name="T3" fmla="*/ 6 h 78"/>
              <a:gd name="T4" fmla="*/ 5 w 70"/>
              <a:gd name="T5" fmla="*/ 26 h 78"/>
              <a:gd name="T6" fmla="*/ 29 w 70"/>
              <a:gd name="T7" fmla="*/ 9 h 78"/>
              <a:gd name="T8" fmla="*/ 50 w 70"/>
              <a:gd name="T9" fmla="*/ 49 h 78"/>
              <a:gd name="T10" fmla="*/ 54 w 70"/>
              <a:gd name="T11" fmla="*/ 46 h 78"/>
              <a:gd name="T12" fmla="*/ 50 w 70"/>
              <a:gd name="T13" fmla="*/ 42 h 78"/>
              <a:gd name="T14" fmla="*/ 40 w 70"/>
              <a:gd name="T15" fmla="*/ 42 h 78"/>
              <a:gd name="T16" fmla="*/ 40 w 70"/>
              <a:gd name="T17" fmla="*/ 29 h 78"/>
              <a:gd name="T18" fmla="*/ 36 w 70"/>
              <a:gd name="T19" fmla="*/ 25 h 78"/>
              <a:gd name="T20" fmla="*/ 33 w 70"/>
              <a:gd name="T21" fmla="*/ 29 h 78"/>
              <a:gd name="T22" fmla="*/ 33 w 70"/>
              <a:gd name="T23" fmla="*/ 46 h 78"/>
              <a:gd name="T24" fmla="*/ 36 w 70"/>
              <a:gd name="T25" fmla="*/ 49 h 78"/>
              <a:gd name="T26" fmla="*/ 50 w 70"/>
              <a:gd name="T27" fmla="*/ 49 h 78"/>
              <a:gd name="T28" fmla="*/ 36 w 70"/>
              <a:gd name="T29" fmla="*/ 20 h 78"/>
              <a:gd name="T30" fmla="*/ 62 w 70"/>
              <a:gd name="T31" fmla="*/ 46 h 78"/>
              <a:gd name="T32" fmla="*/ 36 w 70"/>
              <a:gd name="T33" fmla="*/ 71 h 78"/>
              <a:gd name="T34" fmla="*/ 11 w 70"/>
              <a:gd name="T35" fmla="*/ 46 h 78"/>
              <a:gd name="T36" fmla="*/ 36 w 70"/>
              <a:gd name="T37" fmla="*/ 20 h 78"/>
              <a:gd name="T38" fmla="*/ 36 w 70"/>
              <a:gd name="T39" fmla="*/ 78 h 78"/>
              <a:gd name="T40" fmla="*/ 69 w 70"/>
              <a:gd name="T41" fmla="*/ 46 h 78"/>
              <a:gd name="T42" fmla="*/ 36 w 70"/>
              <a:gd name="T43" fmla="*/ 13 h 78"/>
              <a:gd name="T44" fmla="*/ 4 w 70"/>
              <a:gd name="T45" fmla="*/ 46 h 78"/>
              <a:gd name="T46" fmla="*/ 36 w 70"/>
              <a:gd name="T47" fmla="*/ 78 h 78"/>
              <a:gd name="T48" fmla="*/ 42 w 70"/>
              <a:gd name="T49" fmla="*/ 9 h 78"/>
              <a:gd name="T50" fmla="*/ 62 w 70"/>
              <a:gd name="T51" fmla="*/ 6 h 78"/>
              <a:gd name="T52" fmla="*/ 67 w 70"/>
              <a:gd name="T53" fmla="*/ 24 h 78"/>
              <a:gd name="T54" fmla="*/ 42 w 70"/>
              <a:gd name="T5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 h="78">
                <a:moveTo>
                  <a:pt x="29" y="9"/>
                </a:moveTo>
                <a:cubicBezTo>
                  <a:pt x="24" y="3"/>
                  <a:pt x="17" y="0"/>
                  <a:pt x="9" y="6"/>
                </a:cubicBezTo>
                <a:cubicBezTo>
                  <a:pt x="0" y="11"/>
                  <a:pt x="0" y="19"/>
                  <a:pt x="5" y="26"/>
                </a:cubicBezTo>
                <a:cubicBezTo>
                  <a:pt x="10" y="17"/>
                  <a:pt x="19" y="11"/>
                  <a:pt x="29" y="9"/>
                </a:cubicBezTo>
                <a:moveTo>
                  <a:pt x="50" y="49"/>
                </a:moveTo>
                <a:cubicBezTo>
                  <a:pt x="52" y="49"/>
                  <a:pt x="54" y="48"/>
                  <a:pt x="54" y="46"/>
                </a:cubicBezTo>
                <a:cubicBezTo>
                  <a:pt x="54" y="44"/>
                  <a:pt x="52" y="42"/>
                  <a:pt x="50" y="42"/>
                </a:cubicBezTo>
                <a:cubicBezTo>
                  <a:pt x="40" y="42"/>
                  <a:pt x="40" y="42"/>
                  <a:pt x="40" y="42"/>
                </a:cubicBezTo>
                <a:cubicBezTo>
                  <a:pt x="40" y="29"/>
                  <a:pt x="40" y="29"/>
                  <a:pt x="40" y="29"/>
                </a:cubicBezTo>
                <a:cubicBezTo>
                  <a:pt x="40" y="27"/>
                  <a:pt x="38" y="25"/>
                  <a:pt x="36" y="25"/>
                </a:cubicBezTo>
                <a:cubicBezTo>
                  <a:pt x="34" y="25"/>
                  <a:pt x="33" y="27"/>
                  <a:pt x="33" y="29"/>
                </a:cubicBezTo>
                <a:cubicBezTo>
                  <a:pt x="33" y="46"/>
                  <a:pt x="33" y="46"/>
                  <a:pt x="33" y="46"/>
                </a:cubicBezTo>
                <a:cubicBezTo>
                  <a:pt x="33" y="48"/>
                  <a:pt x="34" y="49"/>
                  <a:pt x="36" y="49"/>
                </a:cubicBezTo>
                <a:lnTo>
                  <a:pt x="50" y="49"/>
                </a:lnTo>
                <a:close/>
                <a:moveTo>
                  <a:pt x="36" y="20"/>
                </a:moveTo>
                <a:cubicBezTo>
                  <a:pt x="50" y="20"/>
                  <a:pt x="62" y="32"/>
                  <a:pt x="62" y="46"/>
                </a:cubicBezTo>
                <a:cubicBezTo>
                  <a:pt x="62" y="60"/>
                  <a:pt x="50" y="71"/>
                  <a:pt x="36" y="71"/>
                </a:cubicBezTo>
                <a:cubicBezTo>
                  <a:pt x="22" y="71"/>
                  <a:pt x="11" y="60"/>
                  <a:pt x="11" y="46"/>
                </a:cubicBezTo>
                <a:cubicBezTo>
                  <a:pt x="11" y="32"/>
                  <a:pt x="22" y="20"/>
                  <a:pt x="36" y="20"/>
                </a:cubicBezTo>
                <a:moveTo>
                  <a:pt x="36" y="78"/>
                </a:moveTo>
                <a:cubicBezTo>
                  <a:pt x="54" y="78"/>
                  <a:pt x="69" y="64"/>
                  <a:pt x="69" y="46"/>
                </a:cubicBezTo>
                <a:cubicBezTo>
                  <a:pt x="69" y="28"/>
                  <a:pt x="54" y="13"/>
                  <a:pt x="36" y="13"/>
                </a:cubicBezTo>
                <a:cubicBezTo>
                  <a:pt x="18" y="13"/>
                  <a:pt x="4" y="28"/>
                  <a:pt x="4" y="46"/>
                </a:cubicBezTo>
                <a:cubicBezTo>
                  <a:pt x="4" y="64"/>
                  <a:pt x="18" y="78"/>
                  <a:pt x="36" y="78"/>
                </a:cubicBezTo>
                <a:moveTo>
                  <a:pt x="42" y="9"/>
                </a:moveTo>
                <a:cubicBezTo>
                  <a:pt x="47" y="3"/>
                  <a:pt x="54" y="0"/>
                  <a:pt x="62" y="6"/>
                </a:cubicBezTo>
                <a:cubicBezTo>
                  <a:pt x="70" y="11"/>
                  <a:pt x="70" y="18"/>
                  <a:pt x="67" y="24"/>
                </a:cubicBezTo>
                <a:cubicBezTo>
                  <a:pt x="61" y="16"/>
                  <a:pt x="52" y="10"/>
                  <a:pt x="42" y="9"/>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166"/>
          <p:cNvSpPr>
            <a:spLocks noEditPoints="1"/>
          </p:cNvSpPr>
          <p:nvPr userDrawn="1"/>
        </p:nvSpPr>
        <p:spPr bwMode="black">
          <a:xfrm>
            <a:off x="6192534" y="2375795"/>
            <a:ext cx="399071" cy="386512"/>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96" name="Group 95"/>
          <p:cNvGrpSpPr/>
          <p:nvPr userDrawn="1"/>
        </p:nvGrpSpPr>
        <p:grpSpPr>
          <a:xfrm>
            <a:off x="6176414" y="3320289"/>
            <a:ext cx="431310" cy="234248"/>
            <a:chOff x="1506537" y="2403476"/>
            <a:chExt cx="4492626" cy="2439987"/>
          </a:xfrm>
        </p:grpSpPr>
        <p:sp>
          <p:nvSpPr>
            <p:cNvPr id="97" name="Rectangle 67"/>
            <p:cNvSpPr>
              <a:spLocks noChangeArrowheads="1"/>
            </p:cNvSpPr>
            <p:nvPr userDrawn="1"/>
          </p:nvSpPr>
          <p:spPr bwMode="auto">
            <a:xfrm>
              <a:off x="3038475" y="2403476"/>
              <a:ext cx="1698625" cy="182563"/>
            </a:xfrm>
            <a:prstGeom prst="rect">
              <a:avLst/>
            </a:prstGeom>
            <a:solidFill>
              <a:srgbClr val="FFFFFF"/>
            </a:solid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68"/>
            <p:cNvSpPr>
              <a:spLocks/>
            </p:cNvSpPr>
            <p:nvPr userDrawn="1"/>
          </p:nvSpPr>
          <p:spPr bwMode="auto">
            <a:xfrm>
              <a:off x="3082925" y="2752726"/>
              <a:ext cx="1609725" cy="2079625"/>
            </a:xfrm>
            <a:custGeom>
              <a:avLst/>
              <a:gdLst>
                <a:gd name="T0" fmla="*/ 0 w 1014"/>
                <a:gd name="T1" fmla="*/ 0 h 1310"/>
                <a:gd name="T2" fmla="*/ 1014 w 1014"/>
                <a:gd name="T3" fmla="*/ 0 h 1310"/>
                <a:gd name="T4" fmla="*/ 1014 w 1014"/>
                <a:gd name="T5" fmla="*/ 1310 h 1310"/>
                <a:gd name="T6" fmla="*/ 674 w 1014"/>
                <a:gd name="T7" fmla="*/ 1310 h 1310"/>
                <a:gd name="T8" fmla="*/ 674 w 1014"/>
                <a:gd name="T9" fmla="*/ 842 h 1310"/>
                <a:gd name="T10" fmla="*/ 342 w 1014"/>
                <a:gd name="T11" fmla="*/ 842 h 1310"/>
                <a:gd name="T12" fmla="*/ 342 w 1014"/>
                <a:gd name="T13" fmla="*/ 1310 h 1310"/>
                <a:gd name="T14" fmla="*/ 3 w 1014"/>
                <a:gd name="T15" fmla="*/ 1310 h 1310"/>
                <a:gd name="T16" fmla="*/ 3 w 1014"/>
                <a:gd name="T17" fmla="*/ 1048 h 1310"/>
                <a:gd name="T18" fmla="*/ 0 w 1014"/>
                <a:gd name="T19" fmla="*/ 1048 h 1310"/>
                <a:gd name="T20" fmla="*/ 0 w 1014"/>
                <a:gd name="T21" fmla="*/ 0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4" h="1310">
                  <a:moveTo>
                    <a:pt x="0" y="0"/>
                  </a:moveTo>
                  <a:lnTo>
                    <a:pt x="1014" y="0"/>
                  </a:lnTo>
                  <a:lnTo>
                    <a:pt x="1014" y="1310"/>
                  </a:lnTo>
                  <a:lnTo>
                    <a:pt x="674" y="1310"/>
                  </a:lnTo>
                  <a:lnTo>
                    <a:pt x="674" y="842"/>
                  </a:lnTo>
                  <a:lnTo>
                    <a:pt x="342" y="842"/>
                  </a:lnTo>
                  <a:lnTo>
                    <a:pt x="342" y="1310"/>
                  </a:lnTo>
                  <a:lnTo>
                    <a:pt x="3" y="1310"/>
                  </a:lnTo>
                  <a:lnTo>
                    <a:pt x="3" y="1048"/>
                  </a:lnTo>
                  <a:lnTo>
                    <a:pt x="0" y="1048"/>
                  </a:lnTo>
                  <a:lnTo>
                    <a:pt x="0"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69"/>
            <p:cNvSpPr>
              <a:spLocks/>
            </p:cNvSpPr>
            <p:nvPr userDrawn="1"/>
          </p:nvSpPr>
          <p:spPr bwMode="auto">
            <a:xfrm>
              <a:off x="1790700" y="3540126"/>
              <a:ext cx="1117600" cy="1300163"/>
            </a:xfrm>
            <a:custGeom>
              <a:avLst/>
              <a:gdLst>
                <a:gd name="T0" fmla="*/ 377 w 704"/>
                <a:gd name="T1" fmla="*/ 0 h 819"/>
                <a:gd name="T2" fmla="*/ 704 w 704"/>
                <a:gd name="T3" fmla="*/ 235 h 819"/>
                <a:gd name="T4" fmla="*/ 704 w 704"/>
                <a:gd name="T5" fmla="*/ 819 h 819"/>
                <a:gd name="T6" fmla="*/ 485 w 704"/>
                <a:gd name="T7" fmla="*/ 819 h 819"/>
                <a:gd name="T8" fmla="*/ 485 w 704"/>
                <a:gd name="T9" fmla="*/ 461 h 819"/>
                <a:gd name="T10" fmla="*/ 235 w 704"/>
                <a:gd name="T11" fmla="*/ 461 h 819"/>
                <a:gd name="T12" fmla="*/ 235 w 704"/>
                <a:gd name="T13" fmla="*/ 819 h 819"/>
                <a:gd name="T14" fmla="*/ 0 w 704"/>
                <a:gd name="T15" fmla="*/ 819 h 819"/>
                <a:gd name="T16" fmla="*/ 0 w 704"/>
                <a:gd name="T17" fmla="*/ 271 h 819"/>
                <a:gd name="T18" fmla="*/ 377 w 704"/>
                <a:gd name="T19"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819">
                  <a:moveTo>
                    <a:pt x="377" y="0"/>
                  </a:moveTo>
                  <a:lnTo>
                    <a:pt x="704" y="235"/>
                  </a:lnTo>
                  <a:lnTo>
                    <a:pt x="704" y="819"/>
                  </a:lnTo>
                  <a:lnTo>
                    <a:pt x="485" y="819"/>
                  </a:lnTo>
                  <a:lnTo>
                    <a:pt x="485" y="461"/>
                  </a:lnTo>
                  <a:lnTo>
                    <a:pt x="235" y="461"/>
                  </a:lnTo>
                  <a:lnTo>
                    <a:pt x="235" y="819"/>
                  </a:lnTo>
                  <a:lnTo>
                    <a:pt x="0" y="819"/>
                  </a:lnTo>
                  <a:lnTo>
                    <a:pt x="0" y="271"/>
                  </a:lnTo>
                  <a:lnTo>
                    <a:pt x="377"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70"/>
            <p:cNvSpPr>
              <a:spLocks/>
            </p:cNvSpPr>
            <p:nvPr userDrawn="1"/>
          </p:nvSpPr>
          <p:spPr bwMode="auto">
            <a:xfrm>
              <a:off x="1506537" y="3111501"/>
              <a:ext cx="1401763" cy="749300"/>
            </a:xfrm>
            <a:custGeom>
              <a:avLst/>
              <a:gdLst>
                <a:gd name="T0" fmla="*/ 556 w 883"/>
                <a:gd name="T1" fmla="*/ 0 h 472"/>
                <a:gd name="T2" fmla="*/ 883 w 883"/>
                <a:gd name="T3" fmla="*/ 232 h 472"/>
                <a:gd name="T4" fmla="*/ 883 w 883"/>
                <a:gd name="T5" fmla="*/ 358 h 472"/>
                <a:gd name="T6" fmla="*/ 556 w 883"/>
                <a:gd name="T7" fmla="*/ 124 h 472"/>
                <a:gd name="T8" fmla="*/ 69 w 883"/>
                <a:gd name="T9" fmla="*/ 472 h 472"/>
                <a:gd name="T10" fmla="*/ 0 w 883"/>
                <a:gd name="T11" fmla="*/ 395 h 472"/>
                <a:gd name="T12" fmla="*/ 556 w 883"/>
                <a:gd name="T13" fmla="*/ 0 h 472"/>
              </a:gdLst>
              <a:ahLst/>
              <a:cxnLst>
                <a:cxn ang="0">
                  <a:pos x="T0" y="T1"/>
                </a:cxn>
                <a:cxn ang="0">
                  <a:pos x="T2" y="T3"/>
                </a:cxn>
                <a:cxn ang="0">
                  <a:pos x="T4" y="T5"/>
                </a:cxn>
                <a:cxn ang="0">
                  <a:pos x="T6" y="T7"/>
                </a:cxn>
                <a:cxn ang="0">
                  <a:pos x="T8" y="T9"/>
                </a:cxn>
                <a:cxn ang="0">
                  <a:pos x="T10" y="T11"/>
                </a:cxn>
                <a:cxn ang="0">
                  <a:pos x="T12" y="T13"/>
                </a:cxn>
              </a:cxnLst>
              <a:rect l="0" t="0" r="r" b="b"/>
              <a:pathLst>
                <a:path w="883" h="472">
                  <a:moveTo>
                    <a:pt x="556" y="0"/>
                  </a:moveTo>
                  <a:lnTo>
                    <a:pt x="883" y="232"/>
                  </a:lnTo>
                  <a:lnTo>
                    <a:pt x="883" y="358"/>
                  </a:lnTo>
                  <a:lnTo>
                    <a:pt x="556" y="124"/>
                  </a:lnTo>
                  <a:lnTo>
                    <a:pt x="69" y="472"/>
                  </a:lnTo>
                  <a:lnTo>
                    <a:pt x="0" y="395"/>
                  </a:lnTo>
                  <a:lnTo>
                    <a:pt x="556"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 name="Freeform 72"/>
            <p:cNvSpPr>
              <a:spLocks/>
            </p:cNvSpPr>
            <p:nvPr userDrawn="1"/>
          </p:nvSpPr>
          <p:spPr bwMode="auto">
            <a:xfrm>
              <a:off x="4906963" y="3570288"/>
              <a:ext cx="1092200" cy="1273175"/>
            </a:xfrm>
            <a:custGeom>
              <a:avLst/>
              <a:gdLst>
                <a:gd name="T0" fmla="*/ 0 w 688"/>
                <a:gd name="T1" fmla="*/ 0 h 802"/>
                <a:gd name="T2" fmla="*/ 688 w 688"/>
                <a:gd name="T3" fmla="*/ 0 h 802"/>
                <a:gd name="T4" fmla="*/ 688 w 688"/>
                <a:gd name="T5" fmla="*/ 802 h 802"/>
                <a:gd name="T6" fmla="*/ 458 w 688"/>
                <a:gd name="T7" fmla="*/ 802 h 802"/>
                <a:gd name="T8" fmla="*/ 458 w 688"/>
                <a:gd name="T9" fmla="*/ 442 h 802"/>
                <a:gd name="T10" fmla="*/ 210 w 688"/>
                <a:gd name="T11" fmla="*/ 442 h 802"/>
                <a:gd name="T12" fmla="*/ 210 w 688"/>
                <a:gd name="T13" fmla="*/ 802 h 802"/>
                <a:gd name="T14" fmla="*/ 0 w 688"/>
                <a:gd name="T15" fmla="*/ 802 h 802"/>
                <a:gd name="T16" fmla="*/ 0 w 688"/>
                <a:gd name="T17"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8" h="802">
                  <a:moveTo>
                    <a:pt x="0" y="0"/>
                  </a:moveTo>
                  <a:lnTo>
                    <a:pt x="688" y="0"/>
                  </a:lnTo>
                  <a:lnTo>
                    <a:pt x="688" y="802"/>
                  </a:lnTo>
                  <a:lnTo>
                    <a:pt x="458" y="802"/>
                  </a:lnTo>
                  <a:lnTo>
                    <a:pt x="458" y="442"/>
                  </a:lnTo>
                  <a:lnTo>
                    <a:pt x="210" y="442"/>
                  </a:lnTo>
                  <a:lnTo>
                    <a:pt x="210" y="802"/>
                  </a:lnTo>
                  <a:lnTo>
                    <a:pt x="0" y="802"/>
                  </a:lnTo>
                  <a:lnTo>
                    <a:pt x="0"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Rectangle 73"/>
            <p:cNvSpPr>
              <a:spLocks noChangeArrowheads="1"/>
            </p:cNvSpPr>
            <p:nvPr userDrawn="1"/>
          </p:nvSpPr>
          <p:spPr bwMode="auto">
            <a:xfrm>
              <a:off x="4906963" y="3240088"/>
              <a:ext cx="1092200" cy="179388"/>
            </a:xfrm>
            <a:prstGeom prst="rect">
              <a:avLst/>
            </a:prstGeom>
            <a:solidFill>
              <a:srgbClr val="FFFFFF"/>
            </a:solid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366108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Agenda">
    <p:bg>
      <p:bgPr>
        <a:solidFill>
          <a:schemeClr val="accent1"/>
        </a:solidFill>
        <a:effectLst/>
      </p:bgPr>
    </p:bg>
    <p:spTree>
      <p:nvGrpSpPr>
        <p:cNvPr id="1" name=""/>
        <p:cNvGrpSpPr/>
        <p:nvPr/>
      </p:nvGrpSpPr>
      <p:grpSpPr>
        <a:xfrm>
          <a:off x="0" y="0"/>
          <a:ext cx="0" cy="0"/>
          <a:chOff x="0" y="0"/>
          <a:chExt cx="0" cy="0"/>
        </a:xfrm>
      </p:grpSpPr>
      <p:sp>
        <p:nvSpPr>
          <p:cNvPr id="44" name="Title 43"/>
          <p:cNvSpPr>
            <a:spLocks noGrp="1"/>
          </p:cNvSpPr>
          <p:nvPr>
            <p:ph type="title" hasCustomPrompt="1"/>
          </p:nvPr>
        </p:nvSpPr>
        <p:spPr>
          <a:xfrm>
            <a:off x="342900" y="401955"/>
            <a:ext cx="6172200" cy="290849"/>
          </a:xfrm>
        </p:spPr>
        <p:txBody>
          <a:bodyPr/>
          <a:lstStyle>
            <a:lvl1pPr>
              <a:defRPr>
                <a:solidFill>
                  <a:schemeClr val="tx1"/>
                </a:solidFill>
              </a:defRPr>
            </a:lvl1pPr>
          </a:lstStyle>
          <a:p>
            <a:r>
              <a:rPr lang="en-US" dirty="0" smtClean="0"/>
              <a:t>Click to edit title</a:t>
            </a:r>
            <a:endParaRPr lang="en-US" dirty="0"/>
          </a:p>
        </p:txBody>
      </p:sp>
      <p:sp>
        <p:nvSpPr>
          <p:cNvPr id="50"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49" name="Date Placeholder 48"/>
          <p:cNvSpPr>
            <a:spLocks noGrp="1"/>
          </p:cNvSpPr>
          <p:nvPr>
            <p:ph type="dt" sz="half" idx="19"/>
          </p:nvPr>
        </p:nvSpPr>
        <p:spPr/>
        <p:txBody>
          <a:bodyPr/>
          <a:lstStyle/>
          <a:p>
            <a:fld id="{ABF883E0-5EA3-4D5E-89C2-DD41B77FA2EC}" type="datetime1">
              <a:rPr lang="en-US" smtClean="0"/>
              <a:t>1/17/2013</a:t>
            </a:fld>
            <a:endParaRPr lang="en-US" dirty="0"/>
          </a:p>
        </p:txBody>
      </p:sp>
      <p:sp>
        <p:nvSpPr>
          <p:cNvPr id="53" name="Footer Placeholder 52"/>
          <p:cNvSpPr>
            <a:spLocks noGrp="1"/>
          </p:cNvSpPr>
          <p:nvPr>
            <p:ph type="ftr" sz="quarter" idx="20"/>
          </p:nvPr>
        </p:nvSpPr>
        <p:spPr/>
        <p:txBody>
          <a:bodyPr/>
          <a:lstStyle/>
          <a:p>
            <a:endParaRPr lang="en-US" dirty="0"/>
          </a:p>
        </p:txBody>
      </p:sp>
      <p:sp>
        <p:nvSpPr>
          <p:cNvPr id="54" name="Slide Number Placeholder 53"/>
          <p:cNvSpPr>
            <a:spLocks noGrp="1"/>
          </p:cNvSpPr>
          <p:nvPr>
            <p:ph type="sldNum" sz="quarter" idx="21"/>
          </p:nvPr>
        </p:nvSpPr>
        <p:spPr/>
        <p:txBody>
          <a:bodyPr/>
          <a:lstStyle/>
          <a:p>
            <a:fld id="{B6F15528-21DE-4FAA-801E-634DDDAF4B2B}" type="slidenum">
              <a:rPr lang="en-US" smtClean="0"/>
              <a:pPr/>
              <a:t>‹#›</a:t>
            </a:fld>
            <a:endParaRPr lang="en-US" dirty="0"/>
          </a:p>
        </p:txBody>
      </p:sp>
      <p:sp>
        <p:nvSpPr>
          <p:cNvPr id="74" name="Text Placeholder 2"/>
          <p:cNvSpPr>
            <a:spLocks noGrp="1"/>
          </p:cNvSpPr>
          <p:nvPr>
            <p:ph type="body" sz="quarter" idx="22" hasCustomPrompt="1"/>
          </p:nvPr>
        </p:nvSpPr>
        <p:spPr>
          <a:xfrm>
            <a:off x="342900" y="1768476"/>
            <a:ext cx="1681163" cy="2732087"/>
          </a:xfrm>
        </p:spPr>
        <p:txBody>
          <a:bodyPr/>
          <a:lstStyle>
            <a:lvl1pPr marL="0" indent="0">
              <a:lnSpc>
                <a:spcPct val="105000"/>
              </a:lnSpc>
              <a:buNone/>
              <a:defRPr sz="1800">
                <a:solidFill>
                  <a:schemeClr val="tx1"/>
                </a:solidFill>
              </a:defRPr>
            </a:lvl1pPr>
            <a:lvl2pPr marL="0" indent="0">
              <a:buNone/>
              <a:defRPr/>
            </a:lvl2pPr>
            <a:lvl3pPr marL="214313" indent="-85725">
              <a:defRPr/>
            </a:lvl3pPr>
            <a:lvl4pPr marL="345281" indent="-85725">
              <a:defRPr/>
            </a:lvl4pPr>
            <a:lvl5pPr marL="471488" indent="-85725">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5" name="Text Placeholder 2"/>
          <p:cNvSpPr>
            <a:spLocks noGrp="1"/>
          </p:cNvSpPr>
          <p:nvPr>
            <p:ph type="body" sz="quarter" idx="23" hasCustomPrompt="1"/>
          </p:nvPr>
        </p:nvSpPr>
        <p:spPr>
          <a:xfrm>
            <a:off x="3040857" y="1768475"/>
            <a:ext cx="3474244" cy="386469"/>
          </a:xfrm>
        </p:spPr>
        <p:txBody>
          <a:bodyPr/>
          <a:lstStyle>
            <a:lvl1pPr marL="0" indent="0">
              <a:lnSpc>
                <a:spcPct val="105000"/>
              </a:lnSpc>
              <a:buNone/>
              <a:defRPr sz="1800">
                <a:solidFill>
                  <a:schemeClr val="tx1"/>
                </a:solidFill>
              </a:defRPr>
            </a:lvl1pPr>
            <a:lvl2pPr marL="0" indent="0">
              <a:buNone/>
              <a:defRPr/>
            </a:lvl2pPr>
            <a:lvl3pPr marL="214313" indent="-85725">
              <a:defRPr/>
            </a:lvl3pPr>
            <a:lvl4pPr marL="345281" indent="-85725">
              <a:defRPr/>
            </a:lvl4pPr>
            <a:lvl5pPr marL="471488" indent="-85725">
              <a:defRPr/>
            </a:lvl5pPr>
          </a:lstStyle>
          <a:p>
            <a:pPr lvl="0"/>
            <a:r>
              <a:rPr lang="en-US" dirty="0" smtClean="0"/>
              <a:t>Click to edit text</a:t>
            </a:r>
            <a:endParaRPr lang="en-US" dirty="0"/>
          </a:p>
        </p:txBody>
      </p:sp>
      <p:sp>
        <p:nvSpPr>
          <p:cNvPr id="76" name="Text Placeholder 2"/>
          <p:cNvSpPr>
            <a:spLocks noGrp="1"/>
          </p:cNvSpPr>
          <p:nvPr>
            <p:ph type="body" sz="quarter" idx="24" hasCustomPrompt="1"/>
          </p:nvPr>
        </p:nvSpPr>
        <p:spPr>
          <a:xfrm>
            <a:off x="3040857" y="2154945"/>
            <a:ext cx="3474244" cy="2345619"/>
          </a:xfrm>
        </p:spPr>
        <p:txBody>
          <a:bodyPr/>
          <a:lstStyle>
            <a:lvl1pPr marL="0" indent="0">
              <a:lnSpc>
                <a:spcPct val="125000"/>
              </a:lnSpc>
              <a:spcBef>
                <a:spcPts val="0"/>
              </a:spcBef>
              <a:buNone/>
              <a:defRPr sz="900">
                <a:solidFill>
                  <a:schemeClr val="tx1"/>
                </a:solidFill>
              </a:defRPr>
            </a:lvl1pPr>
            <a:lvl2pPr marL="214313" indent="-85725">
              <a:buFont typeface="Arial" pitchFamily="34" charset="0"/>
              <a:buChar char="•"/>
              <a:defRPr sz="900"/>
            </a:lvl2pPr>
            <a:lvl3pPr marL="342900" indent="-85725">
              <a:defRPr sz="900"/>
            </a:lvl3pPr>
            <a:lvl4pPr marL="473869" indent="-85725">
              <a:defRPr sz="900"/>
            </a:lvl4pPr>
            <a:lvl5pPr marL="600075" indent="-85725">
              <a:defRPr sz="9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146907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342900" y="1744663"/>
            <a:ext cx="6172200" cy="2755900"/>
          </a:xfrm>
        </p:spPr>
        <p:txBody>
          <a:bodyPr/>
          <a:lstStyle>
            <a:lvl2pPr marL="431006" indent="-85725">
              <a:defRPr/>
            </a:lvl2pPr>
            <a:lvl3pPr marL="771525" indent="-85725">
              <a:defRPr/>
            </a:lvl3pPr>
            <a:lvl4pPr marL="1116806" indent="-85725">
              <a:defRPr/>
            </a:lvl4pPr>
            <a:lvl5pPr marL="1457325" indent="-85725">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p:txBody>
          <a:bodyPr/>
          <a:lstStyle/>
          <a:p>
            <a:endParaRPr lang="en-US" dirty="0"/>
          </a:p>
        </p:txBody>
      </p:sp>
      <p:sp>
        <p:nvSpPr>
          <p:cNvPr id="14" name="Footer Placeholder 13"/>
          <p:cNvSpPr>
            <a:spLocks noGrp="1"/>
          </p:cNvSpPr>
          <p:nvPr>
            <p:ph type="ftr" sz="quarter" idx="19"/>
          </p:nvPr>
        </p:nvSpPr>
        <p:spPr/>
        <p:txBody>
          <a:bodyPr/>
          <a:lstStyle/>
          <a:p>
            <a:endParaRPr lang="en-US" dirty="0"/>
          </a:p>
        </p:txBody>
      </p:sp>
      <p:sp>
        <p:nvSpPr>
          <p:cNvPr id="15" name="Slide Number Placeholder 14"/>
          <p:cNvSpPr>
            <a:spLocks noGrp="1"/>
          </p:cNvSpPr>
          <p:nvPr>
            <p:ph type="sldNum" sz="quarter" idx="20"/>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19100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Special Content">
    <p:bg>
      <p:bgPr>
        <a:solidFill>
          <a:schemeClr val="accent1"/>
        </a:solidFill>
        <a:effectLst/>
      </p:bgPr>
    </p:bg>
    <p:spTree>
      <p:nvGrpSpPr>
        <p:cNvPr id="1" name=""/>
        <p:cNvGrpSpPr/>
        <p:nvPr/>
      </p:nvGrpSpPr>
      <p:grpSpPr>
        <a:xfrm>
          <a:off x="0" y="0"/>
          <a:ext cx="0" cy="0"/>
          <a:chOff x="0" y="0"/>
          <a:chExt cx="0" cy="0"/>
        </a:xfrm>
      </p:grpSpPr>
      <p:sp>
        <p:nvSpPr>
          <p:cNvPr id="28"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7" name="Date Placeholder 6"/>
          <p:cNvSpPr>
            <a:spLocks noGrp="1"/>
          </p:cNvSpPr>
          <p:nvPr>
            <p:ph type="dt" sz="half" idx="18"/>
          </p:nvPr>
        </p:nvSpPr>
        <p:spPr/>
        <p:txBody>
          <a:bodyPr/>
          <a:lstStyle/>
          <a:p>
            <a:fld id="{3481A3E1-0744-45AC-A89C-879792E98581}" type="datetime1">
              <a:rPr lang="en-US" smtClean="0"/>
              <a:t>1/17/2013</a:t>
            </a:fld>
            <a:endParaRPr lang="en-US" dirty="0"/>
          </a:p>
        </p:txBody>
      </p:sp>
      <p:sp>
        <p:nvSpPr>
          <p:cNvPr id="30" name="Footer Placeholder 29"/>
          <p:cNvSpPr>
            <a:spLocks noGrp="1"/>
          </p:cNvSpPr>
          <p:nvPr>
            <p:ph type="ftr" sz="quarter" idx="19"/>
          </p:nvPr>
        </p:nvSpPr>
        <p:spPr/>
        <p:txBody>
          <a:bodyPr/>
          <a:lstStyle/>
          <a:p>
            <a:endParaRPr lang="en-US" dirty="0"/>
          </a:p>
        </p:txBody>
      </p:sp>
      <p:sp>
        <p:nvSpPr>
          <p:cNvPr id="32" name="Slide Number Placeholder 31"/>
          <p:cNvSpPr>
            <a:spLocks noGrp="1"/>
          </p:cNvSpPr>
          <p:nvPr>
            <p:ph type="sldNum" sz="quarter" idx="20"/>
          </p:nvPr>
        </p:nvSpPr>
        <p:spPr/>
        <p:txBody>
          <a:bodyPr/>
          <a:lstStyle/>
          <a:p>
            <a:fld id="{B6F15528-21DE-4FAA-801E-634DDDAF4B2B}" type="slidenum">
              <a:rPr lang="en-US" smtClean="0"/>
              <a:pPr/>
              <a:t>‹#›</a:t>
            </a:fld>
            <a:endParaRPr lang="en-US" dirty="0"/>
          </a:p>
        </p:txBody>
      </p:sp>
      <p:sp>
        <p:nvSpPr>
          <p:cNvPr id="33" name="Title 32"/>
          <p:cNvSpPr>
            <a:spLocks noGrp="1"/>
          </p:cNvSpPr>
          <p:nvPr>
            <p:ph type="title" hasCustomPrompt="1"/>
          </p:nvPr>
        </p:nvSpPr>
        <p:spPr>
          <a:xfrm>
            <a:off x="342900" y="401955"/>
            <a:ext cx="6172200" cy="290849"/>
          </a:xfrm>
        </p:spPr>
        <p:txBody>
          <a:bodyPr/>
          <a:lstStyle>
            <a:lvl1pPr>
              <a:defRPr>
                <a:solidFill>
                  <a:schemeClr val="tx1"/>
                </a:solidFill>
              </a:defRPr>
            </a:lvl1pPr>
          </a:lstStyle>
          <a:p>
            <a:r>
              <a:rPr lang="en-US" dirty="0" smtClean="0"/>
              <a:t>Click to edit title</a:t>
            </a:r>
            <a:endParaRPr lang="en-US" dirty="0"/>
          </a:p>
        </p:txBody>
      </p:sp>
      <p:sp>
        <p:nvSpPr>
          <p:cNvPr id="53" name="Text Placeholder 2"/>
          <p:cNvSpPr>
            <a:spLocks noGrp="1"/>
          </p:cNvSpPr>
          <p:nvPr>
            <p:ph type="body" sz="quarter" idx="21" hasCustomPrompt="1"/>
          </p:nvPr>
        </p:nvSpPr>
        <p:spPr>
          <a:xfrm>
            <a:off x="342900" y="1768476"/>
            <a:ext cx="6172200" cy="2732087"/>
          </a:xfrm>
        </p:spPr>
        <p:txBody>
          <a:bodyPr/>
          <a:lstStyle>
            <a:lvl1pPr marL="0" indent="0">
              <a:lnSpc>
                <a:spcPct val="105000"/>
              </a:lnSpc>
              <a:buNone/>
              <a:defRPr sz="1800">
                <a:solidFill>
                  <a:schemeClr val="tx1"/>
                </a:solidFill>
              </a:defRPr>
            </a:lvl1pPr>
            <a:lvl2pPr marL="0" indent="0">
              <a:buNone/>
              <a:defRPr/>
            </a:lvl2pPr>
            <a:lvl3pPr marL="214313" indent="-85725">
              <a:defRPr/>
            </a:lvl3pPr>
            <a:lvl4pPr marL="345281" indent="-85725">
              <a:defRPr/>
            </a:lvl4pPr>
            <a:lvl5pPr marL="471488" indent="-85725">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890584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7D0901C-F472-485E-BB44-2789B69D5DA5}" type="datetimeFigureOut">
              <a:rPr lang="it-IT" smtClean="0"/>
              <a:t>17/01/2013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0804D0D5-5487-4A81-A63C-3731666088A7}" type="slidenum">
              <a:rPr lang="it-IT" smtClean="0"/>
              <a:t>‹#›</a:t>
            </a:fld>
            <a:endParaRPr lang="it-IT"/>
          </a:p>
        </p:txBody>
      </p:sp>
    </p:spTree>
    <p:extLst>
      <p:ext uri="{BB962C8B-B14F-4D97-AF65-F5344CB8AC3E}">
        <p14:creationId xmlns:p14="http://schemas.microsoft.com/office/powerpoint/2010/main" val="3112926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Slide">
    <p:bg>
      <p:bgPr>
        <a:solidFill>
          <a:schemeClr val="accent1"/>
        </a:solidFill>
        <a:effectLst/>
      </p:bgPr>
    </p:bg>
    <p:spTree>
      <p:nvGrpSpPr>
        <p:cNvPr id="1" name=""/>
        <p:cNvGrpSpPr/>
        <p:nvPr/>
      </p:nvGrpSpPr>
      <p:grpSpPr>
        <a:xfrm>
          <a:off x="0" y="0"/>
          <a:ext cx="0" cy="0"/>
          <a:chOff x="0" y="0"/>
          <a:chExt cx="0" cy="0"/>
        </a:xfrm>
      </p:grpSpPr>
      <p:pic>
        <p:nvPicPr>
          <p:cNvPr id="4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912452" y="0"/>
            <a:ext cx="3945548"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hasCustomPrompt="1"/>
          </p:nvPr>
        </p:nvSpPr>
        <p:spPr>
          <a:xfrm>
            <a:off x="342901" y="2973885"/>
            <a:ext cx="1681163" cy="346249"/>
          </a:xfrm>
        </p:spPr>
        <p:txBody>
          <a:bodyPr wrap="square">
            <a:spAutoFit/>
          </a:bodyPr>
          <a:lstStyle>
            <a:lvl1pPr marL="0" indent="0" algn="l">
              <a:spcBef>
                <a:spcPts val="0"/>
              </a:spcBef>
              <a:buNone/>
              <a:defRPr sz="900" baseline="0">
                <a:solidFill>
                  <a:schemeClr val="tx1"/>
                </a:solidFill>
              </a:defRPr>
            </a:lvl1pPr>
            <a:lvl2pPr marL="214313" indent="-85725" algn="l">
              <a:spcBef>
                <a:spcPts val="0"/>
              </a:spcBef>
              <a:buFont typeface="Arial" pitchFamily="34" charset="0"/>
              <a:buChar char="•"/>
              <a:defRPr sz="900">
                <a:solidFill>
                  <a:schemeClr val="tx1">
                    <a:lumMod val="60000"/>
                    <a:lumOff val="40000"/>
                  </a:schemeClr>
                </a:solidFill>
              </a:defRPr>
            </a:lvl2pPr>
            <a:lvl3pPr marL="342900" indent="-85725" algn="l">
              <a:buFont typeface="Arial" pitchFamily="34" charset="0"/>
              <a:buChar char="•"/>
              <a:defRPr sz="900">
                <a:solidFill>
                  <a:schemeClr val="tx1">
                    <a:tint val="75000"/>
                  </a:schemeClr>
                </a:solidFill>
              </a:defRPr>
            </a:lvl3pPr>
            <a:lvl4pPr marL="471488" indent="-85725" algn="l">
              <a:buFont typeface="Arial" pitchFamily="34" charset="0"/>
              <a:buChar char="•"/>
              <a:defRPr sz="900">
                <a:solidFill>
                  <a:schemeClr val="tx1">
                    <a:tint val="75000"/>
                  </a:schemeClr>
                </a:solidFill>
              </a:defRPr>
            </a:lvl4pPr>
            <a:lvl5pPr marL="557213" indent="-85725" algn="l">
              <a:buFont typeface="Arial" pitchFamily="34" charset="0"/>
              <a:buChar char="•"/>
              <a:defRPr sz="900">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presenter name and title</a:t>
            </a:r>
          </a:p>
        </p:txBody>
      </p:sp>
      <p:sp>
        <p:nvSpPr>
          <p:cNvPr id="16" name="Text Placeholder 8"/>
          <p:cNvSpPr>
            <a:spLocks noGrp="1"/>
          </p:cNvSpPr>
          <p:nvPr>
            <p:ph type="body" sz="quarter" idx="16" hasCustomPrompt="1"/>
          </p:nvPr>
        </p:nvSpPr>
        <p:spPr>
          <a:xfrm>
            <a:off x="342901" y="400123"/>
            <a:ext cx="1681163" cy="173124"/>
          </a:xfrm>
        </p:spPr>
        <p:txBody>
          <a:bodyPr wrap="square">
            <a:spAutoFit/>
          </a:bodyPr>
          <a:lstStyle>
            <a:lvl1pPr marL="0" indent="0">
              <a:buNone/>
              <a:defRPr sz="900" baseline="0">
                <a:solidFill>
                  <a:schemeClr val="tx1"/>
                </a:solidFill>
              </a:defRPr>
            </a:lvl1pPr>
            <a:lvl2pPr>
              <a:defRPr sz="900">
                <a:solidFill>
                  <a:schemeClr val="tx2"/>
                </a:solidFill>
              </a:defRPr>
            </a:lvl2pPr>
            <a:lvl3pPr>
              <a:defRPr sz="900">
                <a:solidFill>
                  <a:schemeClr val="tx2"/>
                </a:solidFill>
              </a:defRPr>
            </a:lvl3pPr>
            <a:lvl4pPr>
              <a:defRPr sz="900">
                <a:solidFill>
                  <a:schemeClr val="tx2"/>
                </a:solidFill>
              </a:defRPr>
            </a:lvl4pPr>
            <a:lvl5pPr marL="514350" indent="0">
              <a:buNone/>
              <a:defRPr sz="900">
                <a:solidFill>
                  <a:schemeClr val="tx2"/>
                </a:solidFill>
              </a:defRPr>
            </a:lvl5pPr>
          </a:lstStyle>
          <a:p>
            <a:pPr lvl="0"/>
            <a:r>
              <a:rPr lang="en-US" dirty="0" smtClean="0"/>
              <a:t>Click to edit presentation date</a:t>
            </a:r>
          </a:p>
        </p:txBody>
      </p:sp>
      <p:sp>
        <p:nvSpPr>
          <p:cNvPr id="54" name="Title Placeholder 1"/>
          <p:cNvSpPr>
            <a:spLocks noGrp="1"/>
          </p:cNvSpPr>
          <p:nvPr>
            <p:ph type="title" hasCustomPrompt="1"/>
          </p:nvPr>
        </p:nvSpPr>
        <p:spPr>
          <a:xfrm>
            <a:off x="342901" y="1767840"/>
            <a:ext cx="1681163" cy="290849"/>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grpSp>
        <p:nvGrpSpPr>
          <p:cNvPr id="60" name="Group 59"/>
          <p:cNvGrpSpPr/>
          <p:nvPr userDrawn="1"/>
        </p:nvGrpSpPr>
        <p:grpSpPr>
          <a:xfrm>
            <a:off x="342901" y="4501232"/>
            <a:ext cx="1148715" cy="144000"/>
            <a:chOff x="464820" y="471850"/>
            <a:chExt cx="2499360" cy="340045"/>
          </a:xfrm>
        </p:grpSpPr>
        <p:sp>
          <p:nvSpPr>
            <p:cNvPr id="61" name="Rectangle 8"/>
            <p:cNvSpPr>
              <a:spLocks noChangeArrowheads="1"/>
            </p:cNvSpPr>
            <p:nvPr userDrawn="1"/>
          </p:nvSpPr>
          <p:spPr bwMode="auto">
            <a:xfrm>
              <a:off x="464820" y="471850"/>
              <a:ext cx="339494" cy="340045"/>
            </a:xfrm>
            <a:custGeom>
              <a:avLst/>
              <a:gdLst/>
              <a:ahLst/>
              <a:cxnLst/>
              <a:rect l="l" t="t" r="r" b="b"/>
              <a:pathLst>
                <a:path w="339494" h="340045">
                  <a:moveTo>
                    <a:pt x="173606" y="179116"/>
                  </a:moveTo>
                  <a:lnTo>
                    <a:pt x="149356" y="261785"/>
                  </a:lnTo>
                  <a:lnTo>
                    <a:pt x="157623" y="267296"/>
                  </a:lnTo>
                  <a:lnTo>
                    <a:pt x="165890" y="271706"/>
                  </a:lnTo>
                  <a:lnTo>
                    <a:pt x="175259" y="275563"/>
                  </a:lnTo>
                  <a:lnTo>
                    <a:pt x="185730" y="277768"/>
                  </a:lnTo>
                  <a:lnTo>
                    <a:pt x="196753" y="278319"/>
                  </a:lnTo>
                  <a:lnTo>
                    <a:pt x="209980" y="277217"/>
                  </a:lnTo>
                  <a:lnTo>
                    <a:pt x="224861" y="273910"/>
                  </a:lnTo>
                  <a:lnTo>
                    <a:pt x="241394" y="267848"/>
                  </a:lnTo>
                  <a:lnTo>
                    <a:pt x="265644" y="184627"/>
                  </a:lnTo>
                  <a:lnTo>
                    <a:pt x="248559" y="190690"/>
                  </a:lnTo>
                  <a:lnTo>
                    <a:pt x="234230" y="194548"/>
                  </a:lnTo>
                  <a:lnTo>
                    <a:pt x="220452" y="195099"/>
                  </a:lnTo>
                  <a:lnTo>
                    <a:pt x="208878" y="195099"/>
                  </a:lnTo>
                  <a:lnTo>
                    <a:pt x="199509" y="191792"/>
                  </a:lnTo>
                  <a:lnTo>
                    <a:pt x="189588" y="189036"/>
                  </a:lnTo>
                  <a:lnTo>
                    <a:pt x="181321" y="184627"/>
                  </a:lnTo>
                  <a:close/>
                  <a:moveTo>
                    <a:pt x="113532" y="154315"/>
                  </a:moveTo>
                  <a:lnTo>
                    <a:pt x="100856" y="155417"/>
                  </a:lnTo>
                  <a:lnTo>
                    <a:pt x="85424" y="158724"/>
                  </a:lnTo>
                  <a:lnTo>
                    <a:pt x="68890" y="164786"/>
                  </a:lnTo>
                  <a:lnTo>
                    <a:pt x="46294" y="244149"/>
                  </a:lnTo>
                  <a:lnTo>
                    <a:pt x="46294" y="245802"/>
                  </a:lnTo>
                  <a:lnTo>
                    <a:pt x="46845" y="246905"/>
                  </a:lnTo>
                  <a:lnTo>
                    <a:pt x="47947" y="246905"/>
                  </a:lnTo>
                  <a:lnTo>
                    <a:pt x="48499" y="246905"/>
                  </a:lnTo>
                  <a:lnTo>
                    <a:pt x="64481" y="240842"/>
                  </a:lnTo>
                  <a:lnTo>
                    <a:pt x="78811" y="237535"/>
                  </a:lnTo>
                  <a:lnTo>
                    <a:pt x="90936" y="236984"/>
                  </a:lnTo>
                  <a:lnTo>
                    <a:pt x="102509" y="237535"/>
                  </a:lnTo>
                  <a:lnTo>
                    <a:pt x="111879" y="240842"/>
                  </a:lnTo>
                  <a:lnTo>
                    <a:pt x="121248" y="243598"/>
                  </a:lnTo>
                  <a:lnTo>
                    <a:pt x="129515" y="248007"/>
                  </a:lnTo>
                  <a:lnTo>
                    <a:pt x="137231" y="253518"/>
                  </a:lnTo>
                  <a:lnTo>
                    <a:pt x="160378" y="170849"/>
                  </a:lnTo>
                  <a:lnTo>
                    <a:pt x="153213" y="165338"/>
                  </a:lnTo>
                  <a:lnTo>
                    <a:pt x="144946" y="160929"/>
                  </a:lnTo>
                  <a:lnTo>
                    <a:pt x="135026" y="157071"/>
                  </a:lnTo>
                  <a:lnTo>
                    <a:pt x="125106" y="154866"/>
                  </a:lnTo>
                  <a:close/>
                  <a:moveTo>
                    <a:pt x="201713" y="81016"/>
                  </a:moveTo>
                  <a:lnTo>
                    <a:pt x="177463" y="164787"/>
                  </a:lnTo>
                  <a:lnTo>
                    <a:pt x="185730" y="169747"/>
                  </a:lnTo>
                  <a:lnTo>
                    <a:pt x="193997" y="174708"/>
                  </a:lnTo>
                  <a:lnTo>
                    <a:pt x="202815" y="177463"/>
                  </a:lnTo>
                  <a:lnTo>
                    <a:pt x="213837" y="180770"/>
                  </a:lnTo>
                  <a:lnTo>
                    <a:pt x="224860" y="181321"/>
                  </a:lnTo>
                  <a:lnTo>
                    <a:pt x="238087" y="179668"/>
                  </a:lnTo>
                  <a:lnTo>
                    <a:pt x="252968" y="175810"/>
                  </a:lnTo>
                  <a:lnTo>
                    <a:pt x="269501" y="169747"/>
                  </a:lnTo>
                  <a:lnTo>
                    <a:pt x="293751" y="87078"/>
                  </a:lnTo>
                  <a:lnTo>
                    <a:pt x="276666" y="93141"/>
                  </a:lnTo>
                  <a:lnTo>
                    <a:pt x="261234" y="96448"/>
                  </a:lnTo>
                  <a:lnTo>
                    <a:pt x="248559" y="98101"/>
                  </a:lnTo>
                  <a:lnTo>
                    <a:pt x="236985" y="96999"/>
                  </a:lnTo>
                  <a:lnTo>
                    <a:pt x="226513" y="94794"/>
                  </a:lnTo>
                  <a:lnTo>
                    <a:pt x="217144" y="90936"/>
                  </a:lnTo>
                  <a:lnTo>
                    <a:pt x="208877" y="86527"/>
                  </a:lnTo>
                  <a:close/>
                  <a:moveTo>
                    <a:pt x="141640" y="56215"/>
                  </a:moveTo>
                  <a:lnTo>
                    <a:pt x="128964" y="57868"/>
                  </a:lnTo>
                  <a:lnTo>
                    <a:pt x="113533" y="60624"/>
                  </a:lnTo>
                  <a:lnTo>
                    <a:pt x="96999" y="66686"/>
                  </a:lnTo>
                  <a:lnTo>
                    <a:pt x="72749" y="150458"/>
                  </a:lnTo>
                  <a:lnTo>
                    <a:pt x="89283" y="144395"/>
                  </a:lnTo>
                  <a:lnTo>
                    <a:pt x="104714" y="141089"/>
                  </a:lnTo>
                  <a:lnTo>
                    <a:pt x="117390" y="139435"/>
                  </a:lnTo>
                  <a:lnTo>
                    <a:pt x="128964" y="140538"/>
                  </a:lnTo>
                  <a:lnTo>
                    <a:pt x="139436" y="142742"/>
                  </a:lnTo>
                  <a:lnTo>
                    <a:pt x="148254" y="146600"/>
                  </a:lnTo>
                  <a:lnTo>
                    <a:pt x="157072" y="151009"/>
                  </a:lnTo>
                  <a:lnTo>
                    <a:pt x="165339" y="155418"/>
                  </a:lnTo>
                  <a:lnTo>
                    <a:pt x="188486" y="72749"/>
                  </a:lnTo>
                  <a:lnTo>
                    <a:pt x="181321" y="67238"/>
                  </a:lnTo>
                  <a:lnTo>
                    <a:pt x="172503" y="62829"/>
                  </a:lnTo>
                  <a:lnTo>
                    <a:pt x="163134" y="58971"/>
                  </a:lnTo>
                  <a:lnTo>
                    <a:pt x="153214" y="56766"/>
                  </a:lnTo>
                  <a:close/>
                  <a:moveTo>
                    <a:pt x="0" y="0"/>
                  </a:moveTo>
                  <a:lnTo>
                    <a:pt x="339494" y="0"/>
                  </a:lnTo>
                  <a:lnTo>
                    <a:pt x="339494" y="340045"/>
                  </a:lnTo>
                  <a:lnTo>
                    <a:pt x="0" y="340045"/>
                  </a:lnTo>
                  <a:close/>
                </a:path>
              </a:pathLst>
            </a:cu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2" name="Freeform 9"/>
            <p:cNvSpPr>
              <a:spLocks/>
            </p:cNvSpPr>
            <p:nvPr userDrawn="1"/>
          </p:nvSpPr>
          <p:spPr bwMode="auto">
            <a:xfrm>
              <a:off x="890290" y="528065"/>
              <a:ext cx="288790" cy="222104"/>
            </a:xfrm>
            <a:custGeom>
              <a:avLst/>
              <a:gdLst>
                <a:gd name="T0" fmla="*/ 0 w 524"/>
                <a:gd name="T1" fmla="*/ 0 h 403"/>
                <a:gd name="T2" fmla="*/ 53 w 524"/>
                <a:gd name="T3" fmla="*/ 0 h 403"/>
                <a:gd name="T4" fmla="*/ 138 w 524"/>
                <a:gd name="T5" fmla="*/ 310 h 403"/>
                <a:gd name="T6" fmla="*/ 142 w 524"/>
                <a:gd name="T7" fmla="*/ 329 h 403"/>
                <a:gd name="T8" fmla="*/ 145 w 524"/>
                <a:gd name="T9" fmla="*/ 350 h 403"/>
                <a:gd name="T10" fmla="*/ 146 w 524"/>
                <a:gd name="T11" fmla="*/ 350 h 403"/>
                <a:gd name="T12" fmla="*/ 149 w 524"/>
                <a:gd name="T13" fmla="*/ 333 h 403"/>
                <a:gd name="T14" fmla="*/ 154 w 524"/>
                <a:gd name="T15" fmla="*/ 310 h 403"/>
                <a:gd name="T16" fmla="*/ 244 w 524"/>
                <a:gd name="T17" fmla="*/ 0 h 403"/>
                <a:gd name="T18" fmla="*/ 289 w 524"/>
                <a:gd name="T19" fmla="*/ 0 h 403"/>
                <a:gd name="T20" fmla="*/ 374 w 524"/>
                <a:gd name="T21" fmla="*/ 313 h 403"/>
                <a:gd name="T22" fmla="*/ 381 w 524"/>
                <a:gd name="T23" fmla="*/ 350 h 403"/>
                <a:gd name="T24" fmla="*/ 383 w 524"/>
                <a:gd name="T25" fmla="*/ 350 h 403"/>
                <a:gd name="T26" fmla="*/ 385 w 524"/>
                <a:gd name="T27" fmla="*/ 333 h 403"/>
                <a:gd name="T28" fmla="*/ 391 w 524"/>
                <a:gd name="T29" fmla="*/ 311 h 403"/>
                <a:gd name="T30" fmla="*/ 473 w 524"/>
                <a:gd name="T31" fmla="*/ 0 h 403"/>
                <a:gd name="T32" fmla="*/ 524 w 524"/>
                <a:gd name="T33" fmla="*/ 0 h 403"/>
                <a:gd name="T34" fmla="*/ 410 w 524"/>
                <a:gd name="T35" fmla="*/ 403 h 403"/>
                <a:gd name="T36" fmla="*/ 355 w 524"/>
                <a:gd name="T37" fmla="*/ 403 h 403"/>
                <a:gd name="T38" fmla="*/ 271 w 524"/>
                <a:gd name="T39" fmla="*/ 109 h 403"/>
                <a:gd name="T40" fmla="*/ 267 w 524"/>
                <a:gd name="T41" fmla="*/ 88 h 403"/>
                <a:gd name="T42" fmla="*/ 266 w 524"/>
                <a:gd name="T43" fmla="*/ 67 h 403"/>
                <a:gd name="T44" fmla="*/ 264 w 524"/>
                <a:gd name="T45" fmla="*/ 67 h 403"/>
                <a:gd name="T46" fmla="*/ 256 w 524"/>
                <a:gd name="T47" fmla="*/ 107 h 403"/>
                <a:gd name="T48" fmla="*/ 174 w 524"/>
                <a:gd name="T49" fmla="*/ 403 h 403"/>
                <a:gd name="T50" fmla="*/ 119 w 524"/>
                <a:gd name="T51" fmla="*/ 403 h 403"/>
                <a:gd name="T52" fmla="*/ 0 w 524"/>
                <a:gd name="T5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403">
                  <a:moveTo>
                    <a:pt x="0" y="0"/>
                  </a:moveTo>
                  <a:lnTo>
                    <a:pt x="53" y="0"/>
                  </a:lnTo>
                  <a:lnTo>
                    <a:pt x="138" y="310"/>
                  </a:lnTo>
                  <a:lnTo>
                    <a:pt x="142" y="329"/>
                  </a:lnTo>
                  <a:lnTo>
                    <a:pt x="145" y="350"/>
                  </a:lnTo>
                  <a:lnTo>
                    <a:pt x="146" y="350"/>
                  </a:lnTo>
                  <a:lnTo>
                    <a:pt x="149" y="333"/>
                  </a:lnTo>
                  <a:lnTo>
                    <a:pt x="154" y="310"/>
                  </a:lnTo>
                  <a:lnTo>
                    <a:pt x="244" y="0"/>
                  </a:lnTo>
                  <a:lnTo>
                    <a:pt x="289" y="0"/>
                  </a:lnTo>
                  <a:lnTo>
                    <a:pt x="374" y="313"/>
                  </a:lnTo>
                  <a:lnTo>
                    <a:pt x="381" y="350"/>
                  </a:lnTo>
                  <a:lnTo>
                    <a:pt x="383" y="350"/>
                  </a:lnTo>
                  <a:lnTo>
                    <a:pt x="385" y="333"/>
                  </a:lnTo>
                  <a:lnTo>
                    <a:pt x="391" y="311"/>
                  </a:lnTo>
                  <a:lnTo>
                    <a:pt x="473" y="0"/>
                  </a:lnTo>
                  <a:lnTo>
                    <a:pt x="524" y="0"/>
                  </a:lnTo>
                  <a:lnTo>
                    <a:pt x="410" y="403"/>
                  </a:lnTo>
                  <a:lnTo>
                    <a:pt x="355" y="403"/>
                  </a:lnTo>
                  <a:lnTo>
                    <a:pt x="271" y="109"/>
                  </a:lnTo>
                  <a:lnTo>
                    <a:pt x="267" y="88"/>
                  </a:lnTo>
                  <a:lnTo>
                    <a:pt x="266" y="67"/>
                  </a:lnTo>
                  <a:lnTo>
                    <a:pt x="264" y="67"/>
                  </a:lnTo>
                  <a:lnTo>
                    <a:pt x="256" y="107"/>
                  </a:lnTo>
                  <a:lnTo>
                    <a:pt x="174" y="403"/>
                  </a:lnTo>
                  <a:lnTo>
                    <a:pt x="119"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3" name="Freeform 10"/>
            <p:cNvSpPr>
              <a:spLocks noEditPoints="1"/>
            </p:cNvSpPr>
            <p:nvPr userDrawn="1"/>
          </p:nvSpPr>
          <p:spPr bwMode="auto">
            <a:xfrm>
              <a:off x="1192307" y="518144"/>
              <a:ext cx="33068" cy="232024"/>
            </a:xfrm>
            <a:custGeom>
              <a:avLst/>
              <a:gdLst>
                <a:gd name="T0" fmla="*/ 6 w 60"/>
                <a:gd name="T1" fmla="*/ 134 h 421"/>
                <a:gd name="T2" fmla="*/ 53 w 60"/>
                <a:gd name="T3" fmla="*/ 134 h 421"/>
                <a:gd name="T4" fmla="*/ 53 w 60"/>
                <a:gd name="T5" fmla="*/ 421 h 421"/>
                <a:gd name="T6" fmla="*/ 6 w 60"/>
                <a:gd name="T7" fmla="*/ 421 h 421"/>
                <a:gd name="T8" fmla="*/ 6 w 60"/>
                <a:gd name="T9" fmla="*/ 134 h 421"/>
                <a:gd name="T10" fmla="*/ 30 w 60"/>
                <a:gd name="T11" fmla="*/ 0 h 421"/>
                <a:gd name="T12" fmla="*/ 37 w 60"/>
                <a:gd name="T13" fmla="*/ 0 h 421"/>
                <a:gd name="T14" fmla="*/ 42 w 60"/>
                <a:gd name="T15" fmla="*/ 3 h 421"/>
                <a:gd name="T16" fmla="*/ 48 w 60"/>
                <a:gd name="T17" fmla="*/ 5 h 421"/>
                <a:gd name="T18" fmla="*/ 52 w 60"/>
                <a:gd name="T19" fmla="*/ 8 h 421"/>
                <a:gd name="T20" fmla="*/ 56 w 60"/>
                <a:gd name="T21" fmla="*/ 14 h 421"/>
                <a:gd name="T22" fmla="*/ 59 w 60"/>
                <a:gd name="T23" fmla="*/ 18 h 421"/>
                <a:gd name="T24" fmla="*/ 60 w 60"/>
                <a:gd name="T25" fmla="*/ 23 h 421"/>
                <a:gd name="T26" fmla="*/ 60 w 60"/>
                <a:gd name="T27" fmla="*/ 30 h 421"/>
                <a:gd name="T28" fmla="*/ 60 w 60"/>
                <a:gd name="T29" fmla="*/ 36 h 421"/>
                <a:gd name="T30" fmla="*/ 59 w 60"/>
                <a:gd name="T31" fmla="*/ 41 h 421"/>
                <a:gd name="T32" fmla="*/ 56 w 60"/>
                <a:gd name="T33" fmla="*/ 47 h 421"/>
                <a:gd name="T34" fmla="*/ 52 w 60"/>
                <a:gd name="T35" fmla="*/ 51 h 421"/>
                <a:gd name="T36" fmla="*/ 48 w 60"/>
                <a:gd name="T37" fmla="*/ 55 h 421"/>
                <a:gd name="T38" fmla="*/ 42 w 60"/>
                <a:gd name="T39" fmla="*/ 58 h 421"/>
                <a:gd name="T40" fmla="*/ 37 w 60"/>
                <a:gd name="T41" fmla="*/ 59 h 421"/>
                <a:gd name="T42" fmla="*/ 30 w 60"/>
                <a:gd name="T43" fmla="*/ 61 h 421"/>
                <a:gd name="T44" fmla="*/ 23 w 60"/>
                <a:gd name="T45" fmla="*/ 59 h 421"/>
                <a:gd name="T46" fmla="*/ 15 w 60"/>
                <a:gd name="T47" fmla="*/ 56 h 421"/>
                <a:gd name="T48" fmla="*/ 9 w 60"/>
                <a:gd name="T49" fmla="*/ 52 h 421"/>
                <a:gd name="T50" fmla="*/ 5 w 60"/>
                <a:gd name="T51" fmla="*/ 47 h 421"/>
                <a:gd name="T52" fmla="*/ 2 w 60"/>
                <a:gd name="T53" fmla="*/ 41 h 421"/>
                <a:gd name="T54" fmla="*/ 1 w 60"/>
                <a:gd name="T55" fmla="*/ 36 h 421"/>
                <a:gd name="T56" fmla="*/ 0 w 60"/>
                <a:gd name="T57" fmla="*/ 30 h 421"/>
                <a:gd name="T58" fmla="*/ 1 w 60"/>
                <a:gd name="T59" fmla="*/ 23 h 421"/>
                <a:gd name="T60" fmla="*/ 2 w 60"/>
                <a:gd name="T61" fmla="*/ 18 h 421"/>
                <a:gd name="T62" fmla="*/ 5 w 60"/>
                <a:gd name="T63" fmla="*/ 14 h 421"/>
                <a:gd name="T64" fmla="*/ 9 w 60"/>
                <a:gd name="T65" fmla="*/ 8 h 421"/>
                <a:gd name="T66" fmla="*/ 15 w 60"/>
                <a:gd name="T67" fmla="*/ 4 h 421"/>
                <a:gd name="T68" fmla="*/ 23 w 60"/>
                <a:gd name="T69" fmla="*/ 1 h 421"/>
                <a:gd name="T70" fmla="*/ 30 w 60"/>
                <a:gd name="T7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1">
                  <a:moveTo>
                    <a:pt x="6" y="134"/>
                  </a:moveTo>
                  <a:lnTo>
                    <a:pt x="53" y="134"/>
                  </a:lnTo>
                  <a:lnTo>
                    <a:pt x="53" y="421"/>
                  </a:lnTo>
                  <a:lnTo>
                    <a:pt x="6" y="421"/>
                  </a:lnTo>
                  <a:lnTo>
                    <a:pt x="6" y="134"/>
                  </a:lnTo>
                  <a:close/>
                  <a:moveTo>
                    <a:pt x="30" y="0"/>
                  </a:moveTo>
                  <a:lnTo>
                    <a:pt x="37" y="0"/>
                  </a:lnTo>
                  <a:lnTo>
                    <a:pt x="42" y="3"/>
                  </a:lnTo>
                  <a:lnTo>
                    <a:pt x="48" y="5"/>
                  </a:lnTo>
                  <a:lnTo>
                    <a:pt x="52" y="8"/>
                  </a:lnTo>
                  <a:lnTo>
                    <a:pt x="56" y="14"/>
                  </a:lnTo>
                  <a:lnTo>
                    <a:pt x="59" y="18"/>
                  </a:lnTo>
                  <a:lnTo>
                    <a:pt x="60" y="23"/>
                  </a:lnTo>
                  <a:lnTo>
                    <a:pt x="60" y="30"/>
                  </a:lnTo>
                  <a:lnTo>
                    <a:pt x="60" y="36"/>
                  </a:lnTo>
                  <a:lnTo>
                    <a:pt x="59" y="41"/>
                  </a:lnTo>
                  <a:lnTo>
                    <a:pt x="56" y="47"/>
                  </a:lnTo>
                  <a:lnTo>
                    <a:pt x="52" y="51"/>
                  </a:lnTo>
                  <a:lnTo>
                    <a:pt x="48" y="55"/>
                  </a:lnTo>
                  <a:lnTo>
                    <a:pt x="42" y="58"/>
                  </a:lnTo>
                  <a:lnTo>
                    <a:pt x="37" y="59"/>
                  </a:lnTo>
                  <a:lnTo>
                    <a:pt x="30" y="61"/>
                  </a:lnTo>
                  <a:lnTo>
                    <a:pt x="23" y="59"/>
                  </a:lnTo>
                  <a:lnTo>
                    <a:pt x="15" y="56"/>
                  </a:lnTo>
                  <a:lnTo>
                    <a:pt x="9" y="52"/>
                  </a:lnTo>
                  <a:lnTo>
                    <a:pt x="5" y="47"/>
                  </a:lnTo>
                  <a:lnTo>
                    <a:pt x="2" y="41"/>
                  </a:lnTo>
                  <a:lnTo>
                    <a:pt x="1" y="36"/>
                  </a:lnTo>
                  <a:lnTo>
                    <a:pt x="0" y="30"/>
                  </a:lnTo>
                  <a:lnTo>
                    <a:pt x="1" y="23"/>
                  </a:lnTo>
                  <a:lnTo>
                    <a:pt x="2" y="18"/>
                  </a:lnTo>
                  <a:lnTo>
                    <a:pt x="5" y="14"/>
                  </a:lnTo>
                  <a:lnTo>
                    <a:pt x="9" y="8"/>
                  </a:lnTo>
                  <a:lnTo>
                    <a:pt x="15" y="4"/>
                  </a:lnTo>
                  <a:lnTo>
                    <a:pt x="23" y="1"/>
                  </a:lnTo>
                  <a:lnTo>
                    <a:pt x="3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4" name="Freeform 11"/>
            <p:cNvSpPr>
              <a:spLocks/>
            </p:cNvSpPr>
            <p:nvPr userDrawn="1"/>
          </p:nvSpPr>
          <p:spPr bwMode="auto">
            <a:xfrm>
              <a:off x="1260096" y="588138"/>
              <a:ext cx="131719" cy="162031"/>
            </a:xfrm>
            <a:custGeom>
              <a:avLst/>
              <a:gdLst>
                <a:gd name="T0" fmla="*/ 142 w 239"/>
                <a:gd name="T1" fmla="*/ 0 h 294"/>
                <a:gd name="T2" fmla="*/ 164 w 239"/>
                <a:gd name="T3" fmla="*/ 1 h 294"/>
                <a:gd name="T4" fmla="*/ 183 w 239"/>
                <a:gd name="T5" fmla="*/ 7 h 294"/>
                <a:gd name="T6" fmla="*/ 201 w 239"/>
                <a:gd name="T7" fmla="*/ 16 h 294"/>
                <a:gd name="T8" fmla="*/ 215 w 239"/>
                <a:gd name="T9" fmla="*/ 30 h 294"/>
                <a:gd name="T10" fmla="*/ 226 w 239"/>
                <a:gd name="T11" fmla="*/ 48 h 294"/>
                <a:gd name="T12" fmla="*/ 233 w 239"/>
                <a:gd name="T13" fmla="*/ 67 h 294"/>
                <a:gd name="T14" fmla="*/ 238 w 239"/>
                <a:gd name="T15" fmla="*/ 92 h 294"/>
                <a:gd name="T16" fmla="*/ 239 w 239"/>
                <a:gd name="T17" fmla="*/ 118 h 294"/>
                <a:gd name="T18" fmla="*/ 239 w 239"/>
                <a:gd name="T19" fmla="*/ 294 h 294"/>
                <a:gd name="T20" fmla="*/ 193 w 239"/>
                <a:gd name="T21" fmla="*/ 294 h 294"/>
                <a:gd name="T22" fmla="*/ 193 w 239"/>
                <a:gd name="T23" fmla="*/ 131 h 294"/>
                <a:gd name="T24" fmla="*/ 191 w 239"/>
                <a:gd name="T25" fmla="*/ 103 h 294"/>
                <a:gd name="T26" fmla="*/ 186 w 239"/>
                <a:gd name="T27" fmla="*/ 80 h 294"/>
                <a:gd name="T28" fmla="*/ 176 w 239"/>
                <a:gd name="T29" fmla="*/ 62 h 294"/>
                <a:gd name="T30" fmla="*/ 164 w 239"/>
                <a:gd name="T31" fmla="*/ 49 h 294"/>
                <a:gd name="T32" fmla="*/ 146 w 239"/>
                <a:gd name="T33" fmla="*/ 41 h 294"/>
                <a:gd name="T34" fmla="*/ 127 w 239"/>
                <a:gd name="T35" fmla="*/ 38 h 294"/>
                <a:gd name="T36" fmla="*/ 105 w 239"/>
                <a:gd name="T37" fmla="*/ 41 h 294"/>
                <a:gd name="T38" fmla="*/ 85 w 239"/>
                <a:gd name="T39" fmla="*/ 51 h 294"/>
                <a:gd name="T40" fmla="*/ 69 w 239"/>
                <a:gd name="T41" fmla="*/ 64 h 294"/>
                <a:gd name="T42" fmla="*/ 57 w 239"/>
                <a:gd name="T43" fmla="*/ 84 h 294"/>
                <a:gd name="T44" fmla="*/ 48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7 w 239"/>
                <a:gd name="T59" fmla="*/ 55 h 294"/>
                <a:gd name="T60" fmla="*/ 65 w 239"/>
                <a:gd name="T61" fmla="*/ 30 h 294"/>
                <a:gd name="T62" fmla="*/ 87 w 239"/>
                <a:gd name="T63" fmla="*/ 13 h 294"/>
                <a:gd name="T64" fmla="*/ 113 w 239"/>
                <a:gd name="T65" fmla="*/ 2 h 294"/>
                <a:gd name="T66" fmla="*/ 142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2" y="0"/>
                  </a:moveTo>
                  <a:lnTo>
                    <a:pt x="164" y="1"/>
                  </a:lnTo>
                  <a:lnTo>
                    <a:pt x="183" y="7"/>
                  </a:lnTo>
                  <a:lnTo>
                    <a:pt x="201" y="16"/>
                  </a:lnTo>
                  <a:lnTo>
                    <a:pt x="215" y="30"/>
                  </a:lnTo>
                  <a:lnTo>
                    <a:pt x="226" y="48"/>
                  </a:lnTo>
                  <a:lnTo>
                    <a:pt x="233" y="67"/>
                  </a:lnTo>
                  <a:lnTo>
                    <a:pt x="238" y="92"/>
                  </a:lnTo>
                  <a:lnTo>
                    <a:pt x="239" y="118"/>
                  </a:lnTo>
                  <a:lnTo>
                    <a:pt x="239" y="294"/>
                  </a:lnTo>
                  <a:lnTo>
                    <a:pt x="193" y="294"/>
                  </a:lnTo>
                  <a:lnTo>
                    <a:pt x="193" y="131"/>
                  </a:lnTo>
                  <a:lnTo>
                    <a:pt x="191" y="103"/>
                  </a:lnTo>
                  <a:lnTo>
                    <a:pt x="186" y="80"/>
                  </a:lnTo>
                  <a:lnTo>
                    <a:pt x="176" y="62"/>
                  </a:lnTo>
                  <a:lnTo>
                    <a:pt x="164" y="49"/>
                  </a:lnTo>
                  <a:lnTo>
                    <a:pt x="146" y="41"/>
                  </a:lnTo>
                  <a:lnTo>
                    <a:pt x="127" y="38"/>
                  </a:lnTo>
                  <a:lnTo>
                    <a:pt x="105" y="41"/>
                  </a:lnTo>
                  <a:lnTo>
                    <a:pt x="85" y="51"/>
                  </a:lnTo>
                  <a:lnTo>
                    <a:pt x="69" y="64"/>
                  </a:lnTo>
                  <a:lnTo>
                    <a:pt x="57" y="84"/>
                  </a:lnTo>
                  <a:lnTo>
                    <a:pt x="48" y="106"/>
                  </a:lnTo>
                  <a:lnTo>
                    <a:pt x="46" y="131"/>
                  </a:lnTo>
                  <a:lnTo>
                    <a:pt x="46" y="294"/>
                  </a:lnTo>
                  <a:lnTo>
                    <a:pt x="0" y="294"/>
                  </a:lnTo>
                  <a:lnTo>
                    <a:pt x="0" y="7"/>
                  </a:lnTo>
                  <a:lnTo>
                    <a:pt x="46" y="7"/>
                  </a:lnTo>
                  <a:lnTo>
                    <a:pt x="46" y="55"/>
                  </a:lnTo>
                  <a:lnTo>
                    <a:pt x="47" y="55"/>
                  </a:lnTo>
                  <a:lnTo>
                    <a:pt x="65" y="30"/>
                  </a:lnTo>
                  <a:lnTo>
                    <a:pt x="87" y="13"/>
                  </a:lnTo>
                  <a:lnTo>
                    <a:pt x="113" y="2"/>
                  </a:lnTo>
                  <a:lnTo>
                    <a:pt x="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5" name="Freeform 12"/>
            <p:cNvSpPr>
              <a:spLocks noEditPoints="1"/>
            </p:cNvSpPr>
            <p:nvPr userDrawn="1"/>
          </p:nvSpPr>
          <p:spPr bwMode="auto">
            <a:xfrm>
              <a:off x="1414963" y="514838"/>
              <a:ext cx="146049" cy="239189"/>
            </a:xfrm>
            <a:custGeom>
              <a:avLst/>
              <a:gdLst>
                <a:gd name="T0" fmla="*/ 139 w 265"/>
                <a:gd name="T1" fmla="*/ 171 h 434"/>
                <a:gd name="T2" fmla="*/ 112 w 265"/>
                <a:gd name="T3" fmla="*/ 175 h 434"/>
                <a:gd name="T4" fmla="*/ 89 w 265"/>
                <a:gd name="T5" fmla="*/ 185 h 434"/>
                <a:gd name="T6" fmla="*/ 71 w 265"/>
                <a:gd name="T7" fmla="*/ 203 h 434"/>
                <a:gd name="T8" fmla="*/ 59 w 265"/>
                <a:gd name="T9" fmla="*/ 225 h 434"/>
                <a:gd name="T10" fmla="*/ 51 w 265"/>
                <a:gd name="T11" fmla="*/ 254 h 434"/>
                <a:gd name="T12" fmla="*/ 48 w 265"/>
                <a:gd name="T13" fmla="*/ 288 h 434"/>
                <a:gd name="T14" fmla="*/ 51 w 265"/>
                <a:gd name="T15" fmla="*/ 320 h 434"/>
                <a:gd name="T16" fmla="*/ 59 w 265"/>
                <a:gd name="T17" fmla="*/ 348 h 434"/>
                <a:gd name="T18" fmla="*/ 73 w 265"/>
                <a:gd name="T19" fmla="*/ 370 h 434"/>
                <a:gd name="T20" fmla="*/ 89 w 265"/>
                <a:gd name="T21" fmla="*/ 383 h 434"/>
                <a:gd name="T22" fmla="*/ 110 w 265"/>
                <a:gd name="T23" fmla="*/ 393 h 434"/>
                <a:gd name="T24" fmla="*/ 133 w 265"/>
                <a:gd name="T25" fmla="*/ 396 h 434"/>
                <a:gd name="T26" fmla="*/ 158 w 265"/>
                <a:gd name="T27" fmla="*/ 393 h 434"/>
                <a:gd name="T28" fmla="*/ 178 w 265"/>
                <a:gd name="T29" fmla="*/ 383 h 434"/>
                <a:gd name="T30" fmla="*/ 196 w 265"/>
                <a:gd name="T31" fmla="*/ 367 h 434"/>
                <a:gd name="T32" fmla="*/ 209 w 265"/>
                <a:gd name="T33" fmla="*/ 346 h 434"/>
                <a:gd name="T34" fmla="*/ 217 w 265"/>
                <a:gd name="T35" fmla="*/ 324 h 434"/>
                <a:gd name="T36" fmla="*/ 220 w 265"/>
                <a:gd name="T37" fmla="*/ 298 h 434"/>
                <a:gd name="T38" fmla="*/ 220 w 265"/>
                <a:gd name="T39" fmla="*/ 255 h 434"/>
                <a:gd name="T40" fmla="*/ 217 w 265"/>
                <a:gd name="T41" fmla="*/ 233 h 434"/>
                <a:gd name="T42" fmla="*/ 210 w 265"/>
                <a:gd name="T43" fmla="*/ 214 h 434"/>
                <a:gd name="T44" fmla="*/ 198 w 265"/>
                <a:gd name="T45" fmla="*/ 196 h 434"/>
                <a:gd name="T46" fmla="*/ 180 w 265"/>
                <a:gd name="T47" fmla="*/ 182 h 434"/>
                <a:gd name="T48" fmla="*/ 161 w 265"/>
                <a:gd name="T49" fmla="*/ 174 h 434"/>
                <a:gd name="T50" fmla="*/ 139 w 265"/>
                <a:gd name="T51" fmla="*/ 171 h 434"/>
                <a:gd name="T52" fmla="*/ 220 w 265"/>
                <a:gd name="T53" fmla="*/ 0 h 434"/>
                <a:gd name="T54" fmla="*/ 265 w 265"/>
                <a:gd name="T55" fmla="*/ 0 h 434"/>
                <a:gd name="T56" fmla="*/ 265 w 265"/>
                <a:gd name="T57" fmla="*/ 427 h 434"/>
                <a:gd name="T58" fmla="*/ 220 w 265"/>
                <a:gd name="T59" fmla="*/ 427 h 434"/>
                <a:gd name="T60" fmla="*/ 220 w 265"/>
                <a:gd name="T61" fmla="*/ 379 h 434"/>
                <a:gd name="T62" fmla="*/ 218 w 265"/>
                <a:gd name="T63" fmla="*/ 379 h 434"/>
                <a:gd name="T64" fmla="*/ 204 w 265"/>
                <a:gd name="T65" fmla="*/ 398 h 434"/>
                <a:gd name="T66" fmla="*/ 187 w 265"/>
                <a:gd name="T67" fmla="*/ 415 h 434"/>
                <a:gd name="T68" fmla="*/ 167 w 265"/>
                <a:gd name="T69" fmla="*/ 426 h 434"/>
                <a:gd name="T70" fmla="*/ 145 w 265"/>
                <a:gd name="T71" fmla="*/ 433 h 434"/>
                <a:gd name="T72" fmla="*/ 119 w 265"/>
                <a:gd name="T73" fmla="*/ 434 h 434"/>
                <a:gd name="T74" fmla="*/ 95 w 265"/>
                <a:gd name="T75" fmla="*/ 433 h 434"/>
                <a:gd name="T76" fmla="*/ 71 w 265"/>
                <a:gd name="T77" fmla="*/ 426 h 434"/>
                <a:gd name="T78" fmla="*/ 52 w 265"/>
                <a:gd name="T79" fmla="*/ 414 h 434"/>
                <a:gd name="T80" fmla="*/ 34 w 265"/>
                <a:gd name="T81" fmla="*/ 397 h 434"/>
                <a:gd name="T82" fmla="*/ 19 w 265"/>
                <a:gd name="T83" fmla="*/ 376 h 434"/>
                <a:gd name="T84" fmla="*/ 8 w 265"/>
                <a:gd name="T85" fmla="*/ 352 h 434"/>
                <a:gd name="T86" fmla="*/ 2 w 265"/>
                <a:gd name="T87" fmla="*/ 323 h 434"/>
                <a:gd name="T88" fmla="*/ 0 w 265"/>
                <a:gd name="T89" fmla="*/ 291 h 434"/>
                <a:gd name="T90" fmla="*/ 2 w 265"/>
                <a:gd name="T91" fmla="*/ 257 h 434"/>
                <a:gd name="T92" fmla="*/ 9 w 265"/>
                <a:gd name="T93" fmla="*/ 225 h 434"/>
                <a:gd name="T94" fmla="*/ 20 w 265"/>
                <a:gd name="T95" fmla="*/ 199 h 434"/>
                <a:gd name="T96" fmla="*/ 37 w 265"/>
                <a:gd name="T97" fmla="*/ 175 h 434"/>
                <a:gd name="T98" fmla="*/ 56 w 265"/>
                <a:gd name="T99" fmla="*/ 156 h 434"/>
                <a:gd name="T100" fmla="*/ 78 w 265"/>
                <a:gd name="T101" fmla="*/ 144 h 434"/>
                <a:gd name="T102" fmla="*/ 104 w 265"/>
                <a:gd name="T103" fmla="*/ 135 h 434"/>
                <a:gd name="T104" fmla="*/ 132 w 265"/>
                <a:gd name="T105" fmla="*/ 133 h 434"/>
                <a:gd name="T106" fmla="*/ 159 w 265"/>
                <a:gd name="T107" fmla="*/ 135 h 434"/>
                <a:gd name="T108" fmla="*/ 182 w 265"/>
                <a:gd name="T109" fmla="*/ 144 h 434"/>
                <a:gd name="T110" fmla="*/ 203 w 265"/>
                <a:gd name="T111" fmla="*/ 159 h 434"/>
                <a:gd name="T112" fmla="*/ 218 w 265"/>
                <a:gd name="T113" fmla="*/ 179 h 434"/>
                <a:gd name="T114" fmla="*/ 220 w 265"/>
                <a:gd name="T115" fmla="*/ 179 h 434"/>
                <a:gd name="T116" fmla="*/ 220 w 265"/>
                <a:gd name="T11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5" h="434">
                  <a:moveTo>
                    <a:pt x="139" y="171"/>
                  </a:moveTo>
                  <a:lnTo>
                    <a:pt x="112" y="175"/>
                  </a:lnTo>
                  <a:lnTo>
                    <a:pt x="89" y="185"/>
                  </a:lnTo>
                  <a:lnTo>
                    <a:pt x="71" y="203"/>
                  </a:lnTo>
                  <a:lnTo>
                    <a:pt x="59" y="225"/>
                  </a:lnTo>
                  <a:lnTo>
                    <a:pt x="51" y="254"/>
                  </a:lnTo>
                  <a:lnTo>
                    <a:pt x="48" y="288"/>
                  </a:lnTo>
                  <a:lnTo>
                    <a:pt x="51" y="320"/>
                  </a:lnTo>
                  <a:lnTo>
                    <a:pt x="59" y="348"/>
                  </a:lnTo>
                  <a:lnTo>
                    <a:pt x="73" y="370"/>
                  </a:lnTo>
                  <a:lnTo>
                    <a:pt x="89" y="383"/>
                  </a:lnTo>
                  <a:lnTo>
                    <a:pt x="110" y="393"/>
                  </a:lnTo>
                  <a:lnTo>
                    <a:pt x="133" y="396"/>
                  </a:lnTo>
                  <a:lnTo>
                    <a:pt x="158" y="393"/>
                  </a:lnTo>
                  <a:lnTo>
                    <a:pt x="178" y="383"/>
                  </a:lnTo>
                  <a:lnTo>
                    <a:pt x="196" y="367"/>
                  </a:lnTo>
                  <a:lnTo>
                    <a:pt x="209" y="346"/>
                  </a:lnTo>
                  <a:lnTo>
                    <a:pt x="217" y="324"/>
                  </a:lnTo>
                  <a:lnTo>
                    <a:pt x="220" y="298"/>
                  </a:lnTo>
                  <a:lnTo>
                    <a:pt x="220" y="255"/>
                  </a:lnTo>
                  <a:lnTo>
                    <a:pt x="217" y="233"/>
                  </a:lnTo>
                  <a:lnTo>
                    <a:pt x="210" y="214"/>
                  </a:lnTo>
                  <a:lnTo>
                    <a:pt x="198" y="196"/>
                  </a:lnTo>
                  <a:lnTo>
                    <a:pt x="180" y="182"/>
                  </a:lnTo>
                  <a:lnTo>
                    <a:pt x="161" y="174"/>
                  </a:lnTo>
                  <a:lnTo>
                    <a:pt x="139" y="171"/>
                  </a:lnTo>
                  <a:close/>
                  <a:moveTo>
                    <a:pt x="220" y="0"/>
                  </a:moveTo>
                  <a:lnTo>
                    <a:pt x="265" y="0"/>
                  </a:lnTo>
                  <a:lnTo>
                    <a:pt x="265" y="427"/>
                  </a:lnTo>
                  <a:lnTo>
                    <a:pt x="220" y="427"/>
                  </a:lnTo>
                  <a:lnTo>
                    <a:pt x="220" y="379"/>
                  </a:lnTo>
                  <a:lnTo>
                    <a:pt x="218" y="379"/>
                  </a:lnTo>
                  <a:lnTo>
                    <a:pt x="204" y="398"/>
                  </a:lnTo>
                  <a:lnTo>
                    <a:pt x="187" y="415"/>
                  </a:lnTo>
                  <a:lnTo>
                    <a:pt x="167" y="426"/>
                  </a:lnTo>
                  <a:lnTo>
                    <a:pt x="145" y="433"/>
                  </a:lnTo>
                  <a:lnTo>
                    <a:pt x="119" y="434"/>
                  </a:lnTo>
                  <a:lnTo>
                    <a:pt x="95" y="433"/>
                  </a:lnTo>
                  <a:lnTo>
                    <a:pt x="71" y="426"/>
                  </a:lnTo>
                  <a:lnTo>
                    <a:pt x="52" y="414"/>
                  </a:lnTo>
                  <a:lnTo>
                    <a:pt x="34" y="397"/>
                  </a:lnTo>
                  <a:lnTo>
                    <a:pt x="19" y="376"/>
                  </a:lnTo>
                  <a:lnTo>
                    <a:pt x="8" y="352"/>
                  </a:lnTo>
                  <a:lnTo>
                    <a:pt x="2" y="323"/>
                  </a:lnTo>
                  <a:lnTo>
                    <a:pt x="0" y="291"/>
                  </a:lnTo>
                  <a:lnTo>
                    <a:pt x="2" y="257"/>
                  </a:lnTo>
                  <a:lnTo>
                    <a:pt x="9" y="225"/>
                  </a:lnTo>
                  <a:lnTo>
                    <a:pt x="20" y="199"/>
                  </a:lnTo>
                  <a:lnTo>
                    <a:pt x="37" y="175"/>
                  </a:lnTo>
                  <a:lnTo>
                    <a:pt x="56" y="156"/>
                  </a:lnTo>
                  <a:lnTo>
                    <a:pt x="78" y="144"/>
                  </a:lnTo>
                  <a:lnTo>
                    <a:pt x="104" y="135"/>
                  </a:lnTo>
                  <a:lnTo>
                    <a:pt x="132" y="133"/>
                  </a:lnTo>
                  <a:lnTo>
                    <a:pt x="159" y="135"/>
                  </a:lnTo>
                  <a:lnTo>
                    <a:pt x="182" y="144"/>
                  </a:lnTo>
                  <a:lnTo>
                    <a:pt x="203" y="159"/>
                  </a:lnTo>
                  <a:lnTo>
                    <a:pt x="218" y="179"/>
                  </a:lnTo>
                  <a:lnTo>
                    <a:pt x="220" y="179"/>
                  </a:lnTo>
                  <a:lnTo>
                    <a:pt x="22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6" name="Freeform 13"/>
            <p:cNvSpPr>
              <a:spLocks noEditPoints="1"/>
            </p:cNvSpPr>
            <p:nvPr userDrawn="1"/>
          </p:nvSpPr>
          <p:spPr bwMode="auto">
            <a:xfrm>
              <a:off x="1588016"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60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4 w 284"/>
                <a:gd name="T35" fmla="*/ 232 h 301"/>
                <a:gd name="T36" fmla="*/ 226 w 284"/>
                <a:gd name="T37" fmla="*/ 210 h 301"/>
                <a:gd name="T38" fmla="*/ 234 w 284"/>
                <a:gd name="T39" fmla="*/ 184 h 301"/>
                <a:gd name="T40" fmla="*/ 237 w 284"/>
                <a:gd name="T41" fmla="*/ 151 h 301"/>
                <a:gd name="T42" fmla="*/ 234 w 284"/>
                <a:gd name="T43" fmla="*/ 125 h 301"/>
                <a:gd name="T44" fmla="*/ 229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60" y="212"/>
                  </a:lnTo>
                  <a:lnTo>
                    <a:pt x="73" y="234"/>
                  </a:lnTo>
                  <a:lnTo>
                    <a:pt x="93" y="249"/>
                  </a:lnTo>
                  <a:lnTo>
                    <a:pt x="116" y="259"/>
                  </a:lnTo>
                  <a:lnTo>
                    <a:pt x="143" y="263"/>
                  </a:lnTo>
                  <a:lnTo>
                    <a:pt x="165" y="260"/>
                  </a:lnTo>
                  <a:lnTo>
                    <a:pt x="183" y="254"/>
                  </a:lnTo>
                  <a:lnTo>
                    <a:pt x="200" y="246"/>
                  </a:lnTo>
                  <a:lnTo>
                    <a:pt x="214" y="232"/>
                  </a:lnTo>
                  <a:lnTo>
                    <a:pt x="226" y="210"/>
                  </a:lnTo>
                  <a:lnTo>
                    <a:pt x="234" y="184"/>
                  </a:lnTo>
                  <a:lnTo>
                    <a:pt x="237" y="151"/>
                  </a:lnTo>
                  <a:lnTo>
                    <a:pt x="234" y="125"/>
                  </a:lnTo>
                  <a:lnTo>
                    <a:pt x="229"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7" name="Freeform 14"/>
            <p:cNvSpPr>
              <a:spLocks/>
            </p:cNvSpPr>
            <p:nvPr userDrawn="1"/>
          </p:nvSpPr>
          <p:spPr bwMode="auto">
            <a:xfrm>
              <a:off x="1748945" y="591996"/>
              <a:ext cx="222104" cy="158174"/>
            </a:xfrm>
            <a:custGeom>
              <a:avLst/>
              <a:gdLst>
                <a:gd name="T0" fmla="*/ 0 w 403"/>
                <a:gd name="T1" fmla="*/ 0 h 287"/>
                <a:gd name="T2" fmla="*/ 48 w 403"/>
                <a:gd name="T3" fmla="*/ 0 h 287"/>
                <a:gd name="T4" fmla="*/ 108 w 403"/>
                <a:gd name="T5" fmla="*/ 216 h 287"/>
                <a:gd name="T6" fmla="*/ 113 w 403"/>
                <a:gd name="T7" fmla="*/ 242 h 287"/>
                <a:gd name="T8" fmla="*/ 114 w 403"/>
                <a:gd name="T9" fmla="*/ 242 h 287"/>
                <a:gd name="T10" fmla="*/ 115 w 403"/>
                <a:gd name="T11" fmla="*/ 230 h 287"/>
                <a:gd name="T12" fmla="*/ 119 w 403"/>
                <a:gd name="T13" fmla="*/ 216 h 287"/>
                <a:gd name="T14" fmla="*/ 185 w 403"/>
                <a:gd name="T15" fmla="*/ 0 h 287"/>
                <a:gd name="T16" fmla="*/ 228 w 403"/>
                <a:gd name="T17" fmla="*/ 0 h 287"/>
                <a:gd name="T18" fmla="*/ 287 w 403"/>
                <a:gd name="T19" fmla="*/ 217 h 287"/>
                <a:gd name="T20" fmla="*/ 290 w 403"/>
                <a:gd name="T21" fmla="*/ 228 h 287"/>
                <a:gd name="T22" fmla="*/ 291 w 403"/>
                <a:gd name="T23" fmla="*/ 243 h 287"/>
                <a:gd name="T24" fmla="*/ 294 w 403"/>
                <a:gd name="T25" fmla="*/ 243 h 287"/>
                <a:gd name="T26" fmla="*/ 295 w 403"/>
                <a:gd name="T27" fmla="*/ 231 h 287"/>
                <a:gd name="T28" fmla="*/ 298 w 403"/>
                <a:gd name="T29" fmla="*/ 217 h 287"/>
                <a:gd name="T30" fmla="*/ 357 w 403"/>
                <a:gd name="T31" fmla="*/ 0 h 287"/>
                <a:gd name="T32" fmla="*/ 403 w 403"/>
                <a:gd name="T33" fmla="*/ 0 h 287"/>
                <a:gd name="T34" fmla="*/ 316 w 403"/>
                <a:gd name="T35" fmla="*/ 287 h 287"/>
                <a:gd name="T36" fmla="*/ 268 w 403"/>
                <a:gd name="T37" fmla="*/ 287 h 287"/>
                <a:gd name="T38" fmla="*/ 209 w 403"/>
                <a:gd name="T39" fmla="*/ 81 h 287"/>
                <a:gd name="T40" fmla="*/ 206 w 403"/>
                <a:gd name="T41" fmla="*/ 68 h 287"/>
                <a:gd name="T42" fmla="*/ 205 w 403"/>
                <a:gd name="T43" fmla="*/ 55 h 287"/>
                <a:gd name="T44" fmla="*/ 203 w 403"/>
                <a:gd name="T45" fmla="*/ 55 h 287"/>
                <a:gd name="T46" fmla="*/ 202 w 403"/>
                <a:gd name="T47" fmla="*/ 66 h 287"/>
                <a:gd name="T48" fmla="*/ 198 w 403"/>
                <a:gd name="T49" fmla="*/ 81 h 287"/>
                <a:gd name="T50" fmla="*/ 133 w 403"/>
                <a:gd name="T51" fmla="*/ 287 h 287"/>
                <a:gd name="T52" fmla="*/ 88 w 403"/>
                <a:gd name="T53" fmla="*/ 287 h 287"/>
                <a:gd name="T54" fmla="*/ 0 w 403"/>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287">
                  <a:moveTo>
                    <a:pt x="0" y="0"/>
                  </a:moveTo>
                  <a:lnTo>
                    <a:pt x="48" y="0"/>
                  </a:lnTo>
                  <a:lnTo>
                    <a:pt x="108" y="216"/>
                  </a:lnTo>
                  <a:lnTo>
                    <a:pt x="113" y="242"/>
                  </a:lnTo>
                  <a:lnTo>
                    <a:pt x="114" y="242"/>
                  </a:lnTo>
                  <a:lnTo>
                    <a:pt x="115" y="230"/>
                  </a:lnTo>
                  <a:lnTo>
                    <a:pt x="119" y="216"/>
                  </a:lnTo>
                  <a:lnTo>
                    <a:pt x="185" y="0"/>
                  </a:lnTo>
                  <a:lnTo>
                    <a:pt x="228" y="0"/>
                  </a:lnTo>
                  <a:lnTo>
                    <a:pt x="287" y="217"/>
                  </a:lnTo>
                  <a:lnTo>
                    <a:pt x="290" y="228"/>
                  </a:lnTo>
                  <a:lnTo>
                    <a:pt x="291" y="243"/>
                  </a:lnTo>
                  <a:lnTo>
                    <a:pt x="294" y="243"/>
                  </a:lnTo>
                  <a:lnTo>
                    <a:pt x="295" y="231"/>
                  </a:lnTo>
                  <a:lnTo>
                    <a:pt x="298" y="217"/>
                  </a:lnTo>
                  <a:lnTo>
                    <a:pt x="357" y="0"/>
                  </a:lnTo>
                  <a:lnTo>
                    <a:pt x="403" y="0"/>
                  </a:lnTo>
                  <a:lnTo>
                    <a:pt x="316" y="287"/>
                  </a:lnTo>
                  <a:lnTo>
                    <a:pt x="268" y="287"/>
                  </a:lnTo>
                  <a:lnTo>
                    <a:pt x="209" y="81"/>
                  </a:lnTo>
                  <a:lnTo>
                    <a:pt x="206" y="68"/>
                  </a:lnTo>
                  <a:lnTo>
                    <a:pt x="205" y="55"/>
                  </a:lnTo>
                  <a:lnTo>
                    <a:pt x="203" y="55"/>
                  </a:lnTo>
                  <a:lnTo>
                    <a:pt x="202" y="66"/>
                  </a:lnTo>
                  <a:lnTo>
                    <a:pt x="198" y="81"/>
                  </a:lnTo>
                  <a:lnTo>
                    <a:pt x="133" y="287"/>
                  </a:lnTo>
                  <a:lnTo>
                    <a:pt x="88" y="28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8" name="Freeform 15"/>
            <p:cNvSpPr>
              <a:spLocks/>
            </p:cNvSpPr>
            <p:nvPr userDrawn="1"/>
          </p:nvSpPr>
          <p:spPr bwMode="auto">
            <a:xfrm>
              <a:off x="1977112" y="588138"/>
              <a:ext cx="97549" cy="165889"/>
            </a:xfrm>
            <a:custGeom>
              <a:avLst/>
              <a:gdLst>
                <a:gd name="T0" fmla="*/ 101 w 177"/>
                <a:gd name="T1" fmla="*/ 0 h 301"/>
                <a:gd name="T2" fmla="*/ 134 w 177"/>
                <a:gd name="T3" fmla="*/ 2 h 301"/>
                <a:gd name="T4" fmla="*/ 163 w 177"/>
                <a:gd name="T5" fmla="*/ 13 h 301"/>
                <a:gd name="T6" fmla="*/ 163 w 177"/>
                <a:gd name="T7" fmla="*/ 59 h 301"/>
                <a:gd name="T8" fmla="*/ 144 w 177"/>
                <a:gd name="T9" fmla="*/ 48 h 301"/>
                <a:gd name="T10" fmla="*/ 122 w 177"/>
                <a:gd name="T11" fmla="*/ 41 h 301"/>
                <a:gd name="T12" fmla="*/ 99 w 177"/>
                <a:gd name="T13" fmla="*/ 38 h 301"/>
                <a:gd name="T14" fmla="*/ 78 w 177"/>
                <a:gd name="T15" fmla="*/ 41 h 301"/>
                <a:gd name="T16" fmla="*/ 61 w 177"/>
                <a:gd name="T17" fmla="*/ 51 h 301"/>
                <a:gd name="T18" fmla="*/ 50 w 177"/>
                <a:gd name="T19" fmla="*/ 63 h 301"/>
                <a:gd name="T20" fmla="*/ 48 w 177"/>
                <a:gd name="T21" fmla="*/ 80 h 301"/>
                <a:gd name="T22" fmla="*/ 50 w 177"/>
                <a:gd name="T23" fmla="*/ 96 h 301"/>
                <a:gd name="T24" fmla="*/ 59 w 177"/>
                <a:gd name="T25" fmla="*/ 108 h 301"/>
                <a:gd name="T26" fmla="*/ 68 w 177"/>
                <a:gd name="T27" fmla="*/ 115 h 301"/>
                <a:gd name="T28" fmla="*/ 83 w 177"/>
                <a:gd name="T29" fmla="*/ 124 h 301"/>
                <a:gd name="T30" fmla="*/ 103 w 177"/>
                <a:gd name="T31" fmla="*/ 133 h 301"/>
                <a:gd name="T32" fmla="*/ 134 w 177"/>
                <a:gd name="T33" fmla="*/ 148 h 301"/>
                <a:gd name="T34" fmla="*/ 155 w 177"/>
                <a:gd name="T35" fmla="*/ 165 h 301"/>
                <a:gd name="T36" fmla="*/ 167 w 177"/>
                <a:gd name="T37" fmla="*/ 180 h 301"/>
                <a:gd name="T38" fmla="*/ 174 w 177"/>
                <a:gd name="T39" fmla="*/ 198 h 301"/>
                <a:gd name="T40" fmla="*/ 177 w 177"/>
                <a:gd name="T41" fmla="*/ 217 h 301"/>
                <a:gd name="T42" fmla="*/ 174 w 177"/>
                <a:gd name="T43" fmla="*/ 241 h 301"/>
                <a:gd name="T44" fmla="*/ 165 w 177"/>
                <a:gd name="T45" fmla="*/ 260 h 301"/>
                <a:gd name="T46" fmla="*/ 151 w 177"/>
                <a:gd name="T47" fmla="*/ 277 h 301"/>
                <a:gd name="T48" fmla="*/ 129 w 177"/>
                <a:gd name="T49" fmla="*/ 290 h 301"/>
                <a:gd name="T50" fmla="*/ 103 w 177"/>
                <a:gd name="T51" fmla="*/ 299 h 301"/>
                <a:gd name="T52" fmla="*/ 71 w 177"/>
                <a:gd name="T53" fmla="*/ 301 h 301"/>
                <a:gd name="T54" fmla="*/ 45 w 177"/>
                <a:gd name="T55" fmla="*/ 300 h 301"/>
                <a:gd name="T56" fmla="*/ 22 w 177"/>
                <a:gd name="T57" fmla="*/ 294 h 301"/>
                <a:gd name="T58" fmla="*/ 0 w 177"/>
                <a:gd name="T59" fmla="*/ 285 h 301"/>
                <a:gd name="T60" fmla="*/ 0 w 177"/>
                <a:gd name="T61" fmla="*/ 235 h 301"/>
                <a:gd name="T62" fmla="*/ 23 w 177"/>
                <a:gd name="T63" fmla="*/ 250 h 301"/>
                <a:gd name="T64" fmla="*/ 48 w 177"/>
                <a:gd name="T65" fmla="*/ 260 h 301"/>
                <a:gd name="T66" fmla="*/ 75 w 177"/>
                <a:gd name="T67" fmla="*/ 263 h 301"/>
                <a:gd name="T68" fmla="*/ 94 w 177"/>
                <a:gd name="T69" fmla="*/ 261 h 301"/>
                <a:gd name="T70" fmla="*/ 110 w 177"/>
                <a:gd name="T71" fmla="*/ 256 h 301"/>
                <a:gd name="T72" fmla="*/ 121 w 177"/>
                <a:gd name="T73" fmla="*/ 248 h 301"/>
                <a:gd name="T74" fmla="*/ 127 w 177"/>
                <a:gd name="T75" fmla="*/ 237 h 301"/>
                <a:gd name="T76" fmla="*/ 129 w 177"/>
                <a:gd name="T77" fmla="*/ 223 h 301"/>
                <a:gd name="T78" fmla="*/ 126 w 177"/>
                <a:gd name="T79" fmla="*/ 206 h 301"/>
                <a:gd name="T80" fmla="*/ 118 w 177"/>
                <a:gd name="T81" fmla="*/ 194 h 301"/>
                <a:gd name="T82" fmla="*/ 107 w 177"/>
                <a:gd name="T83" fmla="*/ 187 h 301"/>
                <a:gd name="T84" fmla="*/ 90 w 177"/>
                <a:gd name="T85" fmla="*/ 177 h 301"/>
                <a:gd name="T86" fmla="*/ 70 w 177"/>
                <a:gd name="T87" fmla="*/ 168 h 301"/>
                <a:gd name="T88" fmla="*/ 48 w 177"/>
                <a:gd name="T89" fmla="*/ 157 h 301"/>
                <a:gd name="T90" fmla="*/ 31 w 177"/>
                <a:gd name="T91" fmla="*/ 146 h 301"/>
                <a:gd name="T92" fmla="*/ 19 w 177"/>
                <a:gd name="T93" fmla="*/ 135 h 301"/>
                <a:gd name="T94" fmla="*/ 8 w 177"/>
                <a:gd name="T95" fmla="*/ 121 h 301"/>
                <a:gd name="T96" fmla="*/ 2 w 177"/>
                <a:gd name="T97" fmla="*/ 103 h 301"/>
                <a:gd name="T98" fmla="*/ 1 w 177"/>
                <a:gd name="T99" fmla="*/ 82 h 301"/>
                <a:gd name="T100" fmla="*/ 4 w 177"/>
                <a:gd name="T101" fmla="*/ 60 h 301"/>
                <a:gd name="T102" fmla="*/ 13 w 177"/>
                <a:gd name="T103" fmla="*/ 41 h 301"/>
                <a:gd name="T104" fmla="*/ 28 w 177"/>
                <a:gd name="T105" fmla="*/ 23 h 301"/>
                <a:gd name="T106" fmla="*/ 49 w 177"/>
                <a:gd name="T107" fmla="*/ 9 h 301"/>
                <a:gd name="T108" fmla="*/ 74 w 177"/>
                <a:gd name="T109" fmla="*/ 2 h 301"/>
                <a:gd name="T110" fmla="*/ 101 w 177"/>
                <a:gd name="T11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301">
                  <a:moveTo>
                    <a:pt x="101" y="0"/>
                  </a:moveTo>
                  <a:lnTo>
                    <a:pt x="134" y="2"/>
                  </a:lnTo>
                  <a:lnTo>
                    <a:pt x="163" y="13"/>
                  </a:lnTo>
                  <a:lnTo>
                    <a:pt x="163" y="59"/>
                  </a:lnTo>
                  <a:lnTo>
                    <a:pt x="144" y="48"/>
                  </a:lnTo>
                  <a:lnTo>
                    <a:pt x="122" y="41"/>
                  </a:lnTo>
                  <a:lnTo>
                    <a:pt x="99" y="38"/>
                  </a:lnTo>
                  <a:lnTo>
                    <a:pt x="78" y="41"/>
                  </a:lnTo>
                  <a:lnTo>
                    <a:pt x="61" y="51"/>
                  </a:lnTo>
                  <a:lnTo>
                    <a:pt x="50" y="63"/>
                  </a:lnTo>
                  <a:lnTo>
                    <a:pt x="48" y="80"/>
                  </a:lnTo>
                  <a:lnTo>
                    <a:pt x="50" y="96"/>
                  </a:lnTo>
                  <a:lnTo>
                    <a:pt x="59" y="108"/>
                  </a:lnTo>
                  <a:lnTo>
                    <a:pt x="68" y="115"/>
                  </a:lnTo>
                  <a:lnTo>
                    <a:pt x="83" y="124"/>
                  </a:lnTo>
                  <a:lnTo>
                    <a:pt x="103" y="133"/>
                  </a:lnTo>
                  <a:lnTo>
                    <a:pt x="134" y="148"/>
                  </a:lnTo>
                  <a:lnTo>
                    <a:pt x="155" y="165"/>
                  </a:lnTo>
                  <a:lnTo>
                    <a:pt x="167" y="180"/>
                  </a:lnTo>
                  <a:lnTo>
                    <a:pt x="174" y="198"/>
                  </a:lnTo>
                  <a:lnTo>
                    <a:pt x="177" y="217"/>
                  </a:lnTo>
                  <a:lnTo>
                    <a:pt x="174" y="241"/>
                  </a:lnTo>
                  <a:lnTo>
                    <a:pt x="165" y="260"/>
                  </a:lnTo>
                  <a:lnTo>
                    <a:pt x="151" y="277"/>
                  </a:lnTo>
                  <a:lnTo>
                    <a:pt x="129" y="290"/>
                  </a:lnTo>
                  <a:lnTo>
                    <a:pt x="103" y="299"/>
                  </a:lnTo>
                  <a:lnTo>
                    <a:pt x="71" y="301"/>
                  </a:lnTo>
                  <a:lnTo>
                    <a:pt x="45" y="300"/>
                  </a:lnTo>
                  <a:lnTo>
                    <a:pt x="22" y="294"/>
                  </a:lnTo>
                  <a:lnTo>
                    <a:pt x="0" y="285"/>
                  </a:lnTo>
                  <a:lnTo>
                    <a:pt x="0" y="235"/>
                  </a:lnTo>
                  <a:lnTo>
                    <a:pt x="23" y="250"/>
                  </a:lnTo>
                  <a:lnTo>
                    <a:pt x="48" y="260"/>
                  </a:lnTo>
                  <a:lnTo>
                    <a:pt x="75" y="263"/>
                  </a:lnTo>
                  <a:lnTo>
                    <a:pt x="94" y="261"/>
                  </a:lnTo>
                  <a:lnTo>
                    <a:pt x="110" y="256"/>
                  </a:lnTo>
                  <a:lnTo>
                    <a:pt x="121" y="248"/>
                  </a:lnTo>
                  <a:lnTo>
                    <a:pt x="127" y="237"/>
                  </a:lnTo>
                  <a:lnTo>
                    <a:pt x="129" y="223"/>
                  </a:lnTo>
                  <a:lnTo>
                    <a:pt x="126" y="206"/>
                  </a:lnTo>
                  <a:lnTo>
                    <a:pt x="118" y="194"/>
                  </a:lnTo>
                  <a:lnTo>
                    <a:pt x="107" y="187"/>
                  </a:lnTo>
                  <a:lnTo>
                    <a:pt x="90" y="177"/>
                  </a:lnTo>
                  <a:lnTo>
                    <a:pt x="70" y="168"/>
                  </a:lnTo>
                  <a:lnTo>
                    <a:pt x="48" y="157"/>
                  </a:lnTo>
                  <a:lnTo>
                    <a:pt x="31" y="146"/>
                  </a:lnTo>
                  <a:lnTo>
                    <a:pt x="19" y="135"/>
                  </a:lnTo>
                  <a:lnTo>
                    <a:pt x="8" y="121"/>
                  </a:lnTo>
                  <a:lnTo>
                    <a:pt x="2" y="103"/>
                  </a:lnTo>
                  <a:lnTo>
                    <a:pt x="1" y="82"/>
                  </a:lnTo>
                  <a:lnTo>
                    <a:pt x="4" y="60"/>
                  </a:lnTo>
                  <a:lnTo>
                    <a:pt x="13" y="41"/>
                  </a:lnTo>
                  <a:lnTo>
                    <a:pt x="28" y="23"/>
                  </a:lnTo>
                  <a:lnTo>
                    <a:pt x="49" y="9"/>
                  </a:lnTo>
                  <a:lnTo>
                    <a:pt x="74" y="2"/>
                  </a:lnTo>
                  <a:lnTo>
                    <a:pt x="10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69" name="Freeform 16"/>
            <p:cNvSpPr>
              <a:spLocks noEditPoints="1"/>
            </p:cNvSpPr>
            <p:nvPr userDrawn="1"/>
          </p:nvSpPr>
          <p:spPr bwMode="auto">
            <a:xfrm>
              <a:off x="2080173" y="586484"/>
              <a:ext cx="32516" cy="31965"/>
            </a:xfrm>
            <a:custGeom>
              <a:avLst/>
              <a:gdLst>
                <a:gd name="T0" fmla="*/ 23 w 59"/>
                <a:gd name="T1" fmla="*/ 27 h 58"/>
                <a:gd name="T2" fmla="*/ 31 w 59"/>
                <a:gd name="T3" fmla="*/ 27 h 58"/>
                <a:gd name="T4" fmla="*/ 35 w 59"/>
                <a:gd name="T5" fmla="*/ 23 h 58"/>
                <a:gd name="T6" fmla="*/ 35 w 59"/>
                <a:gd name="T7" fmla="*/ 18 h 58"/>
                <a:gd name="T8" fmla="*/ 31 w 59"/>
                <a:gd name="T9" fmla="*/ 15 h 58"/>
                <a:gd name="T10" fmla="*/ 23 w 59"/>
                <a:gd name="T11" fmla="*/ 15 h 58"/>
                <a:gd name="T12" fmla="*/ 28 w 59"/>
                <a:gd name="T13" fmla="*/ 11 h 58"/>
                <a:gd name="T14" fmla="*/ 35 w 59"/>
                <a:gd name="T15" fmla="*/ 12 h 58"/>
                <a:gd name="T16" fmla="*/ 41 w 59"/>
                <a:gd name="T17" fmla="*/ 16 h 58"/>
                <a:gd name="T18" fmla="*/ 41 w 59"/>
                <a:gd name="T19" fmla="*/ 25 h 58"/>
                <a:gd name="T20" fmla="*/ 35 w 59"/>
                <a:gd name="T21" fmla="*/ 29 h 58"/>
                <a:gd name="T22" fmla="*/ 33 w 59"/>
                <a:gd name="T23" fmla="*/ 30 h 58"/>
                <a:gd name="T24" fmla="*/ 37 w 59"/>
                <a:gd name="T25" fmla="*/ 34 h 58"/>
                <a:gd name="T26" fmla="*/ 44 w 59"/>
                <a:gd name="T27" fmla="*/ 48 h 58"/>
                <a:gd name="T28" fmla="*/ 33 w 59"/>
                <a:gd name="T29" fmla="*/ 38 h 58"/>
                <a:gd name="T30" fmla="*/ 28 w 59"/>
                <a:gd name="T31" fmla="*/ 33 h 58"/>
                <a:gd name="T32" fmla="*/ 23 w 59"/>
                <a:gd name="T33" fmla="*/ 32 h 58"/>
                <a:gd name="T34" fmla="*/ 17 w 59"/>
                <a:gd name="T35" fmla="*/ 48 h 58"/>
                <a:gd name="T36" fmla="*/ 28 w 59"/>
                <a:gd name="T37" fmla="*/ 4 h 58"/>
                <a:gd name="T38" fmla="*/ 16 w 59"/>
                <a:gd name="T39" fmla="*/ 7 h 58"/>
                <a:gd name="T40" fmla="*/ 6 w 59"/>
                <a:gd name="T41" fmla="*/ 16 h 58"/>
                <a:gd name="T42" fmla="*/ 2 w 59"/>
                <a:gd name="T43" fmla="*/ 29 h 58"/>
                <a:gd name="T44" fmla="*/ 6 w 59"/>
                <a:gd name="T45" fmla="*/ 43 h 58"/>
                <a:gd name="T46" fmla="*/ 16 w 59"/>
                <a:gd name="T47" fmla="*/ 52 h 58"/>
                <a:gd name="T48" fmla="*/ 28 w 59"/>
                <a:gd name="T49" fmla="*/ 55 h 58"/>
                <a:gd name="T50" fmla="*/ 42 w 59"/>
                <a:gd name="T51" fmla="*/ 52 h 58"/>
                <a:gd name="T52" fmla="*/ 52 w 59"/>
                <a:gd name="T53" fmla="*/ 43 h 58"/>
                <a:gd name="T54" fmla="*/ 55 w 59"/>
                <a:gd name="T55" fmla="*/ 29 h 58"/>
                <a:gd name="T56" fmla="*/ 52 w 59"/>
                <a:gd name="T57" fmla="*/ 16 h 58"/>
                <a:gd name="T58" fmla="*/ 42 w 59"/>
                <a:gd name="T59" fmla="*/ 7 h 58"/>
                <a:gd name="T60" fmla="*/ 28 w 59"/>
                <a:gd name="T61" fmla="*/ 4 h 58"/>
                <a:gd name="T62" fmla="*/ 37 w 59"/>
                <a:gd name="T63" fmla="*/ 1 h 58"/>
                <a:gd name="T64" fmla="*/ 49 w 59"/>
                <a:gd name="T65" fmla="*/ 8 h 58"/>
                <a:gd name="T66" fmla="*/ 56 w 59"/>
                <a:gd name="T67" fmla="*/ 18 h 58"/>
                <a:gd name="T68" fmla="*/ 59 w 59"/>
                <a:gd name="T69" fmla="*/ 29 h 58"/>
                <a:gd name="T70" fmla="*/ 56 w 59"/>
                <a:gd name="T71" fmla="*/ 41 h 58"/>
                <a:gd name="T72" fmla="*/ 49 w 59"/>
                <a:gd name="T73" fmla="*/ 49 h 58"/>
                <a:gd name="T74" fmla="*/ 37 w 59"/>
                <a:gd name="T75" fmla="*/ 58 h 58"/>
                <a:gd name="T76" fmla="*/ 23 w 59"/>
                <a:gd name="T77" fmla="*/ 58 h 58"/>
                <a:gd name="T78" fmla="*/ 12 w 59"/>
                <a:gd name="T79" fmla="*/ 54 h 58"/>
                <a:gd name="T80" fmla="*/ 4 w 59"/>
                <a:gd name="T81" fmla="*/ 45 h 58"/>
                <a:gd name="T82" fmla="*/ 0 w 59"/>
                <a:gd name="T83" fmla="*/ 36 h 58"/>
                <a:gd name="T84" fmla="*/ 1 w 59"/>
                <a:gd name="T85" fmla="*/ 22 h 58"/>
                <a:gd name="T86" fmla="*/ 8 w 59"/>
                <a:gd name="T87" fmla="*/ 8 h 58"/>
                <a:gd name="T88" fmla="*/ 17 w 59"/>
                <a:gd name="T89" fmla="*/ 3 h 58"/>
                <a:gd name="T90" fmla="*/ 28 w 59"/>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8">
                  <a:moveTo>
                    <a:pt x="23" y="15"/>
                  </a:moveTo>
                  <a:lnTo>
                    <a:pt x="23" y="27"/>
                  </a:lnTo>
                  <a:lnTo>
                    <a:pt x="28" y="27"/>
                  </a:lnTo>
                  <a:lnTo>
                    <a:pt x="31" y="27"/>
                  </a:lnTo>
                  <a:lnTo>
                    <a:pt x="34" y="26"/>
                  </a:lnTo>
                  <a:lnTo>
                    <a:pt x="35" y="23"/>
                  </a:lnTo>
                  <a:lnTo>
                    <a:pt x="35" y="21"/>
                  </a:lnTo>
                  <a:lnTo>
                    <a:pt x="35" y="18"/>
                  </a:lnTo>
                  <a:lnTo>
                    <a:pt x="34" y="16"/>
                  </a:lnTo>
                  <a:lnTo>
                    <a:pt x="31" y="15"/>
                  </a:lnTo>
                  <a:lnTo>
                    <a:pt x="27" y="15"/>
                  </a:lnTo>
                  <a:lnTo>
                    <a:pt x="23" y="15"/>
                  </a:lnTo>
                  <a:close/>
                  <a:moveTo>
                    <a:pt x="17" y="11"/>
                  </a:moveTo>
                  <a:lnTo>
                    <a:pt x="28" y="11"/>
                  </a:lnTo>
                  <a:lnTo>
                    <a:pt x="33" y="11"/>
                  </a:lnTo>
                  <a:lnTo>
                    <a:pt x="35" y="12"/>
                  </a:lnTo>
                  <a:lnTo>
                    <a:pt x="38" y="14"/>
                  </a:lnTo>
                  <a:lnTo>
                    <a:pt x="41" y="16"/>
                  </a:lnTo>
                  <a:lnTo>
                    <a:pt x="41" y="21"/>
                  </a:lnTo>
                  <a:lnTo>
                    <a:pt x="41" y="25"/>
                  </a:lnTo>
                  <a:lnTo>
                    <a:pt x="39" y="27"/>
                  </a:lnTo>
                  <a:lnTo>
                    <a:pt x="35" y="29"/>
                  </a:lnTo>
                  <a:lnTo>
                    <a:pt x="33" y="30"/>
                  </a:lnTo>
                  <a:lnTo>
                    <a:pt x="33" y="30"/>
                  </a:lnTo>
                  <a:lnTo>
                    <a:pt x="34" y="32"/>
                  </a:lnTo>
                  <a:lnTo>
                    <a:pt x="37" y="34"/>
                  </a:lnTo>
                  <a:lnTo>
                    <a:pt x="38" y="37"/>
                  </a:lnTo>
                  <a:lnTo>
                    <a:pt x="44" y="48"/>
                  </a:lnTo>
                  <a:lnTo>
                    <a:pt x="37" y="48"/>
                  </a:lnTo>
                  <a:lnTo>
                    <a:pt x="33" y="38"/>
                  </a:lnTo>
                  <a:lnTo>
                    <a:pt x="31" y="34"/>
                  </a:lnTo>
                  <a:lnTo>
                    <a:pt x="28" y="33"/>
                  </a:lnTo>
                  <a:lnTo>
                    <a:pt x="26" y="32"/>
                  </a:lnTo>
                  <a:lnTo>
                    <a:pt x="23" y="32"/>
                  </a:lnTo>
                  <a:lnTo>
                    <a:pt x="23" y="48"/>
                  </a:lnTo>
                  <a:lnTo>
                    <a:pt x="17" y="48"/>
                  </a:lnTo>
                  <a:lnTo>
                    <a:pt x="17" y="11"/>
                  </a:lnTo>
                  <a:close/>
                  <a:moveTo>
                    <a:pt x="28" y="4"/>
                  </a:moveTo>
                  <a:lnTo>
                    <a:pt x="22" y="4"/>
                  </a:lnTo>
                  <a:lnTo>
                    <a:pt x="16" y="7"/>
                  </a:lnTo>
                  <a:lnTo>
                    <a:pt x="11" y="11"/>
                  </a:lnTo>
                  <a:lnTo>
                    <a:pt x="6" y="16"/>
                  </a:lnTo>
                  <a:lnTo>
                    <a:pt x="4" y="22"/>
                  </a:lnTo>
                  <a:lnTo>
                    <a:pt x="2" y="29"/>
                  </a:lnTo>
                  <a:lnTo>
                    <a:pt x="4" y="37"/>
                  </a:lnTo>
                  <a:lnTo>
                    <a:pt x="6" y="43"/>
                  </a:lnTo>
                  <a:lnTo>
                    <a:pt x="11" y="48"/>
                  </a:lnTo>
                  <a:lnTo>
                    <a:pt x="16" y="52"/>
                  </a:lnTo>
                  <a:lnTo>
                    <a:pt x="22" y="55"/>
                  </a:lnTo>
                  <a:lnTo>
                    <a:pt x="28" y="55"/>
                  </a:lnTo>
                  <a:lnTo>
                    <a:pt x="35" y="55"/>
                  </a:lnTo>
                  <a:lnTo>
                    <a:pt x="42" y="52"/>
                  </a:lnTo>
                  <a:lnTo>
                    <a:pt x="48" y="48"/>
                  </a:lnTo>
                  <a:lnTo>
                    <a:pt x="52" y="43"/>
                  </a:lnTo>
                  <a:lnTo>
                    <a:pt x="53" y="37"/>
                  </a:lnTo>
                  <a:lnTo>
                    <a:pt x="55" y="29"/>
                  </a:lnTo>
                  <a:lnTo>
                    <a:pt x="53" y="22"/>
                  </a:lnTo>
                  <a:lnTo>
                    <a:pt x="52" y="16"/>
                  </a:lnTo>
                  <a:lnTo>
                    <a:pt x="48" y="11"/>
                  </a:lnTo>
                  <a:lnTo>
                    <a:pt x="42" y="7"/>
                  </a:lnTo>
                  <a:lnTo>
                    <a:pt x="35" y="4"/>
                  </a:lnTo>
                  <a:lnTo>
                    <a:pt x="28" y="4"/>
                  </a:lnTo>
                  <a:close/>
                  <a:moveTo>
                    <a:pt x="28" y="0"/>
                  </a:moveTo>
                  <a:lnTo>
                    <a:pt x="37" y="1"/>
                  </a:lnTo>
                  <a:lnTo>
                    <a:pt x="44" y="4"/>
                  </a:lnTo>
                  <a:lnTo>
                    <a:pt x="49" y="8"/>
                  </a:lnTo>
                  <a:lnTo>
                    <a:pt x="53" y="12"/>
                  </a:lnTo>
                  <a:lnTo>
                    <a:pt x="56" y="18"/>
                  </a:lnTo>
                  <a:lnTo>
                    <a:pt x="57" y="23"/>
                  </a:lnTo>
                  <a:lnTo>
                    <a:pt x="59" y="29"/>
                  </a:lnTo>
                  <a:lnTo>
                    <a:pt x="57" y="36"/>
                  </a:lnTo>
                  <a:lnTo>
                    <a:pt x="56" y="41"/>
                  </a:lnTo>
                  <a:lnTo>
                    <a:pt x="53" y="45"/>
                  </a:lnTo>
                  <a:lnTo>
                    <a:pt x="49" y="49"/>
                  </a:lnTo>
                  <a:lnTo>
                    <a:pt x="44" y="55"/>
                  </a:lnTo>
                  <a:lnTo>
                    <a:pt x="37" y="58"/>
                  </a:lnTo>
                  <a:lnTo>
                    <a:pt x="28" y="58"/>
                  </a:lnTo>
                  <a:lnTo>
                    <a:pt x="23" y="58"/>
                  </a:lnTo>
                  <a:lnTo>
                    <a:pt x="17" y="56"/>
                  </a:lnTo>
                  <a:lnTo>
                    <a:pt x="12" y="54"/>
                  </a:lnTo>
                  <a:lnTo>
                    <a:pt x="8" y="51"/>
                  </a:lnTo>
                  <a:lnTo>
                    <a:pt x="4" y="45"/>
                  </a:lnTo>
                  <a:lnTo>
                    <a:pt x="1" y="41"/>
                  </a:lnTo>
                  <a:lnTo>
                    <a:pt x="0" y="36"/>
                  </a:lnTo>
                  <a:lnTo>
                    <a:pt x="0" y="30"/>
                  </a:lnTo>
                  <a:lnTo>
                    <a:pt x="1" y="22"/>
                  </a:lnTo>
                  <a:lnTo>
                    <a:pt x="4" y="15"/>
                  </a:lnTo>
                  <a:lnTo>
                    <a:pt x="8" y="8"/>
                  </a:lnTo>
                  <a:lnTo>
                    <a:pt x="12" y="5"/>
                  </a:lnTo>
                  <a:lnTo>
                    <a:pt x="17" y="3"/>
                  </a:lnTo>
                  <a:lnTo>
                    <a:pt x="23" y="1"/>
                  </a:lnTo>
                  <a:lnTo>
                    <a:pt x="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0" name="Freeform 17"/>
            <p:cNvSpPr>
              <a:spLocks noEditPoints="1"/>
            </p:cNvSpPr>
            <p:nvPr userDrawn="1"/>
          </p:nvSpPr>
          <p:spPr bwMode="auto">
            <a:xfrm>
              <a:off x="2171660" y="528065"/>
              <a:ext cx="135577" cy="222104"/>
            </a:xfrm>
            <a:custGeom>
              <a:avLst/>
              <a:gdLst>
                <a:gd name="T0" fmla="*/ 47 w 246"/>
                <a:gd name="T1" fmla="*/ 43 h 403"/>
                <a:gd name="T2" fmla="*/ 47 w 246"/>
                <a:gd name="T3" fmla="*/ 208 h 403"/>
                <a:gd name="T4" fmla="*/ 96 w 246"/>
                <a:gd name="T5" fmla="*/ 208 h 403"/>
                <a:gd name="T6" fmla="*/ 126 w 246"/>
                <a:gd name="T7" fmla="*/ 206 h 403"/>
                <a:gd name="T8" fmla="*/ 151 w 246"/>
                <a:gd name="T9" fmla="*/ 198 h 403"/>
                <a:gd name="T10" fmla="*/ 172 w 246"/>
                <a:gd name="T11" fmla="*/ 186 h 403"/>
                <a:gd name="T12" fmla="*/ 185 w 246"/>
                <a:gd name="T13" fmla="*/ 169 h 403"/>
                <a:gd name="T14" fmla="*/ 194 w 246"/>
                <a:gd name="T15" fmla="*/ 149 h 403"/>
                <a:gd name="T16" fmla="*/ 196 w 246"/>
                <a:gd name="T17" fmla="*/ 122 h 403"/>
                <a:gd name="T18" fmla="*/ 194 w 246"/>
                <a:gd name="T19" fmla="*/ 99 h 403"/>
                <a:gd name="T20" fmla="*/ 187 w 246"/>
                <a:gd name="T21" fmla="*/ 78 h 403"/>
                <a:gd name="T22" fmla="*/ 173 w 246"/>
                <a:gd name="T23" fmla="*/ 63 h 403"/>
                <a:gd name="T24" fmla="*/ 155 w 246"/>
                <a:gd name="T25" fmla="*/ 52 h 403"/>
                <a:gd name="T26" fmla="*/ 132 w 246"/>
                <a:gd name="T27" fmla="*/ 45 h 403"/>
                <a:gd name="T28" fmla="*/ 102 w 246"/>
                <a:gd name="T29" fmla="*/ 43 h 403"/>
                <a:gd name="T30" fmla="*/ 47 w 246"/>
                <a:gd name="T31" fmla="*/ 43 h 403"/>
                <a:gd name="T32" fmla="*/ 0 w 246"/>
                <a:gd name="T33" fmla="*/ 0 h 403"/>
                <a:gd name="T34" fmla="*/ 110 w 246"/>
                <a:gd name="T35" fmla="*/ 0 h 403"/>
                <a:gd name="T36" fmla="*/ 141 w 246"/>
                <a:gd name="T37" fmla="*/ 1 h 403"/>
                <a:gd name="T38" fmla="*/ 169 w 246"/>
                <a:gd name="T39" fmla="*/ 8 h 403"/>
                <a:gd name="T40" fmla="*/ 192 w 246"/>
                <a:gd name="T41" fmla="*/ 18 h 403"/>
                <a:gd name="T42" fmla="*/ 212 w 246"/>
                <a:gd name="T43" fmla="*/ 32 h 403"/>
                <a:gd name="T44" fmla="*/ 227 w 246"/>
                <a:gd name="T45" fmla="*/ 49 h 403"/>
                <a:gd name="T46" fmla="*/ 238 w 246"/>
                <a:gd name="T47" fmla="*/ 70 h 403"/>
                <a:gd name="T48" fmla="*/ 245 w 246"/>
                <a:gd name="T49" fmla="*/ 93 h 403"/>
                <a:gd name="T50" fmla="*/ 246 w 246"/>
                <a:gd name="T51" fmla="*/ 121 h 403"/>
                <a:gd name="T52" fmla="*/ 245 w 246"/>
                <a:gd name="T53" fmla="*/ 147 h 403"/>
                <a:gd name="T54" fmla="*/ 238 w 246"/>
                <a:gd name="T55" fmla="*/ 171 h 403"/>
                <a:gd name="T56" fmla="*/ 225 w 246"/>
                <a:gd name="T57" fmla="*/ 193 h 403"/>
                <a:gd name="T58" fmla="*/ 210 w 246"/>
                <a:gd name="T59" fmla="*/ 212 h 403"/>
                <a:gd name="T60" fmla="*/ 188 w 246"/>
                <a:gd name="T61" fmla="*/ 228 h 403"/>
                <a:gd name="T62" fmla="*/ 162 w 246"/>
                <a:gd name="T63" fmla="*/ 241 h 403"/>
                <a:gd name="T64" fmla="*/ 133 w 246"/>
                <a:gd name="T65" fmla="*/ 248 h 403"/>
                <a:gd name="T66" fmla="*/ 100 w 246"/>
                <a:gd name="T67" fmla="*/ 251 h 403"/>
                <a:gd name="T68" fmla="*/ 47 w 246"/>
                <a:gd name="T69" fmla="*/ 251 h 403"/>
                <a:gd name="T70" fmla="*/ 47 w 246"/>
                <a:gd name="T71" fmla="*/ 403 h 403"/>
                <a:gd name="T72" fmla="*/ 0 w 246"/>
                <a:gd name="T73" fmla="*/ 403 h 403"/>
                <a:gd name="T74" fmla="*/ 0 w 246"/>
                <a:gd name="T7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403">
                  <a:moveTo>
                    <a:pt x="47" y="43"/>
                  </a:moveTo>
                  <a:lnTo>
                    <a:pt x="47" y="208"/>
                  </a:lnTo>
                  <a:lnTo>
                    <a:pt x="96" y="208"/>
                  </a:lnTo>
                  <a:lnTo>
                    <a:pt x="126" y="206"/>
                  </a:lnTo>
                  <a:lnTo>
                    <a:pt x="151" y="198"/>
                  </a:lnTo>
                  <a:lnTo>
                    <a:pt x="172" y="186"/>
                  </a:lnTo>
                  <a:lnTo>
                    <a:pt x="185" y="169"/>
                  </a:lnTo>
                  <a:lnTo>
                    <a:pt x="194" y="149"/>
                  </a:lnTo>
                  <a:lnTo>
                    <a:pt x="196" y="122"/>
                  </a:lnTo>
                  <a:lnTo>
                    <a:pt x="194" y="99"/>
                  </a:lnTo>
                  <a:lnTo>
                    <a:pt x="187" y="78"/>
                  </a:lnTo>
                  <a:lnTo>
                    <a:pt x="173" y="63"/>
                  </a:lnTo>
                  <a:lnTo>
                    <a:pt x="155" y="52"/>
                  </a:lnTo>
                  <a:lnTo>
                    <a:pt x="132" y="45"/>
                  </a:lnTo>
                  <a:lnTo>
                    <a:pt x="102" y="43"/>
                  </a:lnTo>
                  <a:lnTo>
                    <a:pt x="47" y="43"/>
                  </a:lnTo>
                  <a:close/>
                  <a:moveTo>
                    <a:pt x="0" y="0"/>
                  </a:moveTo>
                  <a:lnTo>
                    <a:pt x="110" y="0"/>
                  </a:lnTo>
                  <a:lnTo>
                    <a:pt x="141" y="1"/>
                  </a:lnTo>
                  <a:lnTo>
                    <a:pt x="169" y="8"/>
                  </a:lnTo>
                  <a:lnTo>
                    <a:pt x="192" y="18"/>
                  </a:lnTo>
                  <a:lnTo>
                    <a:pt x="212" y="32"/>
                  </a:lnTo>
                  <a:lnTo>
                    <a:pt x="227" y="49"/>
                  </a:lnTo>
                  <a:lnTo>
                    <a:pt x="238" y="70"/>
                  </a:lnTo>
                  <a:lnTo>
                    <a:pt x="245" y="93"/>
                  </a:lnTo>
                  <a:lnTo>
                    <a:pt x="246" y="121"/>
                  </a:lnTo>
                  <a:lnTo>
                    <a:pt x="245" y="147"/>
                  </a:lnTo>
                  <a:lnTo>
                    <a:pt x="238" y="171"/>
                  </a:lnTo>
                  <a:lnTo>
                    <a:pt x="225" y="193"/>
                  </a:lnTo>
                  <a:lnTo>
                    <a:pt x="210" y="212"/>
                  </a:lnTo>
                  <a:lnTo>
                    <a:pt x="188" y="228"/>
                  </a:lnTo>
                  <a:lnTo>
                    <a:pt x="162" y="241"/>
                  </a:lnTo>
                  <a:lnTo>
                    <a:pt x="133" y="248"/>
                  </a:lnTo>
                  <a:lnTo>
                    <a:pt x="100" y="251"/>
                  </a:lnTo>
                  <a:lnTo>
                    <a:pt x="47" y="251"/>
                  </a:lnTo>
                  <a:lnTo>
                    <a:pt x="47" y="403"/>
                  </a:lnTo>
                  <a:lnTo>
                    <a:pt x="0" y="403"/>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1" name="Freeform 18"/>
            <p:cNvSpPr>
              <a:spLocks/>
            </p:cNvSpPr>
            <p:nvPr userDrawn="1"/>
          </p:nvSpPr>
          <p:spPr bwMode="auto">
            <a:xfrm>
              <a:off x="2333140" y="514838"/>
              <a:ext cx="131719" cy="235331"/>
            </a:xfrm>
            <a:custGeom>
              <a:avLst/>
              <a:gdLst>
                <a:gd name="T0" fmla="*/ 0 w 239"/>
                <a:gd name="T1" fmla="*/ 0 h 427"/>
                <a:gd name="T2" fmla="*/ 46 w 239"/>
                <a:gd name="T3" fmla="*/ 0 h 427"/>
                <a:gd name="T4" fmla="*/ 46 w 239"/>
                <a:gd name="T5" fmla="*/ 188 h 427"/>
                <a:gd name="T6" fmla="*/ 48 w 239"/>
                <a:gd name="T7" fmla="*/ 188 h 427"/>
                <a:gd name="T8" fmla="*/ 66 w 239"/>
                <a:gd name="T9" fmla="*/ 163 h 427"/>
                <a:gd name="T10" fmla="*/ 88 w 239"/>
                <a:gd name="T11" fmla="*/ 146 h 427"/>
                <a:gd name="T12" fmla="*/ 112 w 239"/>
                <a:gd name="T13" fmla="*/ 135 h 427"/>
                <a:gd name="T14" fmla="*/ 141 w 239"/>
                <a:gd name="T15" fmla="*/ 133 h 427"/>
                <a:gd name="T16" fmla="*/ 167 w 239"/>
                <a:gd name="T17" fmla="*/ 134 h 427"/>
                <a:gd name="T18" fmla="*/ 189 w 239"/>
                <a:gd name="T19" fmla="*/ 142 h 427"/>
                <a:gd name="T20" fmla="*/ 207 w 239"/>
                <a:gd name="T21" fmla="*/ 153 h 427"/>
                <a:gd name="T22" fmla="*/ 221 w 239"/>
                <a:gd name="T23" fmla="*/ 171 h 427"/>
                <a:gd name="T24" fmla="*/ 231 w 239"/>
                <a:gd name="T25" fmla="*/ 192 h 427"/>
                <a:gd name="T26" fmla="*/ 237 w 239"/>
                <a:gd name="T27" fmla="*/ 219 h 427"/>
                <a:gd name="T28" fmla="*/ 239 w 239"/>
                <a:gd name="T29" fmla="*/ 250 h 427"/>
                <a:gd name="T30" fmla="*/ 239 w 239"/>
                <a:gd name="T31" fmla="*/ 427 h 427"/>
                <a:gd name="T32" fmla="*/ 193 w 239"/>
                <a:gd name="T33" fmla="*/ 427 h 427"/>
                <a:gd name="T34" fmla="*/ 193 w 239"/>
                <a:gd name="T35" fmla="*/ 262 h 427"/>
                <a:gd name="T36" fmla="*/ 191 w 239"/>
                <a:gd name="T37" fmla="*/ 235 h 427"/>
                <a:gd name="T38" fmla="*/ 185 w 239"/>
                <a:gd name="T39" fmla="*/ 211 h 427"/>
                <a:gd name="T40" fmla="*/ 176 w 239"/>
                <a:gd name="T41" fmla="*/ 195 h 427"/>
                <a:gd name="T42" fmla="*/ 163 w 239"/>
                <a:gd name="T43" fmla="*/ 182 h 427"/>
                <a:gd name="T44" fmla="*/ 147 w 239"/>
                <a:gd name="T45" fmla="*/ 174 h 427"/>
                <a:gd name="T46" fmla="*/ 126 w 239"/>
                <a:gd name="T47" fmla="*/ 171 h 427"/>
                <a:gd name="T48" fmla="*/ 105 w 239"/>
                <a:gd name="T49" fmla="*/ 174 h 427"/>
                <a:gd name="T50" fmla="*/ 86 w 239"/>
                <a:gd name="T51" fmla="*/ 182 h 427"/>
                <a:gd name="T52" fmla="*/ 70 w 239"/>
                <a:gd name="T53" fmla="*/ 197 h 427"/>
                <a:gd name="T54" fmla="*/ 56 w 239"/>
                <a:gd name="T55" fmla="*/ 215 h 427"/>
                <a:gd name="T56" fmla="*/ 49 w 239"/>
                <a:gd name="T57" fmla="*/ 239 h 427"/>
                <a:gd name="T58" fmla="*/ 46 w 239"/>
                <a:gd name="T59" fmla="*/ 265 h 427"/>
                <a:gd name="T60" fmla="*/ 46 w 239"/>
                <a:gd name="T61" fmla="*/ 427 h 427"/>
                <a:gd name="T62" fmla="*/ 0 w 239"/>
                <a:gd name="T63" fmla="*/ 427 h 427"/>
                <a:gd name="T64" fmla="*/ 0 w 239"/>
                <a:gd name="T65"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9" h="427">
                  <a:moveTo>
                    <a:pt x="0" y="0"/>
                  </a:moveTo>
                  <a:lnTo>
                    <a:pt x="46" y="0"/>
                  </a:lnTo>
                  <a:lnTo>
                    <a:pt x="46" y="188"/>
                  </a:lnTo>
                  <a:lnTo>
                    <a:pt x="48" y="188"/>
                  </a:lnTo>
                  <a:lnTo>
                    <a:pt x="66" y="163"/>
                  </a:lnTo>
                  <a:lnTo>
                    <a:pt x="88" y="146"/>
                  </a:lnTo>
                  <a:lnTo>
                    <a:pt x="112" y="135"/>
                  </a:lnTo>
                  <a:lnTo>
                    <a:pt x="141" y="133"/>
                  </a:lnTo>
                  <a:lnTo>
                    <a:pt x="167" y="134"/>
                  </a:lnTo>
                  <a:lnTo>
                    <a:pt x="189" y="142"/>
                  </a:lnTo>
                  <a:lnTo>
                    <a:pt x="207" y="153"/>
                  </a:lnTo>
                  <a:lnTo>
                    <a:pt x="221" y="171"/>
                  </a:lnTo>
                  <a:lnTo>
                    <a:pt x="231" y="192"/>
                  </a:lnTo>
                  <a:lnTo>
                    <a:pt x="237" y="219"/>
                  </a:lnTo>
                  <a:lnTo>
                    <a:pt x="239" y="250"/>
                  </a:lnTo>
                  <a:lnTo>
                    <a:pt x="239" y="427"/>
                  </a:lnTo>
                  <a:lnTo>
                    <a:pt x="193" y="427"/>
                  </a:lnTo>
                  <a:lnTo>
                    <a:pt x="193" y="262"/>
                  </a:lnTo>
                  <a:lnTo>
                    <a:pt x="191" y="235"/>
                  </a:lnTo>
                  <a:lnTo>
                    <a:pt x="185" y="211"/>
                  </a:lnTo>
                  <a:lnTo>
                    <a:pt x="176" y="195"/>
                  </a:lnTo>
                  <a:lnTo>
                    <a:pt x="163" y="182"/>
                  </a:lnTo>
                  <a:lnTo>
                    <a:pt x="147" y="174"/>
                  </a:lnTo>
                  <a:lnTo>
                    <a:pt x="126" y="171"/>
                  </a:lnTo>
                  <a:lnTo>
                    <a:pt x="105" y="174"/>
                  </a:lnTo>
                  <a:lnTo>
                    <a:pt x="86" y="182"/>
                  </a:lnTo>
                  <a:lnTo>
                    <a:pt x="70" y="197"/>
                  </a:lnTo>
                  <a:lnTo>
                    <a:pt x="56" y="215"/>
                  </a:lnTo>
                  <a:lnTo>
                    <a:pt x="49" y="239"/>
                  </a:lnTo>
                  <a:lnTo>
                    <a:pt x="46" y="265"/>
                  </a:lnTo>
                  <a:lnTo>
                    <a:pt x="46" y="427"/>
                  </a:lnTo>
                  <a:lnTo>
                    <a:pt x="0" y="427"/>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2" name="Freeform 19"/>
            <p:cNvSpPr>
              <a:spLocks noEditPoints="1"/>
            </p:cNvSpPr>
            <p:nvPr userDrawn="1"/>
          </p:nvSpPr>
          <p:spPr bwMode="auto">
            <a:xfrm>
              <a:off x="2488007" y="588138"/>
              <a:ext cx="156520" cy="165889"/>
            </a:xfrm>
            <a:custGeom>
              <a:avLst/>
              <a:gdLst>
                <a:gd name="T0" fmla="*/ 143 w 284"/>
                <a:gd name="T1" fmla="*/ 38 h 301"/>
                <a:gd name="T2" fmla="*/ 117 w 284"/>
                <a:gd name="T3" fmla="*/ 42 h 301"/>
                <a:gd name="T4" fmla="*/ 94 w 284"/>
                <a:gd name="T5" fmla="*/ 51 h 301"/>
                <a:gd name="T6" fmla="*/ 75 w 284"/>
                <a:gd name="T7" fmla="*/ 67 h 301"/>
                <a:gd name="T8" fmla="*/ 62 w 284"/>
                <a:gd name="T9" fmla="*/ 84 h 301"/>
                <a:gd name="T10" fmla="*/ 54 w 284"/>
                <a:gd name="T11" fmla="*/ 103 h 301"/>
                <a:gd name="T12" fmla="*/ 49 w 284"/>
                <a:gd name="T13" fmla="*/ 126 h 301"/>
                <a:gd name="T14" fmla="*/ 47 w 284"/>
                <a:gd name="T15" fmla="*/ 153 h 301"/>
                <a:gd name="T16" fmla="*/ 50 w 284"/>
                <a:gd name="T17" fmla="*/ 184 h 301"/>
                <a:gd name="T18" fmla="*/ 58 w 284"/>
                <a:gd name="T19" fmla="*/ 212 h 301"/>
                <a:gd name="T20" fmla="*/ 73 w 284"/>
                <a:gd name="T21" fmla="*/ 234 h 301"/>
                <a:gd name="T22" fmla="*/ 93 w 284"/>
                <a:gd name="T23" fmla="*/ 249 h 301"/>
                <a:gd name="T24" fmla="*/ 116 w 284"/>
                <a:gd name="T25" fmla="*/ 259 h 301"/>
                <a:gd name="T26" fmla="*/ 143 w 284"/>
                <a:gd name="T27" fmla="*/ 263 h 301"/>
                <a:gd name="T28" fmla="*/ 165 w 284"/>
                <a:gd name="T29" fmla="*/ 260 h 301"/>
                <a:gd name="T30" fmla="*/ 183 w 284"/>
                <a:gd name="T31" fmla="*/ 254 h 301"/>
                <a:gd name="T32" fmla="*/ 200 w 284"/>
                <a:gd name="T33" fmla="*/ 246 h 301"/>
                <a:gd name="T34" fmla="*/ 213 w 284"/>
                <a:gd name="T35" fmla="*/ 232 h 301"/>
                <a:gd name="T36" fmla="*/ 226 w 284"/>
                <a:gd name="T37" fmla="*/ 210 h 301"/>
                <a:gd name="T38" fmla="*/ 234 w 284"/>
                <a:gd name="T39" fmla="*/ 184 h 301"/>
                <a:gd name="T40" fmla="*/ 237 w 284"/>
                <a:gd name="T41" fmla="*/ 151 h 301"/>
                <a:gd name="T42" fmla="*/ 234 w 284"/>
                <a:gd name="T43" fmla="*/ 125 h 301"/>
                <a:gd name="T44" fmla="*/ 230 w 284"/>
                <a:gd name="T45" fmla="*/ 103 h 301"/>
                <a:gd name="T46" fmla="*/ 222 w 284"/>
                <a:gd name="T47" fmla="*/ 82 h 301"/>
                <a:gd name="T48" fmla="*/ 211 w 284"/>
                <a:gd name="T49" fmla="*/ 67 h 301"/>
                <a:gd name="T50" fmla="*/ 193 w 284"/>
                <a:gd name="T51" fmla="*/ 51 h 301"/>
                <a:gd name="T52" fmla="*/ 171 w 284"/>
                <a:gd name="T53" fmla="*/ 42 h 301"/>
                <a:gd name="T54" fmla="*/ 143 w 284"/>
                <a:gd name="T55" fmla="*/ 38 h 301"/>
                <a:gd name="T56" fmla="*/ 146 w 284"/>
                <a:gd name="T57" fmla="*/ 0 h 301"/>
                <a:gd name="T58" fmla="*/ 178 w 284"/>
                <a:gd name="T59" fmla="*/ 2 h 301"/>
                <a:gd name="T60" fmla="*/ 204 w 284"/>
                <a:gd name="T61" fmla="*/ 9 h 301"/>
                <a:gd name="T62" fmla="*/ 227 w 284"/>
                <a:gd name="T63" fmla="*/ 22 h 301"/>
                <a:gd name="T64" fmla="*/ 248 w 284"/>
                <a:gd name="T65" fmla="*/ 40 h 301"/>
                <a:gd name="T66" fmla="*/ 263 w 284"/>
                <a:gd name="T67" fmla="*/ 62 h 301"/>
                <a:gd name="T68" fmla="*/ 274 w 284"/>
                <a:gd name="T69" fmla="*/ 86 h 301"/>
                <a:gd name="T70" fmla="*/ 281 w 284"/>
                <a:gd name="T71" fmla="*/ 117 h 301"/>
                <a:gd name="T72" fmla="*/ 284 w 284"/>
                <a:gd name="T73" fmla="*/ 150 h 301"/>
                <a:gd name="T74" fmla="*/ 281 w 284"/>
                <a:gd name="T75" fmla="*/ 183 h 301"/>
                <a:gd name="T76" fmla="*/ 274 w 284"/>
                <a:gd name="T77" fmla="*/ 212 h 301"/>
                <a:gd name="T78" fmla="*/ 262 w 284"/>
                <a:gd name="T79" fmla="*/ 238 h 301"/>
                <a:gd name="T80" fmla="*/ 245 w 284"/>
                <a:gd name="T81" fmla="*/ 260 h 301"/>
                <a:gd name="T82" fmla="*/ 223 w 284"/>
                <a:gd name="T83" fmla="*/ 278 h 301"/>
                <a:gd name="T84" fmla="*/ 200 w 284"/>
                <a:gd name="T85" fmla="*/ 292 h 301"/>
                <a:gd name="T86" fmla="*/ 171 w 284"/>
                <a:gd name="T87" fmla="*/ 300 h 301"/>
                <a:gd name="T88" fmla="*/ 141 w 284"/>
                <a:gd name="T89" fmla="*/ 301 h 301"/>
                <a:gd name="T90" fmla="*/ 109 w 284"/>
                <a:gd name="T91" fmla="*/ 300 h 301"/>
                <a:gd name="T92" fmla="*/ 82 w 284"/>
                <a:gd name="T93" fmla="*/ 292 h 301"/>
                <a:gd name="T94" fmla="*/ 58 w 284"/>
                <a:gd name="T95" fmla="*/ 278 h 301"/>
                <a:gd name="T96" fmla="*/ 38 w 284"/>
                <a:gd name="T97" fmla="*/ 260 h 301"/>
                <a:gd name="T98" fmla="*/ 21 w 284"/>
                <a:gd name="T99" fmla="*/ 238 h 301"/>
                <a:gd name="T100" fmla="*/ 9 w 284"/>
                <a:gd name="T101" fmla="*/ 213 h 301"/>
                <a:gd name="T102" fmla="*/ 2 w 284"/>
                <a:gd name="T103" fmla="*/ 186 h 301"/>
                <a:gd name="T104" fmla="*/ 0 w 284"/>
                <a:gd name="T105" fmla="*/ 154 h 301"/>
                <a:gd name="T106" fmla="*/ 3 w 284"/>
                <a:gd name="T107" fmla="*/ 118 h 301"/>
                <a:gd name="T108" fmla="*/ 10 w 284"/>
                <a:gd name="T109" fmla="*/ 88 h 301"/>
                <a:gd name="T110" fmla="*/ 24 w 284"/>
                <a:gd name="T111" fmla="*/ 60 h 301"/>
                <a:gd name="T112" fmla="*/ 42 w 284"/>
                <a:gd name="T113" fmla="*/ 38 h 301"/>
                <a:gd name="T114" fmla="*/ 64 w 284"/>
                <a:gd name="T115" fmla="*/ 20 h 301"/>
                <a:gd name="T116" fmla="*/ 88 w 284"/>
                <a:gd name="T117" fmla="*/ 9 h 301"/>
                <a:gd name="T118" fmla="*/ 116 w 284"/>
                <a:gd name="T119" fmla="*/ 1 h 301"/>
                <a:gd name="T120" fmla="*/ 146 w 284"/>
                <a:gd name="T12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4" h="301">
                  <a:moveTo>
                    <a:pt x="143" y="38"/>
                  </a:moveTo>
                  <a:lnTo>
                    <a:pt x="117" y="42"/>
                  </a:lnTo>
                  <a:lnTo>
                    <a:pt x="94" y="51"/>
                  </a:lnTo>
                  <a:lnTo>
                    <a:pt x="75" y="67"/>
                  </a:lnTo>
                  <a:lnTo>
                    <a:pt x="62" y="84"/>
                  </a:lnTo>
                  <a:lnTo>
                    <a:pt x="54" y="103"/>
                  </a:lnTo>
                  <a:lnTo>
                    <a:pt x="49" y="126"/>
                  </a:lnTo>
                  <a:lnTo>
                    <a:pt x="47" y="153"/>
                  </a:lnTo>
                  <a:lnTo>
                    <a:pt x="50" y="184"/>
                  </a:lnTo>
                  <a:lnTo>
                    <a:pt x="58" y="212"/>
                  </a:lnTo>
                  <a:lnTo>
                    <a:pt x="73" y="234"/>
                  </a:lnTo>
                  <a:lnTo>
                    <a:pt x="93" y="249"/>
                  </a:lnTo>
                  <a:lnTo>
                    <a:pt x="116" y="259"/>
                  </a:lnTo>
                  <a:lnTo>
                    <a:pt x="143" y="263"/>
                  </a:lnTo>
                  <a:lnTo>
                    <a:pt x="165" y="260"/>
                  </a:lnTo>
                  <a:lnTo>
                    <a:pt x="183" y="254"/>
                  </a:lnTo>
                  <a:lnTo>
                    <a:pt x="200" y="246"/>
                  </a:lnTo>
                  <a:lnTo>
                    <a:pt x="213" y="232"/>
                  </a:lnTo>
                  <a:lnTo>
                    <a:pt x="226" y="210"/>
                  </a:lnTo>
                  <a:lnTo>
                    <a:pt x="234" y="184"/>
                  </a:lnTo>
                  <a:lnTo>
                    <a:pt x="237" y="151"/>
                  </a:lnTo>
                  <a:lnTo>
                    <a:pt x="234" y="125"/>
                  </a:lnTo>
                  <a:lnTo>
                    <a:pt x="230" y="103"/>
                  </a:lnTo>
                  <a:lnTo>
                    <a:pt x="222" y="82"/>
                  </a:lnTo>
                  <a:lnTo>
                    <a:pt x="211" y="67"/>
                  </a:lnTo>
                  <a:lnTo>
                    <a:pt x="193" y="51"/>
                  </a:lnTo>
                  <a:lnTo>
                    <a:pt x="171" y="42"/>
                  </a:lnTo>
                  <a:lnTo>
                    <a:pt x="143" y="38"/>
                  </a:lnTo>
                  <a:close/>
                  <a:moveTo>
                    <a:pt x="146" y="0"/>
                  </a:moveTo>
                  <a:lnTo>
                    <a:pt x="178" y="2"/>
                  </a:lnTo>
                  <a:lnTo>
                    <a:pt x="204" y="9"/>
                  </a:lnTo>
                  <a:lnTo>
                    <a:pt x="227" y="22"/>
                  </a:lnTo>
                  <a:lnTo>
                    <a:pt x="248" y="40"/>
                  </a:lnTo>
                  <a:lnTo>
                    <a:pt x="263" y="62"/>
                  </a:lnTo>
                  <a:lnTo>
                    <a:pt x="274" y="86"/>
                  </a:lnTo>
                  <a:lnTo>
                    <a:pt x="281" y="117"/>
                  </a:lnTo>
                  <a:lnTo>
                    <a:pt x="284" y="150"/>
                  </a:lnTo>
                  <a:lnTo>
                    <a:pt x="281" y="183"/>
                  </a:lnTo>
                  <a:lnTo>
                    <a:pt x="274" y="212"/>
                  </a:lnTo>
                  <a:lnTo>
                    <a:pt x="262" y="238"/>
                  </a:lnTo>
                  <a:lnTo>
                    <a:pt x="245" y="260"/>
                  </a:lnTo>
                  <a:lnTo>
                    <a:pt x="223" y="278"/>
                  </a:lnTo>
                  <a:lnTo>
                    <a:pt x="200" y="292"/>
                  </a:lnTo>
                  <a:lnTo>
                    <a:pt x="171" y="300"/>
                  </a:lnTo>
                  <a:lnTo>
                    <a:pt x="141" y="301"/>
                  </a:lnTo>
                  <a:lnTo>
                    <a:pt x="109" y="300"/>
                  </a:lnTo>
                  <a:lnTo>
                    <a:pt x="82" y="292"/>
                  </a:lnTo>
                  <a:lnTo>
                    <a:pt x="58" y="278"/>
                  </a:lnTo>
                  <a:lnTo>
                    <a:pt x="38" y="260"/>
                  </a:lnTo>
                  <a:lnTo>
                    <a:pt x="21" y="238"/>
                  </a:lnTo>
                  <a:lnTo>
                    <a:pt x="9" y="213"/>
                  </a:lnTo>
                  <a:lnTo>
                    <a:pt x="2" y="186"/>
                  </a:lnTo>
                  <a:lnTo>
                    <a:pt x="0" y="154"/>
                  </a:lnTo>
                  <a:lnTo>
                    <a:pt x="3" y="118"/>
                  </a:lnTo>
                  <a:lnTo>
                    <a:pt x="10" y="88"/>
                  </a:lnTo>
                  <a:lnTo>
                    <a:pt x="24" y="60"/>
                  </a:lnTo>
                  <a:lnTo>
                    <a:pt x="42" y="38"/>
                  </a:lnTo>
                  <a:lnTo>
                    <a:pt x="64" y="20"/>
                  </a:lnTo>
                  <a:lnTo>
                    <a:pt x="88" y="9"/>
                  </a:lnTo>
                  <a:lnTo>
                    <a:pt x="116"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3" name="Freeform 20"/>
            <p:cNvSpPr>
              <a:spLocks/>
            </p:cNvSpPr>
            <p:nvPr userDrawn="1"/>
          </p:nvSpPr>
          <p:spPr bwMode="auto">
            <a:xfrm>
              <a:off x="2670980" y="588138"/>
              <a:ext cx="131719" cy="162031"/>
            </a:xfrm>
            <a:custGeom>
              <a:avLst/>
              <a:gdLst>
                <a:gd name="T0" fmla="*/ 141 w 239"/>
                <a:gd name="T1" fmla="*/ 0 h 294"/>
                <a:gd name="T2" fmla="*/ 165 w 239"/>
                <a:gd name="T3" fmla="*/ 1 h 294"/>
                <a:gd name="T4" fmla="*/ 184 w 239"/>
                <a:gd name="T5" fmla="*/ 7 h 294"/>
                <a:gd name="T6" fmla="*/ 200 w 239"/>
                <a:gd name="T7" fmla="*/ 16 h 294"/>
                <a:gd name="T8" fmla="*/ 214 w 239"/>
                <a:gd name="T9" fmla="*/ 30 h 294"/>
                <a:gd name="T10" fmla="*/ 225 w 239"/>
                <a:gd name="T11" fmla="*/ 48 h 294"/>
                <a:gd name="T12" fmla="*/ 233 w 239"/>
                <a:gd name="T13" fmla="*/ 67 h 294"/>
                <a:gd name="T14" fmla="*/ 237 w 239"/>
                <a:gd name="T15" fmla="*/ 92 h 294"/>
                <a:gd name="T16" fmla="*/ 239 w 239"/>
                <a:gd name="T17" fmla="*/ 118 h 294"/>
                <a:gd name="T18" fmla="*/ 239 w 239"/>
                <a:gd name="T19" fmla="*/ 294 h 294"/>
                <a:gd name="T20" fmla="*/ 192 w 239"/>
                <a:gd name="T21" fmla="*/ 294 h 294"/>
                <a:gd name="T22" fmla="*/ 192 w 239"/>
                <a:gd name="T23" fmla="*/ 131 h 294"/>
                <a:gd name="T24" fmla="*/ 191 w 239"/>
                <a:gd name="T25" fmla="*/ 103 h 294"/>
                <a:gd name="T26" fmla="*/ 185 w 239"/>
                <a:gd name="T27" fmla="*/ 80 h 294"/>
                <a:gd name="T28" fmla="*/ 176 w 239"/>
                <a:gd name="T29" fmla="*/ 62 h 294"/>
                <a:gd name="T30" fmla="*/ 163 w 239"/>
                <a:gd name="T31" fmla="*/ 49 h 294"/>
                <a:gd name="T32" fmla="*/ 147 w 239"/>
                <a:gd name="T33" fmla="*/ 41 h 294"/>
                <a:gd name="T34" fmla="*/ 126 w 239"/>
                <a:gd name="T35" fmla="*/ 38 h 294"/>
                <a:gd name="T36" fmla="*/ 104 w 239"/>
                <a:gd name="T37" fmla="*/ 41 h 294"/>
                <a:gd name="T38" fmla="*/ 85 w 239"/>
                <a:gd name="T39" fmla="*/ 51 h 294"/>
                <a:gd name="T40" fmla="*/ 68 w 239"/>
                <a:gd name="T41" fmla="*/ 64 h 294"/>
                <a:gd name="T42" fmla="*/ 56 w 239"/>
                <a:gd name="T43" fmla="*/ 84 h 294"/>
                <a:gd name="T44" fmla="*/ 49 w 239"/>
                <a:gd name="T45" fmla="*/ 106 h 294"/>
                <a:gd name="T46" fmla="*/ 46 w 239"/>
                <a:gd name="T47" fmla="*/ 131 h 294"/>
                <a:gd name="T48" fmla="*/ 46 w 239"/>
                <a:gd name="T49" fmla="*/ 294 h 294"/>
                <a:gd name="T50" fmla="*/ 0 w 239"/>
                <a:gd name="T51" fmla="*/ 294 h 294"/>
                <a:gd name="T52" fmla="*/ 0 w 239"/>
                <a:gd name="T53" fmla="*/ 7 h 294"/>
                <a:gd name="T54" fmla="*/ 46 w 239"/>
                <a:gd name="T55" fmla="*/ 7 h 294"/>
                <a:gd name="T56" fmla="*/ 46 w 239"/>
                <a:gd name="T57" fmla="*/ 55 h 294"/>
                <a:gd name="T58" fmla="*/ 46 w 239"/>
                <a:gd name="T59" fmla="*/ 55 h 294"/>
                <a:gd name="T60" fmla="*/ 66 w 239"/>
                <a:gd name="T61" fmla="*/ 30 h 294"/>
                <a:gd name="T62" fmla="*/ 86 w 239"/>
                <a:gd name="T63" fmla="*/ 13 h 294"/>
                <a:gd name="T64" fmla="*/ 112 w 239"/>
                <a:gd name="T65" fmla="*/ 2 h 294"/>
                <a:gd name="T66" fmla="*/ 141 w 239"/>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94">
                  <a:moveTo>
                    <a:pt x="141" y="0"/>
                  </a:moveTo>
                  <a:lnTo>
                    <a:pt x="165" y="1"/>
                  </a:lnTo>
                  <a:lnTo>
                    <a:pt x="184" y="7"/>
                  </a:lnTo>
                  <a:lnTo>
                    <a:pt x="200" y="16"/>
                  </a:lnTo>
                  <a:lnTo>
                    <a:pt x="214" y="30"/>
                  </a:lnTo>
                  <a:lnTo>
                    <a:pt x="225" y="48"/>
                  </a:lnTo>
                  <a:lnTo>
                    <a:pt x="233" y="67"/>
                  </a:lnTo>
                  <a:lnTo>
                    <a:pt x="237" y="92"/>
                  </a:lnTo>
                  <a:lnTo>
                    <a:pt x="239" y="118"/>
                  </a:lnTo>
                  <a:lnTo>
                    <a:pt x="239" y="294"/>
                  </a:lnTo>
                  <a:lnTo>
                    <a:pt x="192" y="294"/>
                  </a:lnTo>
                  <a:lnTo>
                    <a:pt x="192" y="131"/>
                  </a:lnTo>
                  <a:lnTo>
                    <a:pt x="191" y="103"/>
                  </a:lnTo>
                  <a:lnTo>
                    <a:pt x="185" y="80"/>
                  </a:lnTo>
                  <a:lnTo>
                    <a:pt x="176" y="62"/>
                  </a:lnTo>
                  <a:lnTo>
                    <a:pt x="163" y="49"/>
                  </a:lnTo>
                  <a:lnTo>
                    <a:pt x="147" y="41"/>
                  </a:lnTo>
                  <a:lnTo>
                    <a:pt x="126" y="38"/>
                  </a:lnTo>
                  <a:lnTo>
                    <a:pt x="104" y="41"/>
                  </a:lnTo>
                  <a:lnTo>
                    <a:pt x="85" y="51"/>
                  </a:lnTo>
                  <a:lnTo>
                    <a:pt x="68" y="64"/>
                  </a:lnTo>
                  <a:lnTo>
                    <a:pt x="56" y="84"/>
                  </a:lnTo>
                  <a:lnTo>
                    <a:pt x="49" y="106"/>
                  </a:lnTo>
                  <a:lnTo>
                    <a:pt x="46" y="131"/>
                  </a:lnTo>
                  <a:lnTo>
                    <a:pt x="46" y="294"/>
                  </a:lnTo>
                  <a:lnTo>
                    <a:pt x="0" y="294"/>
                  </a:lnTo>
                  <a:lnTo>
                    <a:pt x="0" y="7"/>
                  </a:lnTo>
                  <a:lnTo>
                    <a:pt x="46" y="7"/>
                  </a:lnTo>
                  <a:lnTo>
                    <a:pt x="46" y="55"/>
                  </a:lnTo>
                  <a:lnTo>
                    <a:pt x="46" y="55"/>
                  </a:lnTo>
                  <a:lnTo>
                    <a:pt x="66" y="30"/>
                  </a:lnTo>
                  <a:lnTo>
                    <a:pt x="86" y="13"/>
                  </a:lnTo>
                  <a:lnTo>
                    <a:pt x="112" y="2"/>
                  </a:lnTo>
                  <a:lnTo>
                    <a:pt x="14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4" name="Freeform 21"/>
            <p:cNvSpPr>
              <a:spLocks noEditPoints="1"/>
            </p:cNvSpPr>
            <p:nvPr userDrawn="1"/>
          </p:nvSpPr>
          <p:spPr bwMode="auto">
            <a:xfrm>
              <a:off x="2825847" y="588138"/>
              <a:ext cx="138333" cy="165889"/>
            </a:xfrm>
            <a:custGeom>
              <a:avLst/>
              <a:gdLst>
                <a:gd name="T0" fmla="*/ 132 w 251"/>
                <a:gd name="T1" fmla="*/ 38 h 301"/>
                <a:gd name="T2" fmla="*/ 110 w 251"/>
                <a:gd name="T3" fmla="*/ 41 h 301"/>
                <a:gd name="T4" fmla="*/ 93 w 251"/>
                <a:gd name="T5" fmla="*/ 49 h 301"/>
                <a:gd name="T6" fmla="*/ 76 w 251"/>
                <a:gd name="T7" fmla="*/ 62 h 301"/>
                <a:gd name="T8" fmla="*/ 64 w 251"/>
                <a:gd name="T9" fmla="*/ 80 h 301"/>
                <a:gd name="T10" fmla="*/ 54 w 251"/>
                <a:gd name="T11" fmla="*/ 99 h 301"/>
                <a:gd name="T12" fmla="*/ 49 w 251"/>
                <a:gd name="T13" fmla="*/ 124 h 301"/>
                <a:gd name="T14" fmla="*/ 204 w 251"/>
                <a:gd name="T15" fmla="*/ 124 h 301"/>
                <a:gd name="T16" fmla="*/ 201 w 251"/>
                <a:gd name="T17" fmla="*/ 99 h 301"/>
                <a:gd name="T18" fmla="*/ 196 w 251"/>
                <a:gd name="T19" fmla="*/ 78 h 301"/>
                <a:gd name="T20" fmla="*/ 185 w 251"/>
                <a:gd name="T21" fmla="*/ 62 h 301"/>
                <a:gd name="T22" fmla="*/ 171 w 251"/>
                <a:gd name="T23" fmla="*/ 49 h 301"/>
                <a:gd name="T24" fmla="*/ 153 w 251"/>
                <a:gd name="T25" fmla="*/ 41 h 301"/>
                <a:gd name="T26" fmla="*/ 132 w 251"/>
                <a:gd name="T27" fmla="*/ 38 h 301"/>
                <a:gd name="T28" fmla="*/ 132 w 251"/>
                <a:gd name="T29" fmla="*/ 0 h 301"/>
                <a:gd name="T30" fmla="*/ 160 w 251"/>
                <a:gd name="T31" fmla="*/ 2 h 301"/>
                <a:gd name="T32" fmla="*/ 183 w 251"/>
                <a:gd name="T33" fmla="*/ 9 h 301"/>
                <a:gd name="T34" fmla="*/ 204 w 251"/>
                <a:gd name="T35" fmla="*/ 22 h 301"/>
                <a:gd name="T36" fmla="*/ 222 w 251"/>
                <a:gd name="T37" fmla="*/ 38 h 301"/>
                <a:gd name="T38" fmla="*/ 234 w 251"/>
                <a:gd name="T39" fmla="*/ 59 h 301"/>
                <a:gd name="T40" fmla="*/ 244 w 251"/>
                <a:gd name="T41" fmla="*/ 82 h 301"/>
                <a:gd name="T42" fmla="*/ 249 w 251"/>
                <a:gd name="T43" fmla="*/ 108 h 301"/>
                <a:gd name="T44" fmla="*/ 251 w 251"/>
                <a:gd name="T45" fmla="*/ 137 h 301"/>
                <a:gd name="T46" fmla="*/ 251 w 251"/>
                <a:gd name="T47" fmla="*/ 162 h 301"/>
                <a:gd name="T48" fmla="*/ 47 w 251"/>
                <a:gd name="T49" fmla="*/ 162 h 301"/>
                <a:gd name="T50" fmla="*/ 51 w 251"/>
                <a:gd name="T51" fmla="*/ 192 h 301"/>
                <a:gd name="T52" fmla="*/ 60 w 251"/>
                <a:gd name="T53" fmla="*/ 217 h 301"/>
                <a:gd name="T54" fmla="*/ 73 w 251"/>
                <a:gd name="T55" fmla="*/ 237 h 301"/>
                <a:gd name="T56" fmla="*/ 93 w 251"/>
                <a:gd name="T57" fmla="*/ 250 h 301"/>
                <a:gd name="T58" fmla="*/ 115 w 251"/>
                <a:gd name="T59" fmla="*/ 260 h 301"/>
                <a:gd name="T60" fmla="*/ 142 w 251"/>
                <a:gd name="T61" fmla="*/ 263 h 301"/>
                <a:gd name="T62" fmla="*/ 174 w 251"/>
                <a:gd name="T63" fmla="*/ 259 h 301"/>
                <a:gd name="T64" fmla="*/ 203 w 251"/>
                <a:gd name="T65" fmla="*/ 249 h 301"/>
                <a:gd name="T66" fmla="*/ 231 w 251"/>
                <a:gd name="T67" fmla="*/ 231 h 301"/>
                <a:gd name="T68" fmla="*/ 231 w 251"/>
                <a:gd name="T69" fmla="*/ 274 h 301"/>
                <a:gd name="T70" fmla="*/ 211 w 251"/>
                <a:gd name="T71" fmla="*/ 286 h 301"/>
                <a:gd name="T72" fmla="*/ 187 w 251"/>
                <a:gd name="T73" fmla="*/ 294 h 301"/>
                <a:gd name="T74" fmla="*/ 160 w 251"/>
                <a:gd name="T75" fmla="*/ 300 h 301"/>
                <a:gd name="T76" fmla="*/ 131 w 251"/>
                <a:gd name="T77" fmla="*/ 301 h 301"/>
                <a:gd name="T78" fmla="*/ 102 w 251"/>
                <a:gd name="T79" fmla="*/ 300 h 301"/>
                <a:gd name="T80" fmla="*/ 77 w 251"/>
                <a:gd name="T81" fmla="*/ 293 h 301"/>
                <a:gd name="T82" fmla="*/ 55 w 251"/>
                <a:gd name="T83" fmla="*/ 281 h 301"/>
                <a:gd name="T84" fmla="*/ 38 w 251"/>
                <a:gd name="T85" fmla="*/ 264 h 301"/>
                <a:gd name="T86" fmla="*/ 21 w 251"/>
                <a:gd name="T87" fmla="*/ 243 h 301"/>
                <a:gd name="T88" fmla="*/ 9 w 251"/>
                <a:gd name="T89" fmla="*/ 217 h 301"/>
                <a:gd name="T90" fmla="*/ 2 w 251"/>
                <a:gd name="T91" fmla="*/ 187 h 301"/>
                <a:gd name="T92" fmla="*/ 0 w 251"/>
                <a:gd name="T93" fmla="*/ 151 h 301"/>
                <a:gd name="T94" fmla="*/ 2 w 251"/>
                <a:gd name="T95" fmla="*/ 118 h 301"/>
                <a:gd name="T96" fmla="*/ 10 w 251"/>
                <a:gd name="T97" fmla="*/ 89 h 301"/>
                <a:gd name="T98" fmla="*/ 22 w 251"/>
                <a:gd name="T99" fmla="*/ 63 h 301"/>
                <a:gd name="T100" fmla="*/ 40 w 251"/>
                <a:gd name="T101" fmla="*/ 40 h 301"/>
                <a:gd name="T102" fmla="*/ 60 w 251"/>
                <a:gd name="T103" fmla="*/ 22 h 301"/>
                <a:gd name="T104" fmla="*/ 82 w 251"/>
                <a:gd name="T105" fmla="*/ 9 h 301"/>
                <a:gd name="T106" fmla="*/ 106 w 251"/>
                <a:gd name="T107" fmla="*/ 2 h 301"/>
                <a:gd name="T108" fmla="*/ 132 w 251"/>
                <a:gd name="T10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301">
                  <a:moveTo>
                    <a:pt x="132" y="38"/>
                  </a:moveTo>
                  <a:lnTo>
                    <a:pt x="110" y="41"/>
                  </a:lnTo>
                  <a:lnTo>
                    <a:pt x="93" y="49"/>
                  </a:lnTo>
                  <a:lnTo>
                    <a:pt x="76" y="62"/>
                  </a:lnTo>
                  <a:lnTo>
                    <a:pt x="64" y="80"/>
                  </a:lnTo>
                  <a:lnTo>
                    <a:pt x="54" y="99"/>
                  </a:lnTo>
                  <a:lnTo>
                    <a:pt x="49" y="124"/>
                  </a:lnTo>
                  <a:lnTo>
                    <a:pt x="204" y="124"/>
                  </a:lnTo>
                  <a:lnTo>
                    <a:pt x="201" y="99"/>
                  </a:lnTo>
                  <a:lnTo>
                    <a:pt x="196" y="78"/>
                  </a:lnTo>
                  <a:lnTo>
                    <a:pt x="185" y="62"/>
                  </a:lnTo>
                  <a:lnTo>
                    <a:pt x="171" y="49"/>
                  </a:lnTo>
                  <a:lnTo>
                    <a:pt x="153" y="41"/>
                  </a:lnTo>
                  <a:lnTo>
                    <a:pt x="132" y="38"/>
                  </a:lnTo>
                  <a:close/>
                  <a:moveTo>
                    <a:pt x="132" y="0"/>
                  </a:moveTo>
                  <a:lnTo>
                    <a:pt x="160" y="2"/>
                  </a:lnTo>
                  <a:lnTo>
                    <a:pt x="183" y="9"/>
                  </a:lnTo>
                  <a:lnTo>
                    <a:pt x="204" y="22"/>
                  </a:lnTo>
                  <a:lnTo>
                    <a:pt x="222" y="38"/>
                  </a:lnTo>
                  <a:lnTo>
                    <a:pt x="234" y="59"/>
                  </a:lnTo>
                  <a:lnTo>
                    <a:pt x="244" y="82"/>
                  </a:lnTo>
                  <a:lnTo>
                    <a:pt x="249" y="108"/>
                  </a:lnTo>
                  <a:lnTo>
                    <a:pt x="251" y="137"/>
                  </a:lnTo>
                  <a:lnTo>
                    <a:pt x="251" y="162"/>
                  </a:lnTo>
                  <a:lnTo>
                    <a:pt x="47" y="162"/>
                  </a:lnTo>
                  <a:lnTo>
                    <a:pt x="51" y="192"/>
                  </a:lnTo>
                  <a:lnTo>
                    <a:pt x="60" y="217"/>
                  </a:lnTo>
                  <a:lnTo>
                    <a:pt x="73" y="237"/>
                  </a:lnTo>
                  <a:lnTo>
                    <a:pt x="93" y="250"/>
                  </a:lnTo>
                  <a:lnTo>
                    <a:pt x="115" y="260"/>
                  </a:lnTo>
                  <a:lnTo>
                    <a:pt x="142" y="263"/>
                  </a:lnTo>
                  <a:lnTo>
                    <a:pt x="174" y="259"/>
                  </a:lnTo>
                  <a:lnTo>
                    <a:pt x="203" y="249"/>
                  </a:lnTo>
                  <a:lnTo>
                    <a:pt x="231" y="231"/>
                  </a:lnTo>
                  <a:lnTo>
                    <a:pt x="231" y="274"/>
                  </a:lnTo>
                  <a:lnTo>
                    <a:pt x="211" y="286"/>
                  </a:lnTo>
                  <a:lnTo>
                    <a:pt x="187" y="294"/>
                  </a:lnTo>
                  <a:lnTo>
                    <a:pt x="160" y="300"/>
                  </a:lnTo>
                  <a:lnTo>
                    <a:pt x="131" y="301"/>
                  </a:lnTo>
                  <a:lnTo>
                    <a:pt x="102" y="300"/>
                  </a:lnTo>
                  <a:lnTo>
                    <a:pt x="77" y="293"/>
                  </a:lnTo>
                  <a:lnTo>
                    <a:pt x="55" y="281"/>
                  </a:lnTo>
                  <a:lnTo>
                    <a:pt x="38" y="264"/>
                  </a:lnTo>
                  <a:lnTo>
                    <a:pt x="21" y="243"/>
                  </a:lnTo>
                  <a:lnTo>
                    <a:pt x="9" y="217"/>
                  </a:lnTo>
                  <a:lnTo>
                    <a:pt x="2" y="187"/>
                  </a:lnTo>
                  <a:lnTo>
                    <a:pt x="0" y="151"/>
                  </a:lnTo>
                  <a:lnTo>
                    <a:pt x="2" y="118"/>
                  </a:lnTo>
                  <a:lnTo>
                    <a:pt x="10" y="89"/>
                  </a:lnTo>
                  <a:lnTo>
                    <a:pt x="22" y="63"/>
                  </a:lnTo>
                  <a:lnTo>
                    <a:pt x="40" y="40"/>
                  </a:lnTo>
                  <a:lnTo>
                    <a:pt x="60" y="22"/>
                  </a:lnTo>
                  <a:lnTo>
                    <a:pt x="82" y="9"/>
                  </a:lnTo>
                  <a:lnTo>
                    <a:pt x="106" y="2"/>
                  </a:lnTo>
                  <a:lnTo>
                    <a:pt x="13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sp>
          <p:nvSpPr>
            <p:cNvPr id="75" name="Freeform 22"/>
            <p:cNvSpPr>
              <a:spLocks noEditPoints="1"/>
            </p:cNvSpPr>
            <p:nvPr userDrawn="1"/>
          </p:nvSpPr>
          <p:spPr bwMode="auto">
            <a:xfrm>
              <a:off x="723850" y="713244"/>
              <a:ext cx="31965" cy="31965"/>
            </a:xfrm>
            <a:custGeom>
              <a:avLst/>
              <a:gdLst>
                <a:gd name="T0" fmla="*/ 22 w 58"/>
                <a:gd name="T1" fmla="*/ 27 h 58"/>
                <a:gd name="T2" fmla="*/ 32 w 58"/>
                <a:gd name="T3" fmla="*/ 27 h 58"/>
                <a:gd name="T4" fmla="*/ 36 w 58"/>
                <a:gd name="T5" fmla="*/ 23 h 58"/>
                <a:gd name="T6" fmla="*/ 36 w 58"/>
                <a:gd name="T7" fmla="*/ 18 h 58"/>
                <a:gd name="T8" fmla="*/ 32 w 58"/>
                <a:gd name="T9" fmla="*/ 15 h 58"/>
                <a:gd name="T10" fmla="*/ 22 w 58"/>
                <a:gd name="T11" fmla="*/ 15 h 58"/>
                <a:gd name="T12" fmla="*/ 28 w 58"/>
                <a:gd name="T13" fmla="*/ 10 h 58"/>
                <a:gd name="T14" fmla="*/ 36 w 58"/>
                <a:gd name="T15" fmla="*/ 11 h 58"/>
                <a:gd name="T16" fmla="*/ 41 w 58"/>
                <a:gd name="T17" fmla="*/ 16 h 58"/>
                <a:gd name="T18" fmla="*/ 41 w 58"/>
                <a:gd name="T19" fmla="*/ 23 h 58"/>
                <a:gd name="T20" fmla="*/ 36 w 58"/>
                <a:gd name="T21" fmla="*/ 29 h 58"/>
                <a:gd name="T22" fmla="*/ 32 w 58"/>
                <a:gd name="T23" fmla="*/ 30 h 58"/>
                <a:gd name="T24" fmla="*/ 36 w 58"/>
                <a:gd name="T25" fmla="*/ 34 h 58"/>
                <a:gd name="T26" fmla="*/ 43 w 58"/>
                <a:gd name="T27" fmla="*/ 47 h 58"/>
                <a:gd name="T28" fmla="*/ 33 w 58"/>
                <a:gd name="T29" fmla="*/ 38 h 58"/>
                <a:gd name="T30" fmla="*/ 29 w 58"/>
                <a:gd name="T31" fmla="*/ 33 h 58"/>
                <a:gd name="T32" fmla="*/ 22 w 58"/>
                <a:gd name="T33" fmla="*/ 32 h 58"/>
                <a:gd name="T34" fmla="*/ 18 w 58"/>
                <a:gd name="T35" fmla="*/ 47 h 58"/>
                <a:gd name="T36" fmla="*/ 29 w 58"/>
                <a:gd name="T37" fmla="*/ 3 h 58"/>
                <a:gd name="T38" fmla="*/ 15 w 58"/>
                <a:gd name="T39" fmla="*/ 7 h 58"/>
                <a:gd name="T40" fmla="*/ 7 w 58"/>
                <a:gd name="T41" fmla="*/ 16 h 58"/>
                <a:gd name="T42" fmla="*/ 3 w 58"/>
                <a:gd name="T43" fmla="*/ 29 h 58"/>
                <a:gd name="T44" fmla="*/ 7 w 58"/>
                <a:gd name="T45" fmla="*/ 43 h 58"/>
                <a:gd name="T46" fmla="*/ 17 w 58"/>
                <a:gd name="T47" fmla="*/ 52 h 58"/>
                <a:gd name="T48" fmla="*/ 29 w 58"/>
                <a:gd name="T49" fmla="*/ 55 h 58"/>
                <a:gd name="T50" fmla="*/ 41 w 58"/>
                <a:gd name="T51" fmla="*/ 52 h 58"/>
                <a:gd name="T52" fmla="*/ 51 w 58"/>
                <a:gd name="T53" fmla="*/ 43 h 58"/>
                <a:gd name="T54" fmla="*/ 55 w 58"/>
                <a:gd name="T55" fmla="*/ 29 h 58"/>
                <a:gd name="T56" fmla="*/ 51 w 58"/>
                <a:gd name="T57" fmla="*/ 16 h 58"/>
                <a:gd name="T58" fmla="*/ 41 w 58"/>
                <a:gd name="T59" fmla="*/ 7 h 58"/>
                <a:gd name="T60" fmla="*/ 29 w 58"/>
                <a:gd name="T61" fmla="*/ 3 h 58"/>
                <a:gd name="T62" fmla="*/ 37 w 58"/>
                <a:gd name="T63" fmla="*/ 1 h 58"/>
                <a:gd name="T64" fmla="*/ 50 w 58"/>
                <a:gd name="T65" fmla="*/ 8 h 58"/>
                <a:gd name="T66" fmla="*/ 56 w 58"/>
                <a:gd name="T67" fmla="*/ 18 h 58"/>
                <a:gd name="T68" fmla="*/ 58 w 58"/>
                <a:gd name="T69" fmla="*/ 29 h 58"/>
                <a:gd name="T70" fmla="*/ 56 w 58"/>
                <a:gd name="T71" fmla="*/ 40 h 58"/>
                <a:gd name="T72" fmla="*/ 50 w 58"/>
                <a:gd name="T73" fmla="*/ 50 h 58"/>
                <a:gd name="T74" fmla="*/ 37 w 58"/>
                <a:gd name="T75" fmla="*/ 58 h 58"/>
                <a:gd name="T76" fmla="*/ 23 w 58"/>
                <a:gd name="T77" fmla="*/ 58 h 58"/>
                <a:gd name="T78" fmla="*/ 12 w 58"/>
                <a:gd name="T79" fmla="*/ 54 h 58"/>
                <a:gd name="T80" fmla="*/ 4 w 58"/>
                <a:gd name="T81" fmla="*/ 45 h 58"/>
                <a:gd name="T82" fmla="*/ 0 w 58"/>
                <a:gd name="T83" fmla="*/ 36 h 58"/>
                <a:gd name="T84" fmla="*/ 0 w 58"/>
                <a:gd name="T85" fmla="*/ 22 h 58"/>
                <a:gd name="T86" fmla="*/ 8 w 58"/>
                <a:gd name="T87" fmla="*/ 8 h 58"/>
                <a:gd name="T88" fmla="*/ 18 w 58"/>
                <a:gd name="T89" fmla="*/ 3 h 58"/>
                <a:gd name="T90" fmla="*/ 29 w 58"/>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22" y="15"/>
                  </a:moveTo>
                  <a:lnTo>
                    <a:pt x="22" y="27"/>
                  </a:lnTo>
                  <a:lnTo>
                    <a:pt x="29" y="27"/>
                  </a:lnTo>
                  <a:lnTo>
                    <a:pt x="32" y="27"/>
                  </a:lnTo>
                  <a:lnTo>
                    <a:pt x="34" y="26"/>
                  </a:lnTo>
                  <a:lnTo>
                    <a:pt x="36" y="23"/>
                  </a:lnTo>
                  <a:lnTo>
                    <a:pt x="36" y="21"/>
                  </a:lnTo>
                  <a:lnTo>
                    <a:pt x="36" y="18"/>
                  </a:lnTo>
                  <a:lnTo>
                    <a:pt x="34" y="16"/>
                  </a:lnTo>
                  <a:lnTo>
                    <a:pt x="32" y="15"/>
                  </a:lnTo>
                  <a:lnTo>
                    <a:pt x="28" y="15"/>
                  </a:lnTo>
                  <a:lnTo>
                    <a:pt x="22" y="15"/>
                  </a:lnTo>
                  <a:close/>
                  <a:moveTo>
                    <a:pt x="18" y="10"/>
                  </a:moveTo>
                  <a:lnTo>
                    <a:pt x="28" y="10"/>
                  </a:lnTo>
                  <a:lnTo>
                    <a:pt x="32" y="11"/>
                  </a:lnTo>
                  <a:lnTo>
                    <a:pt x="36" y="11"/>
                  </a:lnTo>
                  <a:lnTo>
                    <a:pt x="39" y="14"/>
                  </a:lnTo>
                  <a:lnTo>
                    <a:pt x="41" y="16"/>
                  </a:lnTo>
                  <a:lnTo>
                    <a:pt x="41" y="21"/>
                  </a:lnTo>
                  <a:lnTo>
                    <a:pt x="41" y="23"/>
                  </a:lnTo>
                  <a:lnTo>
                    <a:pt x="39" y="27"/>
                  </a:lnTo>
                  <a:lnTo>
                    <a:pt x="36" y="29"/>
                  </a:lnTo>
                  <a:lnTo>
                    <a:pt x="32" y="30"/>
                  </a:lnTo>
                  <a:lnTo>
                    <a:pt x="32" y="30"/>
                  </a:lnTo>
                  <a:lnTo>
                    <a:pt x="34" y="32"/>
                  </a:lnTo>
                  <a:lnTo>
                    <a:pt x="36" y="34"/>
                  </a:lnTo>
                  <a:lnTo>
                    <a:pt x="39" y="37"/>
                  </a:lnTo>
                  <a:lnTo>
                    <a:pt x="43" y="47"/>
                  </a:lnTo>
                  <a:lnTo>
                    <a:pt x="37" y="47"/>
                  </a:lnTo>
                  <a:lnTo>
                    <a:pt x="33" y="38"/>
                  </a:lnTo>
                  <a:lnTo>
                    <a:pt x="30" y="34"/>
                  </a:lnTo>
                  <a:lnTo>
                    <a:pt x="29" y="33"/>
                  </a:lnTo>
                  <a:lnTo>
                    <a:pt x="26" y="32"/>
                  </a:lnTo>
                  <a:lnTo>
                    <a:pt x="22" y="32"/>
                  </a:lnTo>
                  <a:lnTo>
                    <a:pt x="22" y="47"/>
                  </a:lnTo>
                  <a:lnTo>
                    <a:pt x="18" y="47"/>
                  </a:lnTo>
                  <a:lnTo>
                    <a:pt x="18" y="10"/>
                  </a:lnTo>
                  <a:close/>
                  <a:moveTo>
                    <a:pt x="29" y="3"/>
                  </a:moveTo>
                  <a:lnTo>
                    <a:pt x="22" y="4"/>
                  </a:lnTo>
                  <a:lnTo>
                    <a:pt x="15" y="7"/>
                  </a:lnTo>
                  <a:lnTo>
                    <a:pt x="11" y="11"/>
                  </a:lnTo>
                  <a:lnTo>
                    <a:pt x="7" y="16"/>
                  </a:lnTo>
                  <a:lnTo>
                    <a:pt x="4" y="22"/>
                  </a:lnTo>
                  <a:lnTo>
                    <a:pt x="3" y="29"/>
                  </a:lnTo>
                  <a:lnTo>
                    <a:pt x="4" y="36"/>
                  </a:lnTo>
                  <a:lnTo>
                    <a:pt x="7" y="43"/>
                  </a:lnTo>
                  <a:lnTo>
                    <a:pt x="11" y="48"/>
                  </a:lnTo>
                  <a:lnTo>
                    <a:pt x="17" y="52"/>
                  </a:lnTo>
                  <a:lnTo>
                    <a:pt x="22" y="54"/>
                  </a:lnTo>
                  <a:lnTo>
                    <a:pt x="29" y="55"/>
                  </a:lnTo>
                  <a:lnTo>
                    <a:pt x="36" y="54"/>
                  </a:lnTo>
                  <a:lnTo>
                    <a:pt x="41" y="52"/>
                  </a:lnTo>
                  <a:lnTo>
                    <a:pt x="47" y="48"/>
                  </a:lnTo>
                  <a:lnTo>
                    <a:pt x="51" y="43"/>
                  </a:lnTo>
                  <a:lnTo>
                    <a:pt x="54" y="36"/>
                  </a:lnTo>
                  <a:lnTo>
                    <a:pt x="55" y="29"/>
                  </a:lnTo>
                  <a:lnTo>
                    <a:pt x="54" y="22"/>
                  </a:lnTo>
                  <a:lnTo>
                    <a:pt x="51" y="16"/>
                  </a:lnTo>
                  <a:lnTo>
                    <a:pt x="47" y="11"/>
                  </a:lnTo>
                  <a:lnTo>
                    <a:pt x="41" y="7"/>
                  </a:lnTo>
                  <a:lnTo>
                    <a:pt x="36" y="4"/>
                  </a:lnTo>
                  <a:lnTo>
                    <a:pt x="29" y="3"/>
                  </a:lnTo>
                  <a:close/>
                  <a:moveTo>
                    <a:pt x="29" y="0"/>
                  </a:moveTo>
                  <a:lnTo>
                    <a:pt x="37" y="1"/>
                  </a:lnTo>
                  <a:lnTo>
                    <a:pt x="44" y="4"/>
                  </a:lnTo>
                  <a:lnTo>
                    <a:pt x="50" y="8"/>
                  </a:lnTo>
                  <a:lnTo>
                    <a:pt x="54" y="12"/>
                  </a:lnTo>
                  <a:lnTo>
                    <a:pt x="56" y="18"/>
                  </a:lnTo>
                  <a:lnTo>
                    <a:pt x="58" y="23"/>
                  </a:lnTo>
                  <a:lnTo>
                    <a:pt x="58" y="29"/>
                  </a:lnTo>
                  <a:lnTo>
                    <a:pt x="58" y="34"/>
                  </a:lnTo>
                  <a:lnTo>
                    <a:pt x="56" y="40"/>
                  </a:lnTo>
                  <a:lnTo>
                    <a:pt x="54" y="45"/>
                  </a:lnTo>
                  <a:lnTo>
                    <a:pt x="50" y="50"/>
                  </a:lnTo>
                  <a:lnTo>
                    <a:pt x="44" y="55"/>
                  </a:lnTo>
                  <a:lnTo>
                    <a:pt x="37" y="58"/>
                  </a:lnTo>
                  <a:lnTo>
                    <a:pt x="29" y="58"/>
                  </a:lnTo>
                  <a:lnTo>
                    <a:pt x="23" y="58"/>
                  </a:lnTo>
                  <a:lnTo>
                    <a:pt x="18" y="56"/>
                  </a:lnTo>
                  <a:lnTo>
                    <a:pt x="12" y="54"/>
                  </a:lnTo>
                  <a:lnTo>
                    <a:pt x="8" y="50"/>
                  </a:lnTo>
                  <a:lnTo>
                    <a:pt x="4" y="45"/>
                  </a:lnTo>
                  <a:lnTo>
                    <a:pt x="1" y="41"/>
                  </a:lnTo>
                  <a:lnTo>
                    <a:pt x="0" y="36"/>
                  </a:lnTo>
                  <a:lnTo>
                    <a:pt x="0" y="29"/>
                  </a:lnTo>
                  <a:lnTo>
                    <a:pt x="0" y="22"/>
                  </a:lnTo>
                  <a:lnTo>
                    <a:pt x="3" y="15"/>
                  </a:lnTo>
                  <a:lnTo>
                    <a:pt x="8" y="8"/>
                  </a:lnTo>
                  <a:lnTo>
                    <a:pt x="12" y="5"/>
                  </a:lnTo>
                  <a:lnTo>
                    <a:pt x="18" y="3"/>
                  </a:lnTo>
                  <a:lnTo>
                    <a:pt x="23" y="0"/>
                  </a:lnTo>
                  <a:lnTo>
                    <a:pt x="29"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a:solidFill>
                  <a:srgbClr val="FFFFFF"/>
                </a:solidFill>
              </a:endParaRPr>
            </a:p>
          </p:txBody>
        </p:sp>
      </p:grpSp>
      <p:sp>
        <p:nvSpPr>
          <p:cNvPr id="88" name="Picture Placeholder 9"/>
          <p:cNvSpPr>
            <a:spLocks noGrp="1"/>
          </p:cNvSpPr>
          <p:nvPr>
            <p:ph type="pic" sz="quarter" idx="17" hasCustomPrompt="1"/>
          </p:nvPr>
        </p:nvSpPr>
        <p:spPr>
          <a:xfrm>
            <a:off x="3413125" y="466725"/>
            <a:ext cx="1616075"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89" name="Picture Placeholder 9"/>
          <p:cNvSpPr>
            <a:spLocks noGrp="1"/>
          </p:cNvSpPr>
          <p:nvPr>
            <p:ph type="pic" sz="quarter" idx="18" hasCustomPrompt="1"/>
          </p:nvPr>
        </p:nvSpPr>
        <p:spPr>
          <a:xfrm>
            <a:off x="5149851" y="466725"/>
            <a:ext cx="1616075"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a:t>
            </a:r>
            <a:br>
              <a:rPr lang="en-US" dirty="0" smtClean="0"/>
            </a:br>
            <a:r>
              <a:rPr lang="en-US" dirty="0" smtClean="0"/>
              <a:t>personal photo</a:t>
            </a:r>
            <a:endParaRPr lang="en-US" dirty="0"/>
          </a:p>
        </p:txBody>
      </p:sp>
      <p:sp>
        <p:nvSpPr>
          <p:cNvPr id="91" name="Picture Placeholder 9"/>
          <p:cNvSpPr>
            <a:spLocks noGrp="1"/>
          </p:cNvSpPr>
          <p:nvPr>
            <p:ph type="pic" sz="quarter" idx="21" hasCustomPrompt="1"/>
          </p:nvPr>
        </p:nvSpPr>
        <p:spPr>
          <a:xfrm>
            <a:off x="3413125" y="2195194"/>
            <a:ext cx="3352801" cy="1616075"/>
          </a:xfrm>
          <a:solidFill>
            <a:schemeClr val="accent3"/>
          </a:solidFill>
        </p:spPr>
        <p:txBody>
          <a:bodyPr anchor="ctr" anchorCtr="0">
            <a:normAutofit/>
          </a:bodyPr>
          <a:lstStyle>
            <a:lvl1pPr marL="0" indent="0" algn="ctr">
              <a:lnSpc>
                <a:spcPct val="100000"/>
              </a:lnSpc>
              <a:buNone/>
              <a:defRPr sz="1400"/>
            </a:lvl1pPr>
          </a:lstStyle>
          <a:p>
            <a:r>
              <a:rPr lang="en-US" dirty="0" smtClean="0"/>
              <a:t>Click to place personal photo</a:t>
            </a:r>
            <a:endParaRPr lang="en-US" dirty="0"/>
          </a:p>
        </p:txBody>
      </p:sp>
      <p:sp>
        <p:nvSpPr>
          <p:cNvPr id="92" name="Text Placeholder 12"/>
          <p:cNvSpPr>
            <a:spLocks noGrp="1"/>
          </p:cNvSpPr>
          <p:nvPr>
            <p:ph type="body" sz="quarter" idx="22" hasCustomPrompt="1"/>
          </p:nvPr>
        </p:nvSpPr>
        <p:spPr>
          <a:xfrm>
            <a:off x="3413125" y="1719624"/>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93" name="Text Placeholder 12"/>
          <p:cNvSpPr>
            <a:spLocks noGrp="1"/>
          </p:cNvSpPr>
          <p:nvPr>
            <p:ph type="body" sz="quarter" idx="23" hasCustomPrompt="1"/>
          </p:nvPr>
        </p:nvSpPr>
        <p:spPr>
          <a:xfrm>
            <a:off x="5149851" y="1719624"/>
            <a:ext cx="1616075" cy="363176"/>
          </a:xfrm>
        </p:spPr>
        <p:txBody>
          <a:bodyPr vert="horz" wrap="square" lIns="91440" tIns="73152" rIns="91440" bIns="73152" rtlCol="0" anchor="b" anchorCtr="0">
            <a:spAutoFit/>
          </a:bodyPr>
          <a:lstStyle>
            <a:lvl1pPr marL="114300" indent="-114300">
              <a:spcBef>
                <a:spcPts val="0"/>
              </a:spcBef>
              <a:buNone/>
              <a:defRPr lang="en-US" sz="1400" dirty="0">
                <a:solidFill>
                  <a:schemeClr val="tx1"/>
                </a:solidFill>
              </a:defRPr>
            </a:lvl1pPr>
          </a:lstStyle>
          <a:p>
            <a:pPr marL="0" lvl="0" indent="0">
              <a:lnSpc>
                <a:spcPct val="100000"/>
              </a:lnSpc>
            </a:pPr>
            <a:r>
              <a:rPr lang="en-US" dirty="0" smtClean="0"/>
              <a:t>Click to edit text</a:t>
            </a:r>
            <a:endParaRPr lang="en-US" dirty="0"/>
          </a:p>
        </p:txBody>
      </p:sp>
      <p:sp>
        <p:nvSpPr>
          <p:cNvPr id="94" name="Rectangle 93"/>
          <p:cNvSpPr/>
          <p:nvPr userDrawn="1"/>
        </p:nvSpPr>
        <p:spPr>
          <a:xfrm>
            <a:off x="5149850" y="4787177"/>
            <a:ext cx="747714" cy="3563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95" name="Rectangle 94"/>
          <p:cNvSpPr/>
          <p:nvPr userDrawn="1"/>
        </p:nvSpPr>
        <p:spPr>
          <a:xfrm>
            <a:off x="3413125" y="4787177"/>
            <a:ext cx="747713" cy="3563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96" name="Rectangle 95"/>
          <p:cNvSpPr/>
          <p:nvPr userDrawn="1"/>
        </p:nvSpPr>
        <p:spPr>
          <a:xfrm>
            <a:off x="3413125" y="3923666"/>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97" name="Rectangle 96"/>
          <p:cNvSpPr/>
          <p:nvPr userDrawn="1"/>
        </p:nvSpPr>
        <p:spPr>
          <a:xfrm>
            <a:off x="4281487" y="3923666"/>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98" name="Rectangle 97"/>
          <p:cNvSpPr/>
          <p:nvPr userDrawn="1"/>
        </p:nvSpPr>
        <p:spPr>
          <a:xfrm>
            <a:off x="5149851" y="3923666"/>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99" name="Rectangle 98"/>
          <p:cNvSpPr/>
          <p:nvPr userDrawn="1"/>
        </p:nvSpPr>
        <p:spPr>
          <a:xfrm>
            <a:off x="6018213" y="3923666"/>
            <a:ext cx="747713" cy="747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00" name="Freeform 81"/>
          <p:cNvSpPr>
            <a:spLocks noEditPoints="1"/>
          </p:cNvSpPr>
          <p:nvPr userDrawn="1"/>
        </p:nvSpPr>
        <p:spPr bwMode="black">
          <a:xfrm>
            <a:off x="4469576" y="4164369"/>
            <a:ext cx="371534" cy="28764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1" name="Freeform 116"/>
          <p:cNvSpPr>
            <a:spLocks noEditPoints="1"/>
          </p:cNvSpPr>
          <p:nvPr userDrawn="1"/>
        </p:nvSpPr>
        <p:spPr bwMode="black">
          <a:xfrm>
            <a:off x="5345430" y="4165869"/>
            <a:ext cx="356554" cy="28464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2" name="Freeform 12"/>
          <p:cNvSpPr>
            <a:spLocks noChangeAspect="1"/>
          </p:cNvSpPr>
          <p:nvPr userDrawn="1"/>
        </p:nvSpPr>
        <p:spPr bwMode="black">
          <a:xfrm>
            <a:off x="3650301" y="4118319"/>
            <a:ext cx="273360" cy="37974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sp>
        <p:nvSpPr>
          <p:cNvPr id="103" name="Freeform 166"/>
          <p:cNvSpPr>
            <a:spLocks noEditPoints="1"/>
          </p:cNvSpPr>
          <p:nvPr userDrawn="1"/>
        </p:nvSpPr>
        <p:spPr bwMode="black">
          <a:xfrm>
            <a:off x="6192534" y="4114933"/>
            <a:ext cx="399071" cy="386512"/>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103"/>
          <p:cNvSpPr/>
          <p:nvPr userDrawn="1"/>
        </p:nvSpPr>
        <p:spPr>
          <a:xfrm>
            <a:off x="6018212" y="4787177"/>
            <a:ext cx="747714" cy="3563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05" name="Rectangle 104"/>
          <p:cNvSpPr/>
          <p:nvPr userDrawn="1"/>
        </p:nvSpPr>
        <p:spPr>
          <a:xfrm>
            <a:off x="4281487" y="4787177"/>
            <a:ext cx="747714" cy="3563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pic>
        <p:nvPicPr>
          <p:cNvPr id="48" name="Picture 47"/>
          <p:cNvPicPr>
            <a:picLocks noChangeAspect="1"/>
          </p:cNvPicPr>
          <p:nvPr userDrawn="1"/>
        </p:nvPicPr>
        <p:blipFill rotWithShape="1">
          <a:blip r:embed="rId3">
            <a:extLst>
              <a:ext uri="{28A0092B-C50C-407E-A947-70E740481C1C}">
                <a14:useLocalDpi xmlns:a14="http://schemas.microsoft.com/office/drawing/2010/main" val="0"/>
              </a:ext>
            </a:extLst>
          </a:blip>
          <a:srcRect t="1" b="54425"/>
          <a:stretch/>
        </p:blipFill>
        <p:spPr>
          <a:xfrm>
            <a:off x="5322556" y="4959529"/>
            <a:ext cx="402303" cy="180569"/>
          </a:xfrm>
          <a:prstGeom prst="rect">
            <a:avLst/>
          </a:prstGeom>
        </p:spPr>
      </p:pic>
      <p:pic>
        <p:nvPicPr>
          <p:cNvPr id="49" name="Picture 48"/>
          <p:cNvPicPr>
            <a:picLocks noChangeAspect="1"/>
          </p:cNvPicPr>
          <p:nvPr userDrawn="1"/>
        </p:nvPicPr>
        <p:blipFill rotWithShape="1">
          <a:blip r:embed="rId4">
            <a:extLst>
              <a:ext uri="{28A0092B-C50C-407E-A947-70E740481C1C}">
                <a14:useLocalDpi xmlns:a14="http://schemas.microsoft.com/office/drawing/2010/main" val="0"/>
              </a:ext>
            </a:extLst>
          </a:blip>
          <a:srcRect t="-1" b="41977"/>
          <a:stretch/>
        </p:blipFill>
        <p:spPr>
          <a:xfrm>
            <a:off x="4484670" y="4924355"/>
            <a:ext cx="341348" cy="215744"/>
          </a:xfrm>
          <a:prstGeom prst="rect">
            <a:avLst/>
          </a:prstGeom>
        </p:spPr>
      </p:pic>
      <p:pic>
        <p:nvPicPr>
          <p:cNvPr id="50" name="Picture 49"/>
          <p:cNvPicPr>
            <a:picLocks noChangeAspect="1"/>
          </p:cNvPicPr>
          <p:nvPr userDrawn="1"/>
        </p:nvPicPr>
        <p:blipFill rotWithShape="1">
          <a:blip r:embed="rId5">
            <a:extLst>
              <a:ext uri="{28A0092B-C50C-407E-A947-70E740481C1C}">
                <a14:useLocalDpi xmlns:a14="http://schemas.microsoft.com/office/drawing/2010/main" val="0"/>
              </a:ext>
            </a:extLst>
          </a:blip>
          <a:srcRect b="55001"/>
          <a:stretch/>
        </p:blipFill>
        <p:spPr>
          <a:xfrm>
            <a:off x="3625451" y="4994724"/>
            <a:ext cx="323061" cy="145375"/>
          </a:xfrm>
          <a:prstGeom prst="rect">
            <a:avLst/>
          </a:prstGeom>
        </p:spPr>
      </p:pic>
      <p:pic>
        <p:nvPicPr>
          <p:cNvPr id="51" name="Picture 50"/>
          <p:cNvPicPr>
            <a:picLocks noChangeAspect="1"/>
          </p:cNvPicPr>
          <p:nvPr userDrawn="1"/>
        </p:nvPicPr>
        <p:blipFill rotWithShape="1">
          <a:blip r:embed="rId6">
            <a:extLst>
              <a:ext uri="{28A0092B-C50C-407E-A947-70E740481C1C}">
                <a14:useLocalDpi xmlns:a14="http://schemas.microsoft.com/office/drawing/2010/main" val="0"/>
              </a:ext>
            </a:extLst>
          </a:blip>
          <a:srcRect b="57190"/>
          <a:stretch/>
        </p:blipFill>
        <p:spPr>
          <a:xfrm>
            <a:off x="6185586" y="5035722"/>
            <a:ext cx="438876" cy="104377"/>
          </a:xfrm>
          <a:prstGeom prst="rect">
            <a:avLst/>
          </a:prstGeom>
        </p:spPr>
      </p:pic>
    </p:spTree>
    <p:extLst>
      <p:ext uri="{BB962C8B-B14F-4D97-AF65-F5344CB8AC3E}">
        <p14:creationId xmlns:p14="http://schemas.microsoft.com/office/powerpoint/2010/main" val="13381351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342900" y="1744663"/>
            <a:ext cx="6172200" cy="2755900"/>
          </a:xfrm>
        </p:spPr>
        <p:txBody>
          <a:bodyPr/>
          <a:lstStyle>
            <a:lvl2pPr marL="431006" indent="-85725">
              <a:defRPr/>
            </a:lvl2pPr>
            <a:lvl3pPr marL="771525" indent="-85725">
              <a:defRPr/>
            </a:lvl3pPr>
            <a:lvl4pPr marL="1116806" indent="-85725">
              <a:defRPr/>
            </a:lvl4pPr>
            <a:lvl5pPr marL="1457325" indent="-85725">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p:txBody>
          <a:bodyPr/>
          <a:lstStyle/>
          <a:p>
            <a:endParaRPr lang="en-US" dirty="0"/>
          </a:p>
        </p:txBody>
      </p:sp>
      <p:sp>
        <p:nvSpPr>
          <p:cNvPr id="14" name="Footer Placeholder 13"/>
          <p:cNvSpPr>
            <a:spLocks noGrp="1"/>
          </p:cNvSpPr>
          <p:nvPr>
            <p:ph type="ftr" sz="quarter" idx="19"/>
          </p:nvPr>
        </p:nvSpPr>
        <p:spPr/>
        <p:txBody>
          <a:bodyPr/>
          <a:lstStyle/>
          <a:p>
            <a:endParaRPr lang="en-US" dirty="0"/>
          </a:p>
        </p:txBody>
      </p:sp>
      <p:sp>
        <p:nvSpPr>
          <p:cNvPr id="15" name="Slide Number Placeholder 14"/>
          <p:cNvSpPr>
            <a:spLocks noGrp="1"/>
          </p:cNvSpPr>
          <p:nvPr>
            <p:ph type="sldNum" sz="quarter" idx="20"/>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079166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5" name="Text Placeholder 21"/>
          <p:cNvSpPr>
            <a:spLocks noGrp="1"/>
          </p:cNvSpPr>
          <p:nvPr>
            <p:ph type="body" sz="quarter" idx="22" hasCustomPrompt="1"/>
          </p:nvPr>
        </p:nvSpPr>
        <p:spPr>
          <a:xfrm>
            <a:off x="3040857" y="1744663"/>
            <a:ext cx="2575322" cy="2755900"/>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Text Placeholder 21"/>
          <p:cNvSpPr>
            <a:spLocks noGrp="1"/>
          </p:cNvSpPr>
          <p:nvPr>
            <p:ph type="body" sz="quarter" idx="21" hasCustomPrompt="1"/>
          </p:nvPr>
        </p:nvSpPr>
        <p:spPr>
          <a:xfrm>
            <a:off x="342901" y="1744663"/>
            <a:ext cx="2575322" cy="2755900"/>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16" name="Date Placeholder 15"/>
          <p:cNvSpPr>
            <a:spLocks noGrp="1"/>
          </p:cNvSpPr>
          <p:nvPr>
            <p:ph type="dt" sz="half" idx="18"/>
          </p:nvPr>
        </p:nvSpPr>
        <p:spPr/>
        <p:txBody>
          <a:bodyPr/>
          <a:lstStyle/>
          <a:p>
            <a:endParaRPr lang="en-US" dirty="0"/>
          </a:p>
        </p:txBody>
      </p:sp>
      <p:sp>
        <p:nvSpPr>
          <p:cNvPr id="17" name="Footer Placeholder 16"/>
          <p:cNvSpPr>
            <a:spLocks noGrp="1"/>
          </p:cNvSpPr>
          <p:nvPr>
            <p:ph type="ftr" sz="quarter" idx="19"/>
          </p:nvPr>
        </p:nvSpPr>
        <p:spPr/>
        <p:txBody>
          <a:bodyPr/>
          <a:lstStyle/>
          <a:p>
            <a:endParaRPr lang="en-US" dirty="0"/>
          </a:p>
        </p:txBody>
      </p:sp>
      <p:sp>
        <p:nvSpPr>
          <p:cNvPr id="19" name="Slide Number Placeholder 18"/>
          <p:cNvSpPr>
            <a:spLocks noGrp="1"/>
          </p:cNvSpPr>
          <p:nvPr>
            <p:ph type="sldNum" sz="quarter" idx="20"/>
          </p:nvPr>
        </p:nvSpPr>
        <p:spPr/>
        <p:txBody>
          <a:bodyPr/>
          <a:lstStyle/>
          <a:p>
            <a:fld id="{B6F15528-21DE-4FAA-801E-634DDDAF4B2B}" type="slidenum">
              <a:rPr lang="en-US" smtClean="0"/>
              <a:pPr/>
              <a:t>‹#›</a:t>
            </a:fld>
            <a:endParaRPr lang="en-US" dirty="0"/>
          </a:p>
        </p:txBody>
      </p:sp>
      <p:sp>
        <p:nvSpPr>
          <p:cNvPr id="20" name="Title 19"/>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Tree>
    <p:extLst>
      <p:ext uri="{BB962C8B-B14F-4D97-AF65-F5344CB8AC3E}">
        <p14:creationId xmlns:p14="http://schemas.microsoft.com/office/powerpoint/2010/main" val="413779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6" name="Text Placeholder 13"/>
          <p:cNvSpPr>
            <a:spLocks noGrp="1"/>
          </p:cNvSpPr>
          <p:nvPr>
            <p:ph type="body" sz="quarter" idx="19"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18" name="Date Placeholder 17"/>
          <p:cNvSpPr>
            <a:spLocks noGrp="1"/>
          </p:cNvSpPr>
          <p:nvPr>
            <p:ph type="dt" sz="half" idx="20"/>
          </p:nvPr>
        </p:nvSpPr>
        <p:spPr/>
        <p:txBody>
          <a:bodyPr/>
          <a:lstStyle/>
          <a:p>
            <a:endParaRPr lang="en-US" dirty="0"/>
          </a:p>
        </p:txBody>
      </p:sp>
      <p:sp>
        <p:nvSpPr>
          <p:cNvPr id="25" name="Footer Placeholder 24"/>
          <p:cNvSpPr>
            <a:spLocks noGrp="1"/>
          </p:cNvSpPr>
          <p:nvPr>
            <p:ph type="ftr" sz="quarter" idx="21"/>
          </p:nvPr>
        </p:nvSpPr>
        <p:spPr/>
        <p:txBody>
          <a:bodyPr/>
          <a:lstStyle/>
          <a:p>
            <a:endParaRPr lang="en-US" dirty="0"/>
          </a:p>
        </p:txBody>
      </p:sp>
      <p:sp>
        <p:nvSpPr>
          <p:cNvPr id="27" name="Slide Number Placeholder 26"/>
          <p:cNvSpPr>
            <a:spLocks noGrp="1"/>
          </p:cNvSpPr>
          <p:nvPr>
            <p:ph type="sldNum" sz="quarter" idx="22"/>
          </p:nvPr>
        </p:nvSpPr>
        <p:spPr/>
        <p:txBody>
          <a:bodyPr/>
          <a:lstStyle/>
          <a:p>
            <a:fld id="{B6F15528-21DE-4FAA-801E-634DDDAF4B2B}" type="slidenum">
              <a:rPr lang="en-US" smtClean="0"/>
              <a:pPr/>
              <a:t>‹#›</a:t>
            </a:fld>
            <a:endParaRPr lang="en-US" dirty="0"/>
          </a:p>
        </p:txBody>
      </p:sp>
      <p:sp>
        <p:nvSpPr>
          <p:cNvPr id="28" name="Title 27"/>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39" name="Text Placeholder 24"/>
          <p:cNvSpPr>
            <a:spLocks noGrp="1"/>
          </p:cNvSpPr>
          <p:nvPr>
            <p:ph type="body" sz="quarter" idx="25" hasCustomPrompt="1"/>
          </p:nvPr>
        </p:nvSpPr>
        <p:spPr>
          <a:xfrm>
            <a:off x="342899" y="1792289"/>
            <a:ext cx="2575323" cy="255306"/>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51" name="Text Placeholder 21"/>
          <p:cNvSpPr>
            <a:spLocks noGrp="1"/>
          </p:cNvSpPr>
          <p:nvPr>
            <p:ph type="body" sz="quarter" idx="26" hasCustomPrompt="1"/>
          </p:nvPr>
        </p:nvSpPr>
        <p:spPr>
          <a:xfrm>
            <a:off x="342900" y="2047595"/>
            <a:ext cx="2575322" cy="2452968"/>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2" name="Text Placeholder 24"/>
          <p:cNvSpPr>
            <a:spLocks noGrp="1"/>
          </p:cNvSpPr>
          <p:nvPr>
            <p:ph type="body" sz="quarter" idx="27" hasCustomPrompt="1"/>
          </p:nvPr>
        </p:nvSpPr>
        <p:spPr>
          <a:xfrm>
            <a:off x="3040856" y="1792289"/>
            <a:ext cx="2575323" cy="255306"/>
          </a:xfrm>
        </p:spPr>
        <p:txBody>
          <a:bodyPr/>
          <a:lstStyle>
            <a:lvl1pPr marL="0" indent="0">
              <a:lnSpc>
                <a:spcPct val="105000"/>
              </a:lnSpc>
              <a:buNone/>
              <a:defRPr>
                <a:solidFill>
                  <a:schemeClr val="accent1"/>
                </a:solidFill>
              </a:defRPr>
            </a:lvl1pPr>
            <a:lvl2pPr marL="0" indent="0">
              <a:buNone/>
              <a:defRPr sz="900"/>
            </a:lvl2pPr>
            <a:lvl3pPr marL="214313" indent="-85725">
              <a:defRPr sz="900"/>
            </a:lvl3pPr>
            <a:lvl4pPr marL="345281" indent="-85725">
              <a:defRPr sz="900"/>
            </a:lvl4pPr>
            <a:lvl5pPr marL="471488" indent="-85725">
              <a:defRPr sz="900"/>
            </a:lvl5pPr>
          </a:lstStyle>
          <a:p>
            <a:pPr lvl="0"/>
            <a:r>
              <a:rPr lang="en-US" dirty="0" smtClean="0"/>
              <a:t>Click to edit text</a:t>
            </a:r>
          </a:p>
        </p:txBody>
      </p:sp>
      <p:sp>
        <p:nvSpPr>
          <p:cNvPr id="54" name="Text Placeholder 21"/>
          <p:cNvSpPr>
            <a:spLocks noGrp="1"/>
          </p:cNvSpPr>
          <p:nvPr>
            <p:ph type="body" sz="quarter" idx="28" hasCustomPrompt="1"/>
          </p:nvPr>
        </p:nvSpPr>
        <p:spPr>
          <a:xfrm>
            <a:off x="3040857" y="2047595"/>
            <a:ext cx="2575322" cy="2452968"/>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5" name="Text Placeholder 2"/>
          <p:cNvSpPr>
            <a:spLocks noGrp="1"/>
          </p:cNvSpPr>
          <p:nvPr>
            <p:ph type="body" sz="quarter" idx="24" hasCustomPrompt="1"/>
          </p:nvPr>
        </p:nvSpPr>
        <p:spPr>
          <a:xfrm>
            <a:off x="5731669" y="2047596"/>
            <a:ext cx="783431" cy="978179"/>
          </a:xfrm>
        </p:spPr>
        <p:txBody>
          <a:bodyPr/>
          <a:lstStyle>
            <a:lvl1pPr marL="0" indent="0">
              <a:buNone/>
              <a:defRPr sz="675">
                <a:solidFill>
                  <a:schemeClr val="tx2">
                    <a:lumMod val="40000"/>
                    <a:lumOff val="60000"/>
                  </a:schemeClr>
                </a:solidFill>
              </a:defRPr>
            </a:lvl1pPr>
            <a:lvl2pPr>
              <a:defRPr sz="675">
                <a:solidFill>
                  <a:schemeClr val="tx2">
                    <a:lumMod val="40000"/>
                    <a:lumOff val="60000"/>
                  </a:schemeClr>
                </a:solidFill>
              </a:defRPr>
            </a:lvl2pPr>
            <a:lvl3pPr>
              <a:defRPr sz="675">
                <a:solidFill>
                  <a:schemeClr val="tx2">
                    <a:lumMod val="40000"/>
                    <a:lumOff val="60000"/>
                  </a:schemeClr>
                </a:solidFill>
              </a:defRPr>
            </a:lvl3pPr>
            <a:lvl4pPr>
              <a:defRPr sz="675">
                <a:solidFill>
                  <a:schemeClr val="tx2">
                    <a:lumMod val="40000"/>
                    <a:lumOff val="60000"/>
                  </a:schemeClr>
                </a:solidFill>
              </a:defRPr>
            </a:lvl4pPr>
            <a:lvl5pPr marL="514350" indent="0">
              <a:buNone/>
              <a:defRPr sz="675">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1505293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16" name="Text Placeholder 13"/>
          <p:cNvSpPr>
            <a:spLocks noGrp="1"/>
          </p:cNvSpPr>
          <p:nvPr>
            <p:ph type="body" sz="quarter" idx="17" hasCustomPrompt="1"/>
          </p:nvPr>
        </p:nvSpPr>
        <p:spPr>
          <a:xfrm>
            <a:off x="342900" y="809626"/>
            <a:ext cx="6172200" cy="231775"/>
          </a:xfrm>
        </p:spPr>
        <p:txBody>
          <a:bodyPr/>
          <a:lstStyle>
            <a:lvl1pPr marL="0" indent="0">
              <a:buNone/>
              <a:defRPr sz="900">
                <a:solidFill>
                  <a:schemeClr val="tx1"/>
                </a:solidFill>
              </a:defRPr>
            </a:lvl1pPr>
            <a:lvl2pPr marL="130969" indent="0">
              <a:buNone/>
              <a:defRPr sz="900">
                <a:solidFill>
                  <a:schemeClr val="tx1"/>
                </a:solidFill>
              </a:defRPr>
            </a:lvl2pPr>
            <a:lvl3pPr marL="257175" indent="0">
              <a:buNone/>
              <a:defRPr sz="900">
                <a:solidFill>
                  <a:schemeClr val="tx1"/>
                </a:solidFill>
              </a:defRPr>
            </a:lvl3pPr>
            <a:lvl4pPr marL="388144" indent="0">
              <a:buNone/>
              <a:defRPr sz="900">
                <a:solidFill>
                  <a:schemeClr val="tx1"/>
                </a:solidFill>
              </a:defRPr>
            </a:lvl4pPr>
            <a:lvl5pPr marL="514350" indent="0">
              <a:buNone/>
              <a:defRPr sz="900">
                <a:solidFill>
                  <a:schemeClr val="tx1"/>
                </a:solidFill>
              </a:defRPr>
            </a:lvl5pPr>
          </a:lstStyle>
          <a:p>
            <a:pPr lvl="0"/>
            <a:r>
              <a:rPr lang="en-US" dirty="0" smtClean="0"/>
              <a:t>Click to edit text</a:t>
            </a:r>
            <a:endParaRPr lang="en-US" dirty="0"/>
          </a:p>
        </p:txBody>
      </p:sp>
      <p:sp>
        <p:nvSpPr>
          <p:cNvPr id="12" name="Date Placeholder 11"/>
          <p:cNvSpPr>
            <a:spLocks noGrp="1"/>
          </p:cNvSpPr>
          <p:nvPr>
            <p:ph type="dt" sz="half" idx="18"/>
          </p:nvPr>
        </p:nvSpPr>
        <p:spPr/>
        <p:txBody>
          <a:bodyPr/>
          <a:lstStyle/>
          <a:p>
            <a:endParaRPr lang="en-US" dirty="0"/>
          </a:p>
        </p:txBody>
      </p:sp>
      <p:sp>
        <p:nvSpPr>
          <p:cNvPr id="17" name="Footer Placeholder 16"/>
          <p:cNvSpPr>
            <a:spLocks noGrp="1"/>
          </p:cNvSpPr>
          <p:nvPr>
            <p:ph type="ftr" sz="quarter" idx="19"/>
          </p:nvPr>
        </p:nvSpPr>
        <p:spPr/>
        <p:txBody>
          <a:bodyPr/>
          <a:lstStyle/>
          <a:p>
            <a:endParaRPr lang="en-US" dirty="0"/>
          </a:p>
        </p:txBody>
      </p:sp>
      <p:sp>
        <p:nvSpPr>
          <p:cNvPr id="18" name="Slide Number Placeholder 17"/>
          <p:cNvSpPr>
            <a:spLocks noGrp="1"/>
          </p:cNvSpPr>
          <p:nvPr>
            <p:ph type="sldNum" sz="quarter" idx="20"/>
          </p:nvPr>
        </p:nvSpPr>
        <p:spPr/>
        <p:txBody>
          <a:bodyPr/>
          <a:lstStyle/>
          <a:p>
            <a:fld id="{B6F15528-21DE-4FAA-801E-634DDDAF4B2B}" type="slidenum">
              <a:rPr lang="en-US" smtClean="0"/>
              <a:pPr/>
              <a:t>‹#›</a:t>
            </a:fld>
            <a:endParaRPr lang="en-US" dirty="0"/>
          </a:p>
        </p:txBody>
      </p:sp>
      <p:sp>
        <p:nvSpPr>
          <p:cNvPr id="19" name="Title 18"/>
          <p:cNvSpPr>
            <a:spLocks noGrp="1"/>
          </p:cNvSpPr>
          <p:nvPr>
            <p:ph type="title" hasCustomPrompt="1"/>
          </p:nvPr>
        </p:nvSpPr>
        <p:spPr>
          <a:xfrm>
            <a:off x="342900" y="401955"/>
            <a:ext cx="6172200" cy="290849"/>
          </a:xfrm>
        </p:spPr>
        <p:txBody>
          <a:bodyPr/>
          <a:lstStyle/>
          <a:p>
            <a:r>
              <a:rPr lang="en-US" dirty="0" smtClean="0"/>
              <a:t>Click to edit title</a:t>
            </a:r>
            <a:endParaRPr lang="en-US" dirty="0"/>
          </a:p>
        </p:txBody>
      </p:sp>
      <p:sp>
        <p:nvSpPr>
          <p:cNvPr id="23" name="Text Placeholder 2"/>
          <p:cNvSpPr>
            <a:spLocks noGrp="1"/>
          </p:cNvSpPr>
          <p:nvPr>
            <p:ph type="body" sz="quarter" idx="22" hasCustomPrompt="1"/>
          </p:nvPr>
        </p:nvSpPr>
        <p:spPr>
          <a:xfrm>
            <a:off x="342900" y="1768476"/>
            <a:ext cx="1681163" cy="2732087"/>
          </a:xfrm>
        </p:spPr>
        <p:txBody>
          <a:bodyPr/>
          <a:lstStyle>
            <a:lvl1pPr marL="0" indent="0">
              <a:lnSpc>
                <a:spcPct val="105000"/>
              </a:lnSpc>
              <a:buNone/>
              <a:defRPr sz="1800">
                <a:solidFill>
                  <a:schemeClr val="accent1"/>
                </a:solidFill>
              </a:defRPr>
            </a:lvl1pPr>
            <a:lvl2pPr marL="0" indent="0">
              <a:buNone/>
              <a:defRPr/>
            </a:lvl2pPr>
            <a:lvl3pPr marL="214313" indent="-85725">
              <a:defRPr/>
            </a:lvl3pPr>
            <a:lvl4pPr marL="345281" indent="-85725">
              <a:defRPr/>
            </a:lvl4pPr>
            <a:lvl5pPr marL="471488" indent="-85725">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Text Placeholder 21"/>
          <p:cNvSpPr>
            <a:spLocks noGrp="1"/>
          </p:cNvSpPr>
          <p:nvPr>
            <p:ph type="body" sz="quarter" idx="23" hasCustomPrompt="1"/>
          </p:nvPr>
        </p:nvSpPr>
        <p:spPr>
          <a:xfrm>
            <a:off x="3040857" y="1744663"/>
            <a:ext cx="3474244" cy="2755900"/>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5816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401955"/>
            <a:ext cx="6172200" cy="290849"/>
          </a:xfrm>
          <a:prstGeom prst="rect">
            <a:avLst/>
          </a:prstGeom>
        </p:spPr>
        <p:txBody>
          <a:bodyPr vert="horz" wrap="square" lIns="0" tIns="0" rIns="0" bIns="0" rtlCol="0" anchor="t" anchorCtr="0">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42900" y="1135381"/>
            <a:ext cx="6172200" cy="3365183"/>
          </a:xfrm>
          <a:prstGeom prst="rect">
            <a:avLst/>
          </a:prstGeom>
        </p:spPr>
        <p:txBody>
          <a:bodyPr vert="horz" lIns="0" tIns="0" rIns="0" bIns="0" rtlCol="0">
            <a:noAutofit/>
          </a:bodyPr>
          <a:lstStyle/>
          <a:p>
            <a:pPr lvl="0"/>
            <a:r>
              <a:rPr lang="en-US" dirty="0" smtClean="0"/>
              <a:t>Click to edit Master text style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445650" y="4760804"/>
            <a:ext cx="824066" cy="138502"/>
          </a:xfrm>
          <a:prstGeom prst="rect">
            <a:avLst/>
          </a:prstGeom>
        </p:spPr>
        <p:txBody>
          <a:bodyPr vert="horz" lIns="0" tIns="0" rIns="0" bIns="0" rtlCol="0" anchor="ctr"/>
          <a:lstStyle>
            <a:lvl1pPr algn="l">
              <a:lnSpc>
                <a:spcPct val="125000"/>
              </a:lnSpc>
              <a:defRPr sz="675" spc="0" baseline="0">
                <a:solidFill>
                  <a:schemeClr val="tx1">
                    <a:lumMod val="40000"/>
                    <a:lumOff val="60000"/>
                  </a:schemeClr>
                </a:solidFill>
              </a:defRPr>
            </a:lvl1pPr>
          </a:lstStyle>
          <a:p>
            <a:fld id="{3B85DB03-83F6-498F-B258-431FC53DF8DB}" type="datetime1">
              <a:rPr lang="en-US" smtClean="0"/>
              <a:t>1/17/2013</a:t>
            </a:fld>
            <a:endParaRPr lang="en-US" dirty="0"/>
          </a:p>
        </p:txBody>
      </p:sp>
      <p:sp>
        <p:nvSpPr>
          <p:cNvPr id="5" name="Footer Placeholder 4"/>
          <p:cNvSpPr>
            <a:spLocks noGrp="1"/>
          </p:cNvSpPr>
          <p:nvPr>
            <p:ph type="ftr" sz="quarter" idx="3"/>
          </p:nvPr>
        </p:nvSpPr>
        <p:spPr>
          <a:xfrm>
            <a:off x="524182" y="4760805"/>
            <a:ext cx="921467" cy="138503"/>
          </a:xfrm>
          <a:prstGeom prst="rect">
            <a:avLst/>
          </a:prstGeom>
        </p:spPr>
        <p:txBody>
          <a:bodyPr vert="horz" wrap="none" lIns="0" tIns="0" rIns="0" bIns="0" rtlCol="0" anchor="ctr"/>
          <a:lstStyle>
            <a:lvl1pPr algn="l">
              <a:lnSpc>
                <a:spcPct val="125000"/>
              </a:lnSpc>
              <a:defRPr sz="675" spc="0" baseline="0">
                <a:solidFill>
                  <a:schemeClr val="tx1">
                    <a:lumMod val="40000"/>
                    <a:lumOff val="60000"/>
                  </a:schemeClr>
                </a:solidFill>
              </a:defRPr>
            </a:lvl1pPr>
          </a:lstStyle>
          <a:p>
            <a:endParaRPr lang="en-US" dirty="0"/>
          </a:p>
        </p:txBody>
      </p:sp>
      <p:sp>
        <p:nvSpPr>
          <p:cNvPr id="6" name="Slide Number Placeholder 5"/>
          <p:cNvSpPr>
            <a:spLocks noGrp="1"/>
          </p:cNvSpPr>
          <p:nvPr>
            <p:ph type="sldNum" sz="quarter" idx="4"/>
          </p:nvPr>
        </p:nvSpPr>
        <p:spPr>
          <a:xfrm>
            <a:off x="342900" y="4760804"/>
            <a:ext cx="171695" cy="138504"/>
          </a:xfrm>
          <a:prstGeom prst="rect">
            <a:avLst/>
          </a:prstGeom>
        </p:spPr>
        <p:txBody>
          <a:bodyPr vert="horz" wrap="none" lIns="0" tIns="0" rIns="0" bIns="0" rtlCol="0" anchor="ctr">
            <a:noAutofit/>
          </a:bodyPr>
          <a:lstStyle>
            <a:lvl1pPr algn="l">
              <a:lnSpc>
                <a:spcPct val="125000"/>
              </a:lnSpc>
              <a:defRPr sz="675" spc="0" baseline="0">
                <a:solidFill>
                  <a:schemeClr val="tx1">
                    <a:lumMod val="40000"/>
                    <a:lumOff val="60000"/>
                  </a:schemeClr>
                </a:solidFill>
              </a:defRPr>
            </a:lvl1pPr>
          </a:lstStyle>
          <a:p>
            <a:fld id="{B6F15528-21DE-4FAA-801E-634DDDAF4B2B}" type="slidenum">
              <a:rPr lang="en-US" smtClean="0"/>
              <a:pPr/>
              <a:t>‹#›</a:t>
            </a:fld>
            <a:endParaRPr lang="en-US" dirty="0"/>
          </a:p>
        </p:txBody>
      </p:sp>
      <p:pic>
        <p:nvPicPr>
          <p:cNvPr id="7" name="Picture 6"/>
          <p:cNvPicPr>
            <a:picLocks noChangeAspect="1"/>
          </p:cNvPicPr>
          <p:nvPr userDrawn="1"/>
        </p:nvPicPr>
        <p:blipFill>
          <a:blip r:embed="rId45">
            <a:extLst>
              <a:ext uri="{28A0092B-C50C-407E-A947-70E740481C1C}">
                <a14:useLocalDpi xmlns:a14="http://schemas.microsoft.com/office/drawing/2010/main" val="0"/>
              </a:ext>
            </a:extLst>
          </a:blip>
          <a:stretch>
            <a:fillRect/>
          </a:stretch>
        </p:blipFill>
        <p:spPr>
          <a:xfrm>
            <a:off x="5713879" y="4694038"/>
            <a:ext cx="862945" cy="272034"/>
          </a:xfrm>
          <a:prstGeom prst="rect">
            <a:avLst/>
          </a:prstGeom>
        </p:spPr>
      </p:pic>
    </p:spTree>
    <p:extLst>
      <p:ext uri="{BB962C8B-B14F-4D97-AF65-F5344CB8AC3E}">
        <p14:creationId xmlns:p14="http://schemas.microsoft.com/office/powerpoint/2010/main" val="1552320356"/>
      </p:ext>
    </p:extLst>
  </p:cSld>
  <p:clrMap bg1="lt1" tx1="dk1" bg2="lt2" tx2="dk2" accent1="accent1" accent2="accent2" accent3="accent3" accent4="accent4" accent5="accent5" accent6="accent6" hlink="hlink" folHlink="folHlink"/>
  <p:sldLayoutIdLst>
    <p:sldLayoutId id="2147484409" r:id="rId1"/>
    <p:sldLayoutId id="2147484410" r:id="rId2"/>
    <p:sldLayoutId id="2147484411" r:id="rId3"/>
    <p:sldLayoutId id="2147484412" r:id="rId4"/>
    <p:sldLayoutId id="2147484413" r:id="rId5"/>
    <p:sldLayoutId id="2147484414" r:id="rId6"/>
    <p:sldLayoutId id="2147484415" r:id="rId7"/>
    <p:sldLayoutId id="2147484416" r:id="rId8"/>
    <p:sldLayoutId id="2147484417" r:id="rId9"/>
    <p:sldLayoutId id="2147484418" r:id="rId10"/>
    <p:sldLayoutId id="2147484419" r:id="rId11"/>
    <p:sldLayoutId id="2147484420" r:id="rId12"/>
    <p:sldLayoutId id="2147484421" r:id="rId13"/>
    <p:sldLayoutId id="2147484422" r:id="rId14"/>
    <p:sldLayoutId id="2147484423" r:id="rId15"/>
    <p:sldLayoutId id="2147484424" r:id="rId16"/>
    <p:sldLayoutId id="2147484425" r:id="rId17"/>
    <p:sldLayoutId id="2147484426" r:id="rId18"/>
    <p:sldLayoutId id="2147484427" r:id="rId19"/>
    <p:sldLayoutId id="2147484428" r:id="rId20"/>
    <p:sldLayoutId id="2147484429" r:id="rId21"/>
    <p:sldLayoutId id="2147484430" r:id="rId22"/>
    <p:sldLayoutId id="2147484431" r:id="rId23"/>
    <p:sldLayoutId id="2147484432" r:id="rId24"/>
    <p:sldLayoutId id="2147484433" r:id="rId25"/>
    <p:sldLayoutId id="2147484434" r:id="rId26"/>
    <p:sldLayoutId id="2147484435" r:id="rId27"/>
    <p:sldLayoutId id="2147484436" r:id="rId28"/>
    <p:sldLayoutId id="2147484437" r:id="rId29"/>
    <p:sldLayoutId id="2147484438" r:id="rId30"/>
    <p:sldLayoutId id="2147484439" r:id="rId31"/>
    <p:sldLayoutId id="2147484440" r:id="rId32"/>
    <p:sldLayoutId id="2147484441" r:id="rId33"/>
    <p:sldLayoutId id="2147484442" r:id="rId34"/>
    <p:sldLayoutId id="2147484443" r:id="rId35"/>
    <p:sldLayoutId id="2147484444" r:id="rId36"/>
    <p:sldLayoutId id="2147484445" r:id="rId37"/>
    <p:sldLayoutId id="2147484446" r:id="rId38"/>
    <p:sldLayoutId id="2147484447" r:id="rId39"/>
    <p:sldLayoutId id="2147484487" r:id="rId40"/>
    <p:sldLayoutId id="2147484488" r:id="rId41"/>
    <p:sldLayoutId id="2147484489" r:id="rId42"/>
    <p:sldLayoutId id="2147484490"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p:txStyles>
    <p:titleStyle>
      <a:lvl1pPr algn="l" defTabSz="685800" rtl="0" eaLnBrk="1" latinLnBrk="0" hangingPunct="1">
        <a:lnSpc>
          <a:spcPct val="105000"/>
        </a:lnSpc>
        <a:spcBef>
          <a:spcPct val="0"/>
        </a:spcBef>
        <a:buNone/>
        <a:defRPr sz="1800" kern="1200" spc="0" baseline="0">
          <a:solidFill>
            <a:schemeClr val="accent1"/>
          </a:solidFill>
          <a:latin typeface="+mj-lt"/>
          <a:ea typeface="+mj-ea"/>
          <a:cs typeface="+mj-cs"/>
        </a:defRPr>
      </a:lvl1pPr>
    </p:titleStyle>
    <p:bodyStyle>
      <a:lvl1pPr marL="85725" indent="-85725" algn="l" defTabSz="685800" rtl="0" eaLnBrk="1" latinLnBrk="0" hangingPunct="1">
        <a:lnSpc>
          <a:spcPct val="125000"/>
        </a:lnSpc>
        <a:spcBef>
          <a:spcPts val="450"/>
        </a:spcBef>
        <a:buClrTx/>
        <a:buSzPct val="100000"/>
        <a:buFont typeface="Arial" pitchFamily="34" charset="0"/>
        <a:buChar char="•"/>
        <a:defRPr sz="1200" kern="1200" spc="0" baseline="0">
          <a:solidFill>
            <a:schemeClr val="tx2"/>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hyperlink" Target="http://www.w3.org/2001/XMLSchema-instance" TargetMode="External"/><Relationship Id="rId2" Type="http://schemas.openxmlformats.org/officeDocument/2006/relationships/hyperlink" Target="http://www.w3.org/2001/10/synthesis" TargetMode="Externa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slideLayout" Target="../slideLayouts/slideLayout43.xml"/><Relationship Id="rId1" Type="http://schemas.openxmlformats.org/officeDocument/2006/relationships/vmlDrawing" Target="../drawings/vmlDrawing1.v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17.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2.png"/><Relationship Id="rId1" Type="http://schemas.openxmlformats.org/officeDocument/2006/relationships/slideLayout" Target="../slideLayouts/slideLayout43.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27450" y="774098"/>
            <a:ext cx="1212056" cy="121205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68580" rIns="102870" bIns="68580" rtlCol="0" anchor="t" anchorCtr="0"/>
          <a:lstStyle/>
          <a:p>
            <a:pPr algn="ctr"/>
            <a:endParaRPr lang="en-US" sz="1350" dirty="0" err="1">
              <a:solidFill>
                <a:schemeClr val="tx2"/>
              </a:solidFill>
            </a:endParaRPr>
          </a:p>
        </p:txBody>
      </p:sp>
      <p:sp>
        <p:nvSpPr>
          <p:cNvPr id="55" name="Subtitle 54"/>
          <p:cNvSpPr>
            <a:spLocks noGrp="1"/>
          </p:cNvSpPr>
          <p:nvPr>
            <p:ph type="subTitle" idx="1"/>
          </p:nvPr>
        </p:nvSpPr>
        <p:spPr>
          <a:xfrm>
            <a:off x="342901" y="2973885"/>
            <a:ext cx="2423448" cy="1038746"/>
          </a:xfrm>
        </p:spPr>
        <p:txBody>
          <a:bodyPr/>
          <a:lstStyle/>
          <a:p>
            <a:r>
              <a:rPr lang="it-IT" dirty="0" smtClean="0"/>
              <a:t>Massimo Bonanni</a:t>
            </a:r>
          </a:p>
          <a:p>
            <a:endParaRPr lang="it-IT" dirty="0" smtClean="0"/>
          </a:p>
          <a:p>
            <a:endParaRPr lang="it-IT" dirty="0" smtClean="0"/>
          </a:p>
          <a:p>
            <a:r>
              <a:rPr lang="it-IT" dirty="0" smtClean="0"/>
              <a:t>massimo.bonanni@domusdotnet.org</a:t>
            </a:r>
          </a:p>
          <a:p>
            <a:r>
              <a:rPr lang="it-IT" dirty="0" smtClean="0"/>
              <a:t>http://codetailor.blogspot.com</a:t>
            </a:r>
          </a:p>
          <a:p>
            <a:r>
              <a:rPr lang="it-IT" dirty="0" smtClean="0"/>
              <a:t>@massimobonanni</a:t>
            </a:r>
            <a:endParaRPr lang="en-US" dirty="0"/>
          </a:p>
        </p:txBody>
      </p:sp>
      <p:sp>
        <p:nvSpPr>
          <p:cNvPr id="2" name="Text Placeholder 1"/>
          <p:cNvSpPr>
            <a:spLocks noGrp="1"/>
          </p:cNvSpPr>
          <p:nvPr>
            <p:ph type="body" sz="quarter" idx="16"/>
          </p:nvPr>
        </p:nvSpPr>
        <p:spPr>
          <a:xfrm>
            <a:off x="342901" y="400123"/>
            <a:ext cx="1681163" cy="156005"/>
          </a:xfrm>
        </p:spPr>
        <p:txBody>
          <a:bodyPr/>
          <a:lstStyle/>
          <a:p>
            <a:endParaRPr lang="en-GB" dirty="0"/>
          </a:p>
        </p:txBody>
      </p:sp>
      <p:sp>
        <p:nvSpPr>
          <p:cNvPr id="54" name="Title 53"/>
          <p:cNvSpPr>
            <a:spLocks noGrp="1"/>
          </p:cNvSpPr>
          <p:nvPr>
            <p:ph type="title"/>
          </p:nvPr>
        </p:nvSpPr>
        <p:spPr>
          <a:xfrm>
            <a:off x="342901" y="1767840"/>
            <a:ext cx="2423448" cy="581821"/>
          </a:xfrm>
        </p:spPr>
        <p:txBody>
          <a:bodyPr/>
          <a:lstStyle/>
          <a:p>
            <a:r>
              <a:rPr lang="it-IT" dirty="0"/>
              <a:t>Speech API - il telefono parla e ci ascolta</a:t>
            </a:r>
            <a:endParaRPr lang="en-US" dirty="0"/>
          </a:p>
        </p:txBody>
      </p:sp>
      <p:pic>
        <p:nvPicPr>
          <p:cNvPr id="4" name="Picture Placeholder 3"/>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29778" r="29778"/>
          <a:stretch>
            <a:fillRect/>
          </a:stretch>
        </p:blipFill>
        <p:spPr/>
      </p:pic>
      <p:pic>
        <p:nvPicPr>
          <p:cNvPr id="5" name="Picture Placeholder 4"/>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l="29778" r="29778"/>
          <a:stretch>
            <a:fillRect/>
          </a:stretch>
        </p:blipFill>
        <p:spPr/>
      </p:pic>
      <p:pic>
        <p:nvPicPr>
          <p:cNvPr id="6" name="Picture Placeholder 5"/>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5045" b="5045"/>
          <a:stretch>
            <a:fillRect/>
          </a:stretch>
        </p:blipFill>
        <p:spPr>
          <a:xfrm>
            <a:off x="342901" y="3147397"/>
            <a:ext cx="518648" cy="188698"/>
          </a:xfrm>
        </p:spPr>
      </p:pic>
      <p:sp>
        <p:nvSpPr>
          <p:cNvPr id="28" name="Text Placeholder 27"/>
          <p:cNvSpPr>
            <a:spLocks noGrp="1"/>
          </p:cNvSpPr>
          <p:nvPr>
            <p:ph type="body" sz="quarter" idx="23"/>
          </p:nvPr>
        </p:nvSpPr>
        <p:spPr/>
        <p:txBody>
          <a:bodyPr/>
          <a:lstStyle/>
          <a:p>
            <a:endParaRPr lang="en-US"/>
          </a:p>
        </p:txBody>
      </p:sp>
      <p:sp>
        <p:nvSpPr>
          <p:cNvPr id="3" name="Text Placeholder 2"/>
          <p:cNvSpPr>
            <a:spLocks noGrp="1"/>
          </p:cNvSpPr>
          <p:nvPr>
            <p:ph type="body" sz="quarter" idx="22"/>
          </p:nvPr>
        </p:nvSpPr>
        <p:spPr/>
        <p:txBody>
          <a:bodyPr/>
          <a:lstStyle/>
          <a:p>
            <a:endParaRPr lang="en-US"/>
          </a:p>
        </p:txBody>
      </p:sp>
      <p:sp>
        <p:nvSpPr>
          <p:cNvPr id="19" name="Rectangle 18"/>
          <p:cNvSpPr/>
          <p:nvPr/>
        </p:nvSpPr>
        <p:spPr>
          <a:xfrm>
            <a:off x="5149851" y="466725"/>
            <a:ext cx="1616075" cy="1616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9" name="Rectangle 28"/>
          <p:cNvSpPr/>
          <p:nvPr/>
        </p:nvSpPr>
        <p:spPr>
          <a:xfrm>
            <a:off x="3413125" y="466725"/>
            <a:ext cx="1616075" cy="1616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30" name="Text Placeholder 4"/>
          <p:cNvSpPr txBox="1">
            <a:spLocks/>
          </p:cNvSpPr>
          <p:nvPr/>
        </p:nvSpPr>
        <p:spPr>
          <a:xfrm>
            <a:off x="3413125" y="1692437"/>
            <a:ext cx="1616075" cy="390363"/>
          </a:xfrm>
          <a:prstGeom prst="rect">
            <a:avLst/>
          </a:prstGeom>
        </p:spPr>
        <p:txBody>
          <a:bodyPr vert="horz" wrap="square" lIns="91440" tIns="73152" rIns="91440" bIns="73152" rtlCol="0" anchor="b" anchorCtr="0">
            <a:spAutoFit/>
          </a:bodyPr>
          <a:lstStyle>
            <a:lvl1pPr marL="114300" indent="-114300" algn="l" defTabSz="685800" rtl="0" eaLnBrk="1" latinLnBrk="0" hangingPunct="1">
              <a:lnSpc>
                <a:spcPct val="125000"/>
              </a:lnSpc>
              <a:spcBef>
                <a:spcPts val="0"/>
              </a:spcBef>
              <a:buClrTx/>
              <a:buSzPct val="100000"/>
              <a:buFont typeface="Arial" pitchFamily="34" charset="0"/>
              <a:buNone/>
              <a:defRPr lang="en-US" sz="1400" kern="1200" spc="0" baseline="0" dirty="0">
                <a:solidFill>
                  <a:schemeClr val="tx1"/>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it-IT" smtClean="0">
                <a:solidFill>
                  <a:srgbClr val="FF0000"/>
                </a:solidFill>
              </a:rPr>
              <a:t>ASPItalia.com</a:t>
            </a:r>
            <a:endParaRPr lang="it-IT">
              <a:solidFill>
                <a:srgbClr val="FF0000"/>
              </a:solidFill>
            </a:endParaRPr>
          </a:p>
        </p:txBody>
      </p:sp>
      <p:sp>
        <p:nvSpPr>
          <p:cNvPr id="31" name="Text Placeholder 5"/>
          <p:cNvSpPr txBox="1">
            <a:spLocks/>
          </p:cNvSpPr>
          <p:nvPr/>
        </p:nvSpPr>
        <p:spPr>
          <a:xfrm>
            <a:off x="5149851" y="1692180"/>
            <a:ext cx="1616075" cy="390620"/>
          </a:xfrm>
          <a:prstGeom prst="rect">
            <a:avLst/>
          </a:prstGeom>
        </p:spPr>
        <p:txBody>
          <a:bodyPr vert="horz" wrap="square" lIns="91440" tIns="73152" rIns="91440" bIns="73152" rtlCol="0" anchor="b" anchorCtr="0">
            <a:spAutoFit/>
          </a:bodyPr>
          <a:lstStyle>
            <a:lvl1pPr marL="114300" indent="-114300" algn="l" defTabSz="685800" rtl="0" eaLnBrk="1" latinLnBrk="0" hangingPunct="1">
              <a:lnSpc>
                <a:spcPct val="125000"/>
              </a:lnSpc>
              <a:spcBef>
                <a:spcPts val="0"/>
              </a:spcBef>
              <a:buClrTx/>
              <a:buSzPct val="100000"/>
              <a:buFont typeface="Arial" pitchFamily="34" charset="0"/>
              <a:buNone/>
              <a:defRPr lang="en-US" sz="1400" kern="1200" spc="0" baseline="0" dirty="0">
                <a:solidFill>
                  <a:schemeClr val="tx1"/>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it-IT" smtClean="0">
                <a:solidFill>
                  <a:srgbClr val="FF0000"/>
                </a:solidFill>
                <a:sym typeface="Wingdings" panose="05000000000000000000" pitchFamily="2" charset="2"/>
              </a:rPr>
              <a:t>DomusDotNet</a:t>
            </a:r>
            <a:endParaRPr lang="it-IT">
              <a:solidFill>
                <a:srgbClr val="FF0000"/>
              </a:solidFill>
            </a:endParaRPr>
          </a:p>
        </p:txBody>
      </p:sp>
      <p:pic>
        <p:nvPicPr>
          <p:cNvPr id="32" name="Picture Placeholder 2"/>
          <p:cNvPicPr>
            <a:picLocks noChangeAspect="1"/>
          </p:cNvPicPr>
          <p:nvPr/>
        </p:nvPicPr>
        <p:blipFill>
          <a:blip r:embed="rId3">
            <a:extLst>
              <a:ext uri="{28A0092B-C50C-407E-A947-70E740481C1C}">
                <a14:useLocalDpi xmlns:a14="http://schemas.microsoft.com/office/drawing/2010/main" val="0"/>
              </a:ext>
            </a:extLst>
          </a:blip>
          <a:srcRect t="20909" b="20909"/>
          <a:stretch>
            <a:fillRect/>
          </a:stretch>
        </p:blipFill>
        <p:spPr>
          <a:xfrm>
            <a:off x="3413125" y="3923666"/>
            <a:ext cx="3352801" cy="1219834"/>
          </a:xfrm>
          <a:prstGeom prst="rect">
            <a:avLst/>
          </a:prstGeom>
          <a:solidFill>
            <a:schemeClr val="accent3"/>
          </a:solidFill>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4758" y="1099386"/>
            <a:ext cx="1533342" cy="350752"/>
          </a:xfrm>
          <a:prstGeom prst="roundRect">
            <a:avLst>
              <a:gd name="adj" fmla="val 8594"/>
            </a:avLst>
          </a:prstGeom>
          <a:noFill/>
          <a:ln>
            <a:noFill/>
          </a:ln>
          <a:effectLst>
            <a:reflection blurRad="12700" stA="38000" endPos="28000" dist="5000" dir="5400000" sy="-100000" algn="bl" rotWithShape="0"/>
          </a:effectLst>
        </p:spPr>
      </p:pic>
      <p:pic>
        <p:nvPicPr>
          <p:cNvPr id="34" name="Picture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1971" y="1003915"/>
            <a:ext cx="1458382" cy="486127"/>
          </a:xfrm>
          <a:prstGeom prst="roundRect">
            <a:avLst>
              <a:gd name="adj" fmla="val 8594"/>
            </a:avLst>
          </a:prstGeom>
          <a:noFill/>
          <a:ln>
            <a:noFill/>
          </a:ln>
          <a:effectLst/>
          <a:extLst/>
        </p:spPr>
      </p:pic>
    </p:spTree>
    <p:extLst>
      <p:ext uri="{BB962C8B-B14F-4D97-AF65-F5344CB8AC3E}">
        <p14:creationId xmlns:p14="http://schemas.microsoft.com/office/powerpoint/2010/main" val="3471577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Text to Speech – le voci</a:t>
            </a:r>
            <a:endParaRPr lang="it-IT" dirty="0"/>
          </a:p>
        </p:txBody>
      </p:sp>
      <p:sp>
        <p:nvSpPr>
          <p:cNvPr id="3" name="Segnaposto contenuto 2"/>
          <p:cNvSpPr>
            <a:spLocks noGrp="1"/>
          </p:cNvSpPr>
          <p:nvPr>
            <p:ph idx="1"/>
          </p:nvPr>
        </p:nvSpPr>
        <p:spPr>
          <a:xfrm>
            <a:off x="342900" y="965775"/>
            <a:ext cx="6172200" cy="3365183"/>
          </a:xfrm>
        </p:spPr>
        <p:txBody>
          <a:bodyPr>
            <a:noAutofit/>
          </a:bodyPr>
          <a:lstStyle/>
          <a:p>
            <a:pPr marL="0" indent="0">
              <a:buNone/>
            </a:pPr>
            <a:r>
              <a:rPr lang="it-IT" sz="1600" dirty="0" smtClean="0"/>
              <a:t>La classe </a:t>
            </a:r>
            <a:r>
              <a:rPr lang="it-IT" sz="1600" dirty="0" smtClean="0">
                <a:effectLst>
                  <a:outerShdw blurRad="38100" dist="38100" dir="2700000" algn="tl">
                    <a:srgbClr val="000000">
                      <a:alpha val="43137"/>
                    </a:srgbClr>
                  </a:outerShdw>
                </a:effectLst>
              </a:rPr>
              <a:t>InstalledVoices </a:t>
            </a:r>
            <a:r>
              <a:rPr lang="it-IT" sz="1600" dirty="0" smtClean="0"/>
              <a:t>mette a disposizione l’elenco delle voci installate nel dispositivo.</a:t>
            </a:r>
          </a:p>
          <a:p>
            <a:endParaRPr lang="it-IT" sz="1600" dirty="0"/>
          </a:p>
          <a:p>
            <a:endParaRPr lang="it-IT" sz="1600" dirty="0" smtClean="0"/>
          </a:p>
          <a:p>
            <a:endParaRPr lang="it-IT" sz="1600" dirty="0"/>
          </a:p>
          <a:p>
            <a:endParaRPr lang="it-IT" sz="1600" dirty="0" smtClean="0"/>
          </a:p>
          <a:p>
            <a:endParaRPr lang="it-IT" sz="1600" dirty="0"/>
          </a:p>
          <a:p>
            <a:endParaRPr lang="it-IT" sz="1600" dirty="0" smtClean="0"/>
          </a:p>
          <a:p>
            <a:pPr marL="0" indent="0">
              <a:buNone/>
            </a:pPr>
            <a:r>
              <a:rPr lang="it-IT" sz="1600" dirty="0" smtClean="0"/>
              <a:t>La classe </a:t>
            </a:r>
            <a:r>
              <a:rPr lang="it-IT" sz="1600" dirty="0" smtClean="0">
                <a:effectLst>
                  <a:outerShdw blurRad="38100" dist="38100" dir="2700000" algn="tl">
                    <a:srgbClr val="000000">
                      <a:alpha val="43137"/>
                    </a:srgbClr>
                  </a:outerShdw>
                </a:effectLst>
              </a:rPr>
              <a:t>VoiceInformation </a:t>
            </a:r>
            <a:r>
              <a:rPr lang="it-IT" sz="1600" dirty="0" smtClean="0"/>
              <a:t>contiene informazioni riguardo la specifica voce come lingua, genere (maschile o femminile), nome visualizzato e descrizione estesa.</a:t>
            </a:r>
            <a:endParaRPr lang="it-IT" sz="1600" dirty="0"/>
          </a:p>
        </p:txBody>
      </p:sp>
      <p:sp>
        <p:nvSpPr>
          <p:cNvPr id="4" name="Rectangle 1"/>
          <p:cNvSpPr>
            <a:spLocks noChangeArrowheads="1"/>
          </p:cNvSpPr>
          <p:nvPr/>
        </p:nvSpPr>
        <p:spPr bwMode="auto">
          <a:xfrm>
            <a:off x="1104519" y="1853190"/>
            <a:ext cx="4648961" cy="1713932"/>
          </a:xfrm>
          <a:prstGeom prst="rect">
            <a:avLst/>
          </a:prstGeom>
          <a:solidFill>
            <a:srgbClr val="FFFFFF"/>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ctr" anchorCtr="0" compatLnSpc="1">
            <a:prstTxWarp prst="textNoShape">
              <a:avLst/>
            </a:prstTxWarp>
            <a:spAutoFit/>
          </a:bodyPr>
          <a:lstStyle/>
          <a:p>
            <a:pPr defTabSz="514350" eaLnBrk="0" fontAlgn="base" hangingPunct="0">
              <a:spcBef>
                <a:spcPct val="0"/>
              </a:spcBef>
              <a:spcAft>
                <a:spcPct val="0"/>
              </a:spcAft>
            </a:pPr>
            <a:r>
              <a:rPr lang="it-IT" sz="1200" dirty="0">
                <a:solidFill>
                  <a:srgbClr val="0000FF"/>
                </a:solidFill>
                <a:latin typeface="Consolas" panose="020B0609020204030204" pitchFamily="49" charset="0"/>
                <a:cs typeface="Consolas" panose="020B0609020204030204" pitchFamily="49" charset="0"/>
              </a:rPr>
              <a:t>Public</a:t>
            </a:r>
            <a:r>
              <a:rPr lang="it-IT" sz="1200" dirty="0">
                <a:solidFill>
                  <a:srgbClr val="000000"/>
                </a:solidFill>
                <a:latin typeface="Consolas" panose="020B0609020204030204" pitchFamily="49" charset="0"/>
                <a:cs typeface="Consolas" panose="020B0609020204030204" pitchFamily="49" charset="0"/>
              </a:rPr>
              <a:t> </a:t>
            </a:r>
            <a:r>
              <a:rPr lang="it-IT" sz="1200" dirty="0">
                <a:solidFill>
                  <a:srgbClr val="0000FF"/>
                </a:solidFill>
                <a:latin typeface="Consolas" panose="020B0609020204030204" pitchFamily="49" charset="0"/>
                <a:cs typeface="Consolas" panose="020B0609020204030204" pitchFamily="49" charset="0"/>
              </a:rPr>
              <a:t>Sub</a:t>
            </a:r>
            <a:r>
              <a:rPr lang="it-IT" sz="1200" dirty="0">
                <a:solidFill>
                  <a:srgbClr val="000000"/>
                </a:solidFill>
                <a:latin typeface="Consolas" panose="020B0609020204030204" pitchFamily="49" charset="0"/>
                <a:cs typeface="Consolas" panose="020B0609020204030204" pitchFamily="49" charset="0"/>
              </a:rPr>
              <a:t> </a:t>
            </a:r>
            <a:r>
              <a:rPr lang="it-IT" sz="1200" dirty="0" err="1">
                <a:solidFill>
                  <a:srgbClr val="000000"/>
                </a:solidFill>
                <a:latin typeface="Consolas" panose="020B0609020204030204" pitchFamily="49" charset="0"/>
                <a:cs typeface="Consolas" panose="020B0609020204030204" pitchFamily="49" charset="0"/>
              </a:rPr>
              <a:t>SetItalianVoice</a:t>
            </a:r>
            <a:r>
              <a:rPr lang="it-IT" sz="12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it-IT" sz="1200" dirty="0">
                <a:solidFill>
                  <a:srgbClr val="000000"/>
                </a:solidFill>
                <a:latin typeface="Consolas" panose="020B0609020204030204" pitchFamily="49" charset="0"/>
                <a:cs typeface="Consolas" panose="020B0609020204030204" pitchFamily="49" charset="0"/>
              </a:rPr>
              <a:t>     </a:t>
            </a:r>
            <a:r>
              <a:rPr lang="it-IT" sz="1200" dirty="0" err="1">
                <a:solidFill>
                  <a:srgbClr val="0000FF"/>
                </a:solidFill>
                <a:latin typeface="Consolas" panose="020B0609020204030204" pitchFamily="49" charset="0"/>
                <a:cs typeface="Consolas" panose="020B0609020204030204" pitchFamily="49" charset="0"/>
              </a:rPr>
              <a:t>Dim</a:t>
            </a:r>
            <a:r>
              <a:rPr lang="it-IT" sz="1200" dirty="0">
                <a:solidFill>
                  <a:srgbClr val="000000"/>
                </a:solidFill>
                <a:latin typeface="Consolas" panose="020B0609020204030204" pitchFamily="49" charset="0"/>
                <a:cs typeface="Consolas" panose="020B0609020204030204" pitchFamily="49" charset="0"/>
              </a:rPr>
              <a:t> </a:t>
            </a:r>
            <a:r>
              <a:rPr lang="it-IT" sz="1200" dirty="0" err="1">
                <a:solidFill>
                  <a:srgbClr val="000000"/>
                </a:solidFill>
                <a:latin typeface="Consolas" panose="020B0609020204030204" pitchFamily="49" charset="0"/>
                <a:cs typeface="Consolas" panose="020B0609020204030204" pitchFamily="49" charset="0"/>
              </a:rPr>
              <a:t>synth</a:t>
            </a:r>
            <a:r>
              <a:rPr lang="it-IT" sz="1200" dirty="0">
                <a:solidFill>
                  <a:srgbClr val="000000"/>
                </a:solidFill>
                <a:latin typeface="Consolas" panose="020B0609020204030204" pitchFamily="49" charset="0"/>
                <a:cs typeface="Consolas" panose="020B0609020204030204" pitchFamily="49" charset="0"/>
              </a:rPr>
              <a:t> = </a:t>
            </a:r>
            <a:r>
              <a:rPr lang="it-IT" sz="1200" dirty="0">
                <a:solidFill>
                  <a:srgbClr val="0000FF"/>
                </a:solidFill>
                <a:latin typeface="Consolas" panose="020B0609020204030204" pitchFamily="49" charset="0"/>
                <a:cs typeface="Consolas" panose="020B0609020204030204" pitchFamily="49" charset="0"/>
              </a:rPr>
              <a:t>New</a:t>
            </a:r>
            <a:r>
              <a:rPr lang="it-IT" sz="1200" dirty="0">
                <a:solidFill>
                  <a:srgbClr val="000000"/>
                </a:solidFill>
                <a:latin typeface="Consolas" panose="020B0609020204030204" pitchFamily="49" charset="0"/>
                <a:cs typeface="Consolas" panose="020B0609020204030204" pitchFamily="49" charset="0"/>
              </a:rPr>
              <a:t> </a:t>
            </a:r>
            <a:r>
              <a:rPr lang="it-IT" sz="1200" dirty="0" err="1">
                <a:solidFill>
                  <a:srgbClr val="2B91AF"/>
                </a:solidFill>
                <a:latin typeface="Consolas" panose="020B0609020204030204" pitchFamily="49" charset="0"/>
                <a:cs typeface="Consolas" panose="020B0609020204030204" pitchFamily="49" charset="0"/>
              </a:rPr>
              <a:t>SpeechSynthesizer</a:t>
            </a:r>
            <a:r>
              <a:rPr lang="it-IT" sz="12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endParaRPr lang="it-IT" sz="1200" dirty="0">
              <a:solidFill>
                <a:srgbClr val="000000"/>
              </a:solidFill>
              <a:latin typeface="Consolas" panose="020B0609020204030204" pitchFamily="49" charset="0"/>
              <a:cs typeface="Consolas" panose="020B0609020204030204" pitchFamily="49" charset="0"/>
            </a:endParaRPr>
          </a:p>
          <a:p>
            <a:pPr defTabSz="514350" eaLnBrk="0" fontAlgn="base" hangingPunct="0">
              <a:spcBef>
                <a:spcPct val="0"/>
              </a:spcBef>
              <a:spcAft>
                <a:spcPct val="0"/>
              </a:spcAft>
            </a:pPr>
            <a:r>
              <a:rPr lang="it-IT" sz="1200" dirty="0">
                <a:solidFill>
                  <a:srgbClr val="000000"/>
                </a:solidFill>
                <a:latin typeface="Consolas" panose="020B0609020204030204" pitchFamily="49" charset="0"/>
                <a:cs typeface="Consolas" panose="020B0609020204030204" pitchFamily="49" charset="0"/>
              </a:rPr>
              <a:t>     </a:t>
            </a:r>
            <a:r>
              <a:rPr lang="it-IT" sz="1200" dirty="0" err="1">
                <a:solidFill>
                  <a:srgbClr val="0000FF"/>
                </a:solidFill>
                <a:latin typeface="Consolas" panose="020B0609020204030204" pitchFamily="49" charset="0"/>
                <a:cs typeface="Consolas" panose="020B0609020204030204" pitchFamily="49" charset="0"/>
              </a:rPr>
              <a:t>Dim</a:t>
            </a:r>
            <a:r>
              <a:rPr lang="it-IT" sz="1200" dirty="0">
                <a:solidFill>
                  <a:srgbClr val="000000"/>
                </a:solidFill>
                <a:latin typeface="Consolas" panose="020B0609020204030204" pitchFamily="49" charset="0"/>
                <a:cs typeface="Consolas" panose="020B0609020204030204" pitchFamily="49" charset="0"/>
              </a:rPr>
              <a:t> </a:t>
            </a:r>
            <a:r>
              <a:rPr lang="it-IT" sz="1200" dirty="0" err="1">
                <a:solidFill>
                  <a:srgbClr val="000000"/>
                </a:solidFill>
                <a:latin typeface="Consolas" panose="020B0609020204030204" pitchFamily="49" charset="0"/>
                <a:cs typeface="Consolas" panose="020B0609020204030204" pitchFamily="49" charset="0"/>
              </a:rPr>
              <a:t>italianVoices</a:t>
            </a:r>
            <a:r>
              <a:rPr lang="it-IT" sz="1200" dirty="0">
                <a:solidFill>
                  <a:srgbClr val="000000"/>
                </a:solidFill>
                <a:latin typeface="Consolas" panose="020B0609020204030204" pitchFamily="49" charset="0"/>
                <a:cs typeface="Consolas" panose="020B0609020204030204" pitchFamily="49" charset="0"/>
              </a:rPr>
              <a:t> = </a:t>
            </a:r>
            <a:r>
              <a:rPr lang="it-IT" sz="1200" dirty="0">
                <a:solidFill>
                  <a:srgbClr val="0000FF"/>
                </a:solidFill>
                <a:latin typeface="Consolas" panose="020B0609020204030204" pitchFamily="49" charset="0"/>
                <a:cs typeface="Consolas" panose="020B0609020204030204" pitchFamily="49" charset="0"/>
              </a:rPr>
              <a:t>From</a:t>
            </a:r>
            <a:r>
              <a:rPr lang="it-IT" sz="1200" dirty="0">
                <a:solidFill>
                  <a:srgbClr val="000000"/>
                </a:solidFill>
                <a:latin typeface="Consolas" panose="020B0609020204030204" pitchFamily="49" charset="0"/>
                <a:cs typeface="Consolas" panose="020B0609020204030204" pitchFamily="49" charset="0"/>
              </a:rPr>
              <a:t> v </a:t>
            </a:r>
            <a:r>
              <a:rPr lang="it-IT" sz="1200" dirty="0">
                <a:solidFill>
                  <a:srgbClr val="0000FF"/>
                </a:solidFill>
                <a:latin typeface="Consolas" panose="020B0609020204030204" pitchFamily="49" charset="0"/>
                <a:cs typeface="Consolas" panose="020B0609020204030204" pitchFamily="49" charset="0"/>
              </a:rPr>
              <a:t>In</a:t>
            </a:r>
            <a:r>
              <a:rPr lang="it-IT" sz="1200" dirty="0">
                <a:solidFill>
                  <a:srgbClr val="000000"/>
                </a:solidFill>
                <a:latin typeface="Consolas" panose="020B0609020204030204" pitchFamily="49" charset="0"/>
                <a:cs typeface="Consolas" panose="020B0609020204030204" pitchFamily="49" charset="0"/>
              </a:rPr>
              <a:t> </a:t>
            </a:r>
            <a:r>
              <a:rPr lang="it-IT" sz="1200" dirty="0" err="1">
                <a:solidFill>
                  <a:srgbClr val="2B91AF"/>
                </a:solidFill>
                <a:latin typeface="Consolas" panose="020B0609020204030204" pitchFamily="49" charset="0"/>
                <a:cs typeface="Consolas" panose="020B0609020204030204" pitchFamily="49" charset="0"/>
              </a:rPr>
              <a:t>InstalledVoices</a:t>
            </a:r>
            <a:r>
              <a:rPr lang="it-IT" sz="1200" dirty="0" err="1">
                <a:solidFill>
                  <a:srgbClr val="000000"/>
                </a:solidFill>
                <a:latin typeface="Consolas" panose="020B0609020204030204" pitchFamily="49" charset="0"/>
                <a:cs typeface="Consolas" panose="020B0609020204030204" pitchFamily="49" charset="0"/>
              </a:rPr>
              <a:t>.All</a:t>
            </a:r>
            <a:endParaRPr lang="it-IT" sz="1200" dirty="0">
              <a:solidFill>
                <a:srgbClr val="000000"/>
              </a:solidFill>
              <a:latin typeface="Consolas" panose="020B0609020204030204" pitchFamily="49" charset="0"/>
              <a:cs typeface="Consolas" panose="020B0609020204030204" pitchFamily="49" charset="0"/>
            </a:endParaRPr>
          </a:p>
          <a:p>
            <a:pPr defTabSz="514350" eaLnBrk="0" fontAlgn="base" hangingPunct="0">
              <a:spcBef>
                <a:spcPct val="0"/>
              </a:spcBef>
              <a:spcAft>
                <a:spcPct val="0"/>
              </a:spcAft>
            </a:pPr>
            <a:r>
              <a:rPr lang="it-IT" sz="1200" dirty="0">
                <a:solidFill>
                  <a:srgbClr val="000000"/>
                </a:solidFill>
                <a:latin typeface="Consolas" panose="020B0609020204030204" pitchFamily="49" charset="0"/>
                <a:cs typeface="Consolas" panose="020B0609020204030204" pitchFamily="49" charset="0"/>
              </a:rPr>
              <a:t>                       </a:t>
            </a:r>
            <a:r>
              <a:rPr lang="it-IT" sz="1200" dirty="0">
                <a:solidFill>
                  <a:srgbClr val="0000FF"/>
                </a:solidFill>
                <a:latin typeface="Consolas" panose="020B0609020204030204" pitchFamily="49" charset="0"/>
                <a:cs typeface="Consolas" panose="020B0609020204030204" pitchFamily="49" charset="0"/>
              </a:rPr>
              <a:t>Where</a:t>
            </a:r>
            <a:r>
              <a:rPr lang="it-IT" sz="1200" dirty="0">
                <a:solidFill>
                  <a:srgbClr val="000000"/>
                </a:solidFill>
                <a:latin typeface="Consolas" panose="020B0609020204030204" pitchFamily="49" charset="0"/>
                <a:cs typeface="Consolas" panose="020B0609020204030204" pitchFamily="49" charset="0"/>
              </a:rPr>
              <a:t> v.Language = </a:t>
            </a:r>
            <a:r>
              <a:rPr lang="it-IT" sz="1200" dirty="0">
                <a:solidFill>
                  <a:srgbClr val="A31515"/>
                </a:solidFill>
                <a:latin typeface="Consolas" panose="020B0609020204030204" pitchFamily="49" charset="0"/>
                <a:cs typeface="Consolas" panose="020B0609020204030204" pitchFamily="49" charset="0"/>
              </a:rPr>
              <a:t>"</a:t>
            </a:r>
            <a:r>
              <a:rPr lang="it-IT" sz="1200" dirty="0" smtClean="0">
                <a:solidFill>
                  <a:srgbClr val="A31515"/>
                </a:solidFill>
                <a:latin typeface="Consolas" panose="020B0609020204030204" pitchFamily="49" charset="0"/>
                <a:cs typeface="Consolas" panose="020B0609020204030204" pitchFamily="49" charset="0"/>
              </a:rPr>
              <a:t>it-IT"</a:t>
            </a:r>
            <a:endParaRPr lang="it-IT" sz="1200" dirty="0">
              <a:solidFill>
                <a:srgbClr val="A31515"/>
              </a:solidFill>
              <a:latin typeface="Consolas" panose="020B0609020204030204" pitchFamily="49" charset="0"/>
              <a:cs typeface="Consolas" panose="020B0609020204030204" pitchFamily="49" charset="0"/>
            </a:endParaRPr>
          </a:p>
          <a:p>
            <a:pPr defTabSz="514350" eaLnBrk="0" fontAlgn="base" hangingPunct="0">
              <a:spcBef>
                <a:spcPct val="0"/>
              </a:spcBef>
              <a:spcAft>
                <a:spcPct val="0"/>
              </a:spcAft>
            </a:pPr>
            <a:r>
              <a:rPr lang="it-IT" sz="1200" dirty="0">
                <a:solidFill>
                  <a:srgbClr val="000000"/>
                </a:solidFill>
                <a:latin typeface="Consolas" panose="020B0609020204030204" pitchFamily="49" charset="0"/>
                <a:cs typeface="Consolas" panose="020B0609020204030204" pitchFamily="49" charset="0"/>
              </a:rPr>
              <a:t>                       </a:t>
            </a:r>
            <a:r>
              <a:rPr lang="it-IT" sz="1200" dirty="0">
                <a:solidFill>
                  <a:srgbClr val="0000FF"/>
                </a:solidFill>
                <a:latin typeface="Consolas" panose="020B0609020204030204" pitchFamily="49" charset="0"/>
                <a:cs typeface="Consolas" panose="020B0609020204030204" pitchFamily="49" charset="0"/>
              </a:rPr>
              <a:t>Select</a:t>
            </a:r>
            <a:r>
              <a:rPr lang="it-IT" sz="1200" dirty="0">
                <a:solidFill>
                  <a:srgbClr val="000000"/>
                </a:solidFill>
                <a:latin typeface="Consolas" panose="020B0609020204030204" pitchFamily="49" charset="0"/>
                <a:cs typeface="Consolas" panose="020B0609020204030204" pitchFamily="49" charset="0"/>
              </a:rPr>
              <a:t> v</a:t>
            </a:r>
          </a:p>
          <a:p>
            <a:pPr defTabSz="514350" eaLnBrk="0" fontAlgn="base" hangingPunct="0">
              <a:spcBef>
                <a:spcPct val="0"/>
              </a:spcBef>
              <a:spcAft>
                <a:spcPct val="0"/>
              </a:spcAft>
            </a:pPr>
            <a:endParaRPr lang="it-IT" sz="1200" dirty="0">
              <a:solidFill>
                <a:srgbClr val="000000"/>
              </a:solidFill>
              <a:latin typeface="Consolas" panose="020B0609020204030204" pitchFamily="49" charset="0"/>
              <a:cs typeface="Consolas" panose="020B0609020204030204" pitchFamily="49" charset="0"/>
            </a:endParaRPr>
          </a:p>
          <a:p>
            <a:pPr defTabSz="514350" eaLnBrk="0" fontAlgn="base" hangingPunct="0">
              <a:spcBef>
                <a:spcPct val="0"/>
              </a:spcBef>
              <a:spcAft>
                <a:spcPct val="0"/>
              </a:spcAft>
            </a:pPr>
            <a:r>
              <a:rPr lang="it-IT" sz="1200" dirty="0">
                <a:solidFill>
                  <a:srgbClr val="000000"/>
                </a:solidFill>
                <a:latin typeface="Consolas" panose="020B0609020204030204" pitchFamily="49" charset="0"/>
                <a:cs typeface="Consolas" panose="020B0609020204030204" pitchFamily="49" charset="0"/>
              </a:rPr>
              <a:t>     </a:t>
            </a:r>
            <a:r>
              <a:rPr lang="it-IT" sz="1200" dirty="0" err="1">
                <a:solidFill>
                  <a:srgbClr val="000000"/>
                </a:solidFill>
                <a:latin typeface="Consolas" panose="020B0609020204030204" pitchFamily="49" charset="0"/>
                <a:cs typeface="Consolas" panose="020B0609020204030204" pitchFamily="49" charset="0"/>
              </a:rPr>
              <a:t>synth.SetVoice</a:t>
            </a:r>
            <a:r>
              <a:rPr lang="it-IT" sz="1200" dirty="0">
                <a:solidFill>
                  <a:srgbClr val="000000"/>
                </a:solidFill>
                <a:latin typeface="Consolas" panose="020B0609020204030204" pitchFamily="49" charset="0"/>
                <a:cs typeface="Consolas" panose="020B0609020204030204" pitchFamily="49" charset="0"/>
              </a:rPr>
              <a:t>(</a:t>
            </a:r>
            <a:r>
              <a:rPr lang="it-IT" sz="1200" dirty="0" err="1">
                <a:solidFill>
                  <a:srgbClr val="000000"/>
                </a:solidFill>
                <a:latin typeface="Consolas" panose="020B0609020204030204" pitchFamily="49" charset="0"/>
                <a:cs typeface="Consolas" panose="020B0609020204030204" pitchFamily="49" charset="0"/>
              </a:rPr>
              <a:t>italianVoices.First</a:t>
            </a:r>
            <a:r>
              <a:rPr lang="it-IT" sz="12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it-IT" sz="1200" dirty="0">
                <a:solidFill>
                  <a:srgbClr val="000000"/>
                </a:solidFill>
                <a:latin typeface="Consolas" panose="020B0609020204030204" pitchFamily="49" charset="0"/>
                <a:cs typeface="Consolas" panose="020B0609020204030204" pitchFamily="49" charset="0"/>
              </a:rPr>
              <a:t> </a:t>
            </a:r>
            <a:r>
              <a:rPr lang="it-IT" sz="1200" dirty="0">
                <a:solidFill>
                  <a:srgbClr val="0000FF"/>
                </a:solidFill>
                <a:latin typeface="Consolas" panose="020B0609020204030204" pitchFamily="49" charset="0"/>
                <a:cs typeface="Consolas" panose="020B0609020204030204" pitchFamily="49" charset="0"/>
              </a:rPr>
              <a:t>End</a:t>
            </a:r>
            <a:r>
              <a:rPr lang="it-IT" sz="1200" dirty="0">
                <a:solidFill>
                  <a:srgbClr val="000000"/>
                </a:solidFill>
                <a:latin typeface="Consolas" panose="020B0609020204030204" pitchFamily="49" charset="0"/>
                <a:cs typeface="Consolas" panose="020B0609020204030204" pitchFamily="49" charset="0"/>
              </a:rPr>
              <a:t> </a:t>
            </a:r>
            <a:r>
              <a:rPr lang="it-IT" sz="1200" dirty="0">
                <a:solidFill>
                  <a:srgbClr val="0000FF"/>
                </a:solidFill>
                <a:latin typeface="Consolas" panose="020B0609020204030204" pitchFamily="49" charset="0"/>
                <a:cs typeface="Consolas" panose="020B0609020204030204" pitchFamily="49" charset="0"/>
              </a:rPr>
              <a:t>Sub</a:t>
            </a:r>
            <a:r>
              <a:rPr lang="it-IT" sz="1200" dirty="0">
                <a:solidFill>
                  <a:srgbClr val="000000"/>
                </a:solidFill>
                <a:latin typeface="Consolas" panose="020B0609020204030204" pitchFamily="49" charset="0"/>
                <a:cs typeface="Consolas" panose="020B0609020204030204" pitchFamily="49" charset="0"/>
              </a:rPr>
              <a:t> </a:t>
            </a:r>
            <a:endParaRPr lang="it-IT" sz="3200" dirty="0">
              <a:latin typeface="Arial" panose="020B0604020202020204" pitchFamily="34" charset="0"/>
            </a:endParaRPr>
          </a:p>
        </p:txBody>
      </p:sp>
    </p:spTree>
    <p:extLst>
      <p:ext uri="{BB962C8B-B14F-4D97-AF65-F5344CB8AC3E}">
        <p14:creationId xmlns:p14="http://schemas.microsoft.com/office/powerpoint/2010/main" val="18562826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Text to Speech - Speech </a:t>
            </a:r>
            <a:r>
              <a:rPr lang="it-IT" dirty="0" err="1" smtClean="0"/>
              <a:t>Synthesis</a:t>
            </a:r>
            <a:r>
              <a:rPr lang="it-IT" dirty="0" smtClean="0"/>
              <a:t> Markup Language</a:t>
            </a:r>
            <a:endParaRPr lang="it-IT" dirty="0"/>
          </a:p>
        </p:txBody>
      </p:sp>
      <p:sp>
        <p:nvSpPr>
          <p:cNvPr id="3" name="Segnaposto contenuto 2"/>
          <p:cNvSpPr>
            <a:spLocks noGrp="1"/>
          </p:cNvSpPr>
          <p:nvPr>
            <p:ph idx="1"/>
          </p:nvPr>
        </p:nvSpPr>
        <p:spPr>
          <a:xfrm>
            <a:off x="342900" y="1423686"/>
            <a:ext cx="6172200" cy="3076878"/>
          </a:xfrm>
        </p:spPr>
        <p:txBody>
          <a:bodyPr/>
          <a:lstStyle/>
          <a:p>
            <a:pPr marL="0" indent="0">
              <a:buNone/>
            </a:pPr>
            <a:r>
              <a:rPr lang="it-IT" sz="1600" dirty="0" smtClean="0"/>
              <a:t>Il </a:t>
            </a:r>
            <a:r>
              <a:rPr lang="it-IT" sz="1600" dirty="0" err="1" smtClean="0">
                <a:effectLst>
                  <a:outerShdw blurRad="38100" dist="38100" dir="2700000" algn="tl">
                    <a:srgbClr val="000000">
                      <a:alpha val="43137"/>
                    </a:srgbClr>
                  </a:outerShdw>
                </a:effectLst>
              </a:rPr>
              <a:t>Synthesizer</a:t>
            </a:r>
            <a:r>
              <a:rPr lang="it-IT" sz="1600" dirty="0" smtClean="0">
                <a:effectLst>
                  <a:outerShdw blurRad="38100" dist="38100" dir="2700000" algn="tl">
                    <a:srgbClr val="000000">
                      <a:alpha val="43137"/>
                    </a:srgbClr>
                  </a:outerShdw>
                </a:effectLst>
              </a:rPr>
              <a:t> </a:t>
            </a:r>
            <a:r>
              <a:rPr lang="it-IT" sz="1600" dirty="0" smtClean="0"/>
              <a:t>è in grado di utilizzare anche file XML secondo lo standard SSML.</a:t>
            </a:r>
          </a:p>
          <a:p>
            <a:pPr marL="0" indent="0">
              <a:buNone/>
            </a:pPr>
            <a:endParaRPr lang="it-IT" sz="1600" dirty="0"/>
          </a:p>
        </p:txBody>
      </p:sp>
      <p:sp>
        <p:nvSpPr>
          <p:cNvPr id="5" name="Rectangle 1"/>
          <p:cNvSpPr>
            <a:spLocks noChangeArrowheads="1"/>
          </p:cNvSpPr>
          <p:nvPr/>
        </p:nvSpPr>
        <p:spPr bwMode="auto">
          <a:xfrm>
            <a:off x="624129" y="2565778"/>
            <a:ext cx="5609742" cy="1036823"/>
          </a:xfrm>
          <a:prstGeom prst="rect">
            <a:avLst/>
          </a:prstGeom>
          <a:solidFill>
            <a:srgbClr val="FFFFFF"/>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ctr" anchorCtr="0" compatLnSpc="1">
            <a:prstTxWarp prst="textNoShape">
              <a:avLst/>
            </a:prstTxWarp>
            <a:spAutoFit/>
          </a:bodyPr>
          <a:lstStyle/>
          <a:p>
            <a:pPr defTabSz="514350" eaLnBrk="0" fontAlgn="base" hangingPunct="0">
              <a:spcBef>
                <a:spcPct val="0"/>
              </a:spcBef>
              <a:spcAft>
                <a:spcPct val="0"/>
              </a:spcAft>
            </a:pPr>
            <a:r>
              <a:rPr lang="it-IT" sz="1600" dirty="0" err="1">
                <a:solidFill>
                  <a:srgbClr val="0000FF"/>
                </a:solidFill>
                <a:latin typeface="Consolas" panose="020B0609020204030204" pitchFamily="49" charset="0"/>
                <a:cs typeface="Consolas" panose="020B0609020204030204" pitchFamily="49" charset="0"/>
              </a:rPr>
              <a:t>Dim</a:t>
            </a:r>
            <a:r>
              <a:rPr lang="it-IT" sz="1600" dirty="0">
                <a:solidFill>
                  <a:srgbClr val="000000"/>
                </a:solidFill>
                <a:latin typeface="Consolas" panose="020B0609020204030204" pitchFamily="49" charset="0"/>
                <a:cs typeface="Consolas" panose="020B0609020204030204" pitchFamily="49" charset="0"/>
              </a:rPr>
              <a:t> </a:t>
            </a:r>
            <a:r>
              <a:rPr lang="it-IT" sz="1600" dirty="0" err="1">
                <a:solidFill>
                  <a:srgbClr val="000000"/>
                </a:solidFill>
                <a:latin typeface="Consolas" panose="020B0609020204030204" pitchFamily="49" charset="0"/>
                <a:cs typeface="Consolas" panose="020B0609020204030204" pitchFamily="49" charset="0"/>
              </a:rPr>
              <a:t>ssmlUri</a:t>
            </a:r>
            <a:r>
              <a:rPr lang="it-IT" sz="1600" dirty="0">
                <a:solidFill>
                  <a:srgbClr val="000000"/>
                </a:solidFill>
                <a:latin typeface="Consolas" panose="020B0609020204030204" pitchFamily="49" charset="0"/>
                <a:cs typeface="Consolas" panose="020B0609020204030204" pitchFamily="49" charset="0"/>
              </a:rPr>
              <a:t> = </a:t>
            </a:r>
            <a:r>
              <a:rPr lang="it-IT" sz="1600" dirty="0">
                <a:solidFill>
                  <a:srgbClr val="0000FF"/>
                </a:solidFill>
                <a:latin typeface="Consolas" panose="020B0609020204030204" pitchFamily="49" charset="0"/>
                <a:cs typeface="Consolas" panose="020B0609020204030204" pitchFamily="49" charset="0"/>
              </a:rPr>
              <a:t>New</a:t>
            </a:r>
            <a:r>
              <a:rPr lang="it-IT" sz="1600" dirty="0">
                <a:solidFill>
                  <a:srgbClr val="000000"/>
                </a:solidFill>
                <a:latin typeface="Consolas" panose="020B0609020204030204" pitchFamily="49" charset="0"/>
                <a:cs typeface="Consolas" panose="020B0609020204030204" pitchFamily="49" charset="0"/>
              </a:rPr>
              <a:t> </a:t>
            </a:r>
            <a:r>
              <a:rPr lang="it-IT" sz="1600" dirty="0">
                <a:solidFill>
                  <a:srgbClr val="2B91AF"/>
                </a:solidFill>
                <a:latin typeface="Consolas" panose="020B0609020204030204" pitchFamily="49" charset="0"/>
                <a:cs typeface="Consolas" panose="020B0609020204030204" pitchFamily="49" charset="0"/>
              </a:rPr>
              <a:t>Uri</a:t>
            </a:r>
            <a:r>
              <a:rPr lang="it-IT" sz="1600" dirty="0">
                <a:solidFill>
                  <a:srgbClr val="000000"/>
                </a:solidFill>
                <a:latin typeface="Consolas" panose="020B0609020204030204" pitchFamily="49" charset="0"/>
                <a:cs typeface="Consolas" panose="020B0609020204030204" pitchFamily="49" charset="0"/>
              </a:rPr>
              <a:t>(</a:t>
            </a:r>
            <a:r>
              <a:rPr lang="it-IT" sz="1600" dirty="0">
                <a:solidFill>
                  <a:srgbClr val="A31515"/>
                </a:solidFill>
                <a:latin typeface="Consolas" panose="020B0609020204030204" pitchFamily="49" charset="0"/>
                <a:cs typeface="Consolas" panose="020B0609020204030204" pitchFamily="49" charset="0"/>
              </a:rPr>
              <a:t>"</a:t>
            </a:r>
            <a:r>
              <a:rPr lang="it-IT" sz="1600" dirty="0" err="1">
                <a:solidFill>
                  <a:srgbClr val="A31515"/>
                </a:solidFill>
                <a:latin typeface="Consolas" panose="020B0609020204030204" pitchFamily="49" charset="0"/>
                <a:cs typeface="Consolas" panose="020B0609020204030204" pitchFamily="49" charset="0"/>
              </a:rPr>
              <a:t>ms-appx</a:t>
            </a:r>
            <a:r>
              <a:rPr lang="it-IT" sz="1600" dirty="0">
                <a:solidFill>
                  <a:srgbClr val="A31515"/>
                </a:solidFill>
                <a:latin typeface="Consolas" panose="020B0609020204030204" pitchFamily="49" charset="0"/>
                <a:cs typeface="Consolas" panose="020B0609020204030204" pitchFamily="49" charset="0"/>
              </a:rPr>
              <a:t>:///SSML.xml"</a:t>
            </a:r>
            <a:r>
              <a:rPr lang="it-IT" sz="1600" dirty="0">
                <a:solidFill>
                  <a:srgbClr val="000000"/>
                </a:solidFill>
                <a:latin typeface="Consolas" panose="020B0609020204030204" pitchFamily="49" charset="0"/>
                <a:cs typeface="Consolas" panose="020B0609020204030204" pitchFamily="49" charset="0"/>
              </a:rPr>
              <a:t>, </a:t>
            </a:r>
          </a:p>
          <a:p>
            <a:pPr defTabSz="514350" eaLnBrk="0" fontAlgn="base" hangingPunct="0">
              <a:spcBef>
                <a:spcPct val="0"/>
              </a:spcBef>
              <a:spcAft>
                <a:spcPct val="0"/>
              </a:spcAft>
            </a:pPr>
            <a:r>
              <a:rPr lang="it-IT" sz="1600" dirty="0">
                <a:solidFill>
                  <a:srgbClr val="000000"/>
                </a:solidFill>
                <a:latin typeface="Consolas" panose="020B0609020204030204" pitchFamily="49" charset="0"/>
                <a:cs typeface="Consolas" panose="020B0609020204030204" pitchFamily="49" charset="0"/>
              </a:rPr>
              <a:t>                      </a:t>
            </a:r>
            <a:r>
              <a:rPr lang="it-IT" sz="1600" dirty="0" err="1">
                <a:solidFill>
                  <a:srgbClr val="2B91AF"/>
                </a:solidFill>
                <a:latin typeface="Consolas" panose="020B0609020204030204" pitchFamily="49" charset="0"/>
                <a:cs typeface="Consolas" panose="020B0609020204030204" pitchFamily="49" charset="0"/>
              </a:rPr>
              <a:t>UriKind</a:t>
            </a:r>
            <a:r>
              <a:rPr lang="it-IT" sz="1600" dirty="0" err="1">
                <a:solidFill>
                  <a:srgbClr val="000000"/>
                </a:solidFill>
                <a:latin typeface="Consolas" panose="020B0609020204030204" pitchFamily="49" charset="0"/>
                <a:cs typeface="Consolas" panose="020B0609020204030204" pitchFamily="49" charset="0"/>
              </a:rPr>
              <a:t>.RelativeOrAbsolute</a:t>
            </a:r>
            <a:r>
              <a:rPr lang="it-IT" sz="16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it-IT" sz="1600" dirty="0">
                <a:solidFill>
                  <a:srgbClr val="000000"/>
                </a:solidFill>
                <a:latin typeface="Consolas" panose="020B0609020204030204" pitchFamily="49" charset="0"/>
                <a:cs typeface="Consolas" panose="020B0609020204030204" pitchFamily="49" charset="0"/>
              </a:rPr>
              <a:t> </a:t>
            </a:r>
          </a:p>
          <a:p>
            <a:pPr defTabSz="514350" eaLnBrk="0" fontAlgn="base" hangingPunct="0">
              <a:spcBef>
                <a:spcPct val="0"/>
              </a:spcBef>
              <a:spcAft>
                <a:spcPct val="0"/>
              </a:spcAft>
            </a:pPr>
            <a:r>
              <a:rPr lang="it-IT" sz="1600" dirty="0" err="1">
                <a:solidFill>
                  <a:srgbClr val="0000FF"/>
                </a:solidFill>
                <a:latin typeface="Consolas" panose="020B0609020204030204" pitchFamily="49" charset="0"/>
                <a:cs typeface="Consolas" panose="020B0609020204030204" pitchFamily="49" charset="0"/>
              </a:rPr>
              <a:t>Await</a:t>
            </a:r>
            <a:r>
              <a:rPr lang="it-IT" sz="1600" dirty="0">
                <a:solidFill>
                  <a:srgbClr val="000000"/>
                </a:solidFill>
                <a:latin typeface="Consolas" panose="020B0609020204030204" pitchFamily="49" charset="0"/>
                <a:cs typeface="Consolas" panose="020B0609020204030204" pitchFamily="49" charset="0"/>
              </a:rPr>
              <a:t> _</a:t>
            </a:r>
            <a:r>
              <a:rPr lang="it-IT" sz="1600" dirty="0" err="1">
                <a:solidFill>
                  <a:srgbClr val="000000"/>
                </a:solidFill>
                <a:latin typeface="Consolas" panose="020B0609020204030204" pitchFamily="49" charset="0"/>
                <a:cs typeface="Consolas" panose="020B0609020204030204" pitchFamily="49" charset="0"/>
              </a:rPr>
              <a:t>synth.SpeakSsmlFromUriAsync</a:t>
            </a:r>
            <a:r>
              <a:rPr lang="it-IT" sz="1600" dirty="0">
                <a:solidFill>
                  <a:srgbClr val="000000"/>
                </a:solidFill>
                <a:latin typeface="Consolas" panose="020B0609020204030204" pitchFamily="49" charset="0"/>
                <a:cs typeface="Consolas" panose="020B0609020204030204" pitchFamily="49" charset="0"/>
              </a:rPr>
              <a:t>(</a:t>
            </a:r>
            <a:r>
              <a:rPr lang="it-IT" sz="1600" dirty="0" err="1">
                <a:solidFill>
                  <a:srgbClr val="000000"/>
                </a:solidFill>
                <a:latin typeface="Consolas" panose="020B0609020204030204" pitchFamily="49" charset="0"/>
                <a:cs typeface="Consolas" panose="020B0609020204030204" pitchFamily="49" charset="0"/>
              </a:rPr>
              <a:t>ssmlUri</a:t>
            </a:r>
            <a:r>
              <a:rPr lang="it-IT" sz="1600" dirty="0">
                <a:solidFill>
                  <a:srgbClr val="000000"/>
                </a:solidFill>
                <a:latin typeface="Consolas" panose="020B0609020204030204" pitchFamily="49" charset="0"/>
                <a:cs typeface="Consolas" panose="020B0609020204030204" pitchFamily="49" charset="0"/>
              </a:rPr>
              <a:t>) </a:t>
            </a:r>
            <a:endParaRPr lang="it-IT" sz="4000" dirty="0">
              <a:latin typeface="Arial" panose="020B0604020202020204" pitchFamily="34" charset="0"/>
            </a:endParaRPr>
          </a:p>
        </p:txBody>
      </p:sp>
    </p:spTree>
    <p:extLst>
      <p:ext uri="{BB962C8B-B14F-4D97-AF65-F5344CB8AC3E}">
        <p14:creationId xmlns:p14="http://schemas.microsoft.com/office/powerpoint/2010/main" val="15776480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Text to Speech - Speech </a:t>
            </a:r>
            <a:r>
              <a:rPr lang="it-IT" dirty="0" err="1" smtClean="0"/>
              <a:t>Synthesis</a:t>
            </a:r>
            <a:r>
              <a:rPr lang="it-IT" dirty="0" smtClean="0"/>
              <a:t> Markup Language</a:t>
            </a:r>
            <a:endParaRPr lang="it-IT" dirty="0"/>
          </a:p>
        </p:txBody>
      </p:sp>
      <p:sp>
        <p:nvSpPr>
          <p:cNvPr id="3" name="Segnaposto contenuto 2"/>
          <p:cNvSpPr>
            <a:spLocks noGrp="1"/>
          </p:cNvSpPr>
          <p:nvPr>
            <p:ph idx="1"/>
          </p:nvPr>
        </p:nvSpPr>
        <p:spPr/>
        <p:txBody>
          <a:bodyPr/>
          <a:lstStyle/>
          <a:p>
            <a:pPr marL="0" indent="0">
              <a:buNone/>
            </a:pPr>
            <a:r>
              <a:rPr lang="it-IT" sz="1600" dirty="0" smtClean="0"/>
              <a:t>SSML è uno standard W3C (http://www.w3.org/TR/</a:t>
            </a:r>
            <a:r>
              <a:rPr lang="it-IT" sz="1600" dirty="0" err="1" smtClean="0"/>
              <a:t>speech-synthesis</a:t>
            </a:r>
            <a:r>
              <a:rPr lang="it-IT" sz="1600" dirty="0" smtClean="0"/>
              <a:t>/)</a:t>
            </a:r>
          </a:p>
          <a:p>
            <a:endParaRPr lang="it-IT" sz="1600" dirty="0"/>
          </a:p>
          <a:p>
            <a:endParaRPr lang="it-IT" sz="1600" dirty="0" smtClean="0"/>
          </a:p>
          <a:p>
            <a:endParaRPr lang="it-IT" sz="1600" dirty="0"/>
          </a:p>
        </p:txBody>
      </p:sp>
      <p:sp>
        <p:nvSpPr>
          <p:cNvPr id="6" name="Rectangle 2"/>
          <p:cNvSpPr>
            <a:spLocks noChangeArrowheads="1"/>
          </p:cNvSpPr>
          <p:nvPr/>
        </p:nvSpPr>
        <p:spPr bwMode="auto">
          <a:xfrm>
            <a:off x="342900" y="1909469"/>
            <a:ext cx="6182462" cy="2591095"/>
          </a:xfrm>
          <a:prstGeom prst="rect">
            <a:avLst/>
          </a:prstGeom>
          <a:noFill/>
          <a:ln w="9525">
            <a:noFill/>
            <a:miter lim="800000"/>
            <a:headEnd/>
            <a:tailEnd/>
          </a:ln>
          <a:effectLst/>
          <a:extLst/>
        </p:spPr>
        <p:txBody>
          <a:bodyPr vert="horz" wrap="none" lIns="51435" tIns="25718" rIns="51435" bIns="25718" numCol="1" anchor="ctr" anchorCtr="0" compatLnSpc="1">
            <a:prstTxWarp prst="textNoShape">
              <a:avLst/>
            </a:prstTxWarp>
            <a:spAutoFit/>
          </a:bodyPr>
          <a:lstStyle/>
          <a:p>
            <a:pPr defTabSz="514350" eaLnBrk="0" fontAlgn="base" hangingPunct="0">
              <a:spcBef>
                <a:spcPct val="0"/>
              </a:spcBef>
              <a:spcAft>
                <a:spcPct val="0"/>
              </a:spcAft>
            </a:pPr>
            <a:r>
              <a:rPr lang="it-IT" sz="1100" dirty="0">
                <a:solidFill>
                  <a:srgbClr val="0000FF"/>
                </a:solidFill>
                <a:latin typeface="Consolas" panose="020B0609020204030204" pitchFamily="49" charset="0"/>
                <a:cs typeface="Consolas" panose="020B0609020204030204" pitchFamily="49" charset="0"/>
              </a:rPr>
              <a:t>&lt;!</a:t>
            </a:r>
            <a:r>
              <a:rPr lang="it-IT" sz="1100" dirty="0">
                <a:solidFill>
                  <a:srgbClr val="A31515"/>
                </a:solidFill>
                <a:latin typeface="Consolas" panose="020B0609020204030204" pitchFamily="49" charset="0"/>
                <a:cs typeface="Consolas" panose="020B0609020204030204" pitchFamily="49" charset="0"/>
              </a:rPr>
              <a:t>DOCTYPE</a:t>
            </a:r>
            <a:r>
              <a:rPr lang="it-IT" sz="1100" dirty="0">
                <a:solidFill>
                  <a:srgbClr val="0000FF"/>
                </a:solidFill>
                <a:latin typeface="Consolas" panose="020B0609020204030204" pitchFamily="49" charset="0"/>
                <a:cs typeface="Consolas" panose="020B0609020204030204" pitchFamily="49" charset="0"/>
              </a:rPr>
              <a:t> </a:t>
            </a:r>
            <a:r>
              <a:rPr lang="it-IT" sz="1100" dirty="0" err="1">
                <a:solidFill>
                  <a:srgbClr val="FF0000"/>
                </a:solidFill>
                <a:latin typeface="Consolas" panose="020B0609020204030204" pitchFamily="49" charset="0"/>
                <a:cs typeface="Consolas" panose="020B0609020204030204" pitchFamily="49" charset="0"/>
              </a:rPr>
              <a:t>speak</a:t>
            </a:r>
            <a:r>
              <a:rPr lang="it-IT" sz="1100" dirty="0">
                <a:solidFill>
                  <a:srgbClr val="0000FF"/>
                </a:solidFill>
                <a:latin typeface="Consolas" panose="020B0609020204030204" pitchFamily="49" charset="0"/>
                <a:cs typeface="Consolas" panose="020B0609020204030204" pitchFamily="49" charset="0"/>
              </a:rPr>
              <a:t> PUBLIC </a:t>
            </a:r>
            <a:r>
              <a:rPr lang="it-IT" sz="1100" dirty="0">
                <a:solidFill>
                  <a:srgbClr val="000000"/>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rPr>
              <a:t>-//W3C//DTD SYNTHESIS 1.0//EN</a:t>
            </a:r>
            <a:r>
              <a:rPr lang="it-IT" sz="11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it-IT" sz="1100" dirty="0">
                <a:solidFill>
                  <a:srgbClr val="0000FF"/>
                </a:solidFill>
                <a:latin typeface="Consolas" panose="020B0609020204030204" pitchFamily="49" charset="0"/>
                <a:cs typeface="Consolas" panose="020B0609020204030204" pitchFamily="49" charset="0"/>
              </a:rPr>
              <a:t> </a:t>
            </a: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a:t>
            </a:r>
            <a:r>
              <a:rPr lang="it-IT" sz="1100" dirty="0">
                <a:solidFill>
                  <a:srgbClr val="000000"/>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rPr>
              <a:t>http://www.w3.org/TR/</a:t>
            </a:r>
            <a:r>
              <a:rPr lang="it-IT" sz="1100" dirty="0" err="1">
                <a:solidFill>
                  <a:srgbClr val="0000FF"/>
                </a:solidFill>
                <a:latin typeface="Consolas" panose="020B0609020204030204" pitchFamily="49" charset="0"/>
                <a:cs typeface="Consolas" panose="020B0609020204030204" pitchFamily="49" charset="0"/>
              </a:rPr>
              <a:t>speech-synthesis</a:t>
            </a:r>
            <a:r>
              <a:rPr lang="it-IT" sz="1100" dirty="0">
                <a:solidFill>
                  <a:srgbClr val="0000FF"/>
                </a:solidFill>
                <a:latin typeface="Consolas" panose="020B0609020204030204" pitchFamily="49" charset="0"/>
                <a:cs typeface="Consolas" panose="020B0609020204030204" pitchFamily="49" charset="0"/>
              </a:rPr>
              <a:t>/synthesis.dtd</a:t>
            </a:r>
            <a:r>
              <a:rPr lang="it-IT" sz="1100" dirty="0">
                <a:solidFill>
                  <a:srgbClr val="000000"/>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rPr>
              <a:t>&gt;</a:t>
            </a: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&lt;</a:t>
            </a:r>
            <a:r>
              <a:rPr lang="it-IT" sz="1100" dirty="0" err="1">
                <a:solidFill>
                  <a:srgbClr val="A31515"/>
                </a:solidFill>
                <a:latin typeface="Consolas" panose="020B0609020204030204" pitchFamily="49" charset="0"/>
                <a:cs typeface="Consolas" panose="020B0609020204030204" pitchFamily="49" charset="0"/>
              </a:rPr>
              <a:t>speak</a:t>
            </a:r>
            <a:r>
              <a:rPr lang="it-IT" sz="1100" dirty="0">
                <a:solidFill>
                  <a:srgbClr val="0000FF"/>
                </a:solidFill>
                <a:latin typeface="Consolas" panose="020B0609020204030204" pitchFamily="49" charset="0"/>
                <a:cs typeface="Consolas" panose="020B0609020204030204" pitchFamily="49" charset="0"/>
              </a:rPr>
              <a:t> </a:t>
            </a:r>
            <a:r>
              <a:rPr lang="it-IT" sz="1100" dirty="0" err="1">
                <a:solidFill>
                  <a:srgbClr val="FF0000"/>
                </a:solidFill>
                <a:latin typeface="Consolas" panose="020B0609020204030204" pitchFamily="49" charset="0"/>
                <a:cs typeface="Consolas" panose="020B0609020204030204" pitchFamily="49" charset="0"/>
              </a:rPr>
              <a:t>version</a:t>
            </a:r>
            <a:r>
              <a:rPr lang="it-IT" sz="1100" dirty="0">
                <a:solidFill>
                  <a:srgbClr val="0000FF"/>
                </a:solidFill>
                <a:latin typeface="Consolas" panose="020B0609020204030204" pitchFamily="49" charset="0"/>
                <a:cs typeface="Consolas" panose="020B0609020204030204" pitchFamily="49" charset="0"/>
              </a:rPr>
              <a:t>=</a:t>
            </a:r>
            <a:r>
              <a:rPr lang="it-IT" sz="1100" dirty="0">
                <a:solidFill>
                  <a:srgbClr val="000000"/>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rPr>
              <a:t>1.0</a:t>
            </a:r>
            <a:r>
              <a:rPr lang="it-IT" sz="11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a:t>
            </a:r>
            <a:r>
              <a:rPr lang="it-IT" sz="1100" dirty="0" err="1">
                <a:solidFill>
                  <a:srgbClr val="FF0000"/>
                </a:solidFill>
                <a:latin typeface="Consolas" panose="020B0609020204030204" pitchFamily="49" charset="0"/>
                <a:cs typeface="Consolas" panose="020B0609020204030204" pitchFamily="49" charset="0"/>
              </a:rPr>
              <a:t>xmlns</a:t>
            </a:r>
            <a:r>
              <a:rPr lang="it-IT" sz="1100" dirty="0">
                <a:solidFill>
                  <a:srgbClr val="0000FF"/>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hlinkClick r:id="rId2"/>
              </a:rPr>
              <a:t>http://www.w3.org/2001/10/synthesis</a:t>
            </a:r>
            <a:endParaRPr lang="it-IT" sz="1100" dirty="0">
              <a:solidFill>
                <a:srgbClr val="000000"/>
              </a:solidFill>
              <a:latin typeface="Consolas" panose="020B0609020204030204" pitchFamily="49" charset="0"/>
              <a:cs typeface="Consolas" panose="020B0609020204030204" pitchFamily="49" charset="0"/>
            </a:endParaRP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a:t>
            </a:r>
            <a:r>
              <a:rPr lang="it-IT" sz="1100" dirty="0" err="1">
                <a:solidFill>
                  <a:srgbClr val="FF0000"/>
                </a:solidFill>
                <a:latin typeface="Consolas" panose="020B0609020204030204" pitchFamily="49" charset="0"/>
                <a:cs typeface="Consolas" panose="020B0609020204030204" pitchFamily="49" charset="0"/>
              </a:rPr>
              <a:t>xmlns:xsi</a:t>
            </a:r>
            <a:r>
              <a:rPr lang="it-IT" sz="1100" dirty="0">
                <a:solidFill>
                  <a:srgbClr val="0000FF"/>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hlinkClick r:id="rId3"/>
              </a:rPr>
              <a:t>http://www.w3.org/2001/XMLSchema-instance</a:t>
            </a:r>
            <a:endParaRPr lang="it-IT" sz="1100" dirty="0">
              <a:solidFill>
                <a:srgbClr val="000000"/>
              </a:solidFill>
              <a:latin typeface="Consolas" panose="020B0609020204030204" pitchFamily="49" charset="0"/>
              <a:cs typeface="Consolas" panose="020B0609020204030204" pitchFamily="49" charset="0"/>
            </a:endParaRP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a:t>
            </a:r>
            <a:r>
              <a:rPr lang="it-IT" sz="1100" dirty="0" err="1">
                <a:solidFill>
                  <a:srgbClr val="FF0000"/>
                </a:solidFill>
                <a:latin typeface="Consolas" panose="020B0609020204030204" pitchFamily="49" charset="0"/>
                <a:cs typeface="Consolas" panose="020B0609020204030204" pitchFamily="49" charset="0"/>
              </a:rPr>
              <a:t>xsi:schemaLocation</a:t>
            </a:r>
            <a:r>
              <a:rPr lang="it-IT" sz="1100" dirty="0">
                <a:solidFill>
                  <a:srgbClr val="0000FF"/>
                </a:solidFill>
                <a:latin typeface="Consolas" panose="020B0609020204030204" pitchFamily="49" charset="0"/>
                <a:cs typeface="Consolas" panose="020B0609020204030204" pitchFamily="49" charset="0"/>
              </a:rPr>
              <a:t>=</a:t>
            </a:r>
            <a:r>
              <a:rPr lang="it-IT" sz="1100" dirty="0">
                <a:solidFill>
                  <a:srgbClr val="000000"/>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rPr>
              <a:t>http://www.w3.org/2001/10/synthesis</a:t>
            </a:r>
          </a:p>
          <a:p>
            <a:pPr lvl="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http://www.w3.org/TR/</a:t>
            </a:r>
            <a:r>
              <a:rPr lang="it-IT" sz="1100" dirty="0" err="1">
                <a:solidFill>
                  <a:srgbClr val="0000FF"/>
                </a:solidFill>
                <a:latin typeface="Consolas" panose="020B0609020204030204" pitchFamily="49" charset="0"/>
                <a:cs typeface="Consolas" panose="020B0609020204030204" pitchFamily="49" charset="0"/>
              </a:rPr>
              <a:t>speech-synthesis</a:t>
            </a:r>
            <a:r>
              <a:rPr lang="it-IT" sz="1100" dirty="0">
                <a:solidFill>
                  <a:srgbClr val="0000FF"/>
                </a:solidFill>
                <a:latin typeface="Consolas" panose="020B0609020204030204" pitchFamily="49" charset="0"/>
                <a:cs typeface="Consolas" panose="020B0609020204030204" pitchFamily="49" charset="0"/>
              </a:rPr>
              <a:t>/synthesis.xsd</a:t>
            </a:r>
            <a:r>
              <a:rPr lang="it-IT" sz="11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a:t>
            </a:r>
            <a:r>
              <a:rPr lang="it-IT" sz="1100" dirty="0" err="1">
                <a:solidFill>
                  <a:srgbClr val="FF0000"/>
                </a:solidFill>
                <a:latin typeface="Consolas" panose="020B0609020204030204" pitchFamily="49" charset="0"/>
                <a:cs typeface="Consolas" panose="020B0609020204030204" pitchFamily="49" charset="0"/>
              </a:rPr>
              <a:t>xml:lang</a:t>
            </a:r>
            <a:r>
              <a:rPr lang="it-IT" sz="1100" dirty="0">
                <a:solidFill>
                  <a:srgbClr val="0000FF"/>
                </a:solidFill>
                <a:latin typeface="Consolas" panose="020B0609020204030204" pitchFamily="49" charset="0"/>
                <a:cs typeface="Consolas" panose="020B0609020204030204" pitchFamily="49" charset="0"/>
              </a:rPr>
              <a:t>=</a:t>
            </a:r>
            <a:r>
              <a:rPr lang="it-IT" sz="1100" dirty="0">
                <a:solidFill>
                  <a:srgbClr val="000000"/>
                </a:solidFill>
                <a:latin typeface="Consolas" panose="020B0609020204030204" pitchFamily="49" charset="0"/>
                <a:cs typeface="Consolas" panose="020B0609020204030204" pitchFamily="49" charset="0"/>
              </a:rPr>
              <a:t>"</a:t>
            </a:r>
            <a:r>
              <a:rPr lang="it-IT" sz="1100" dirty="0" err="1">
                <a:solidFill>
                  <a:srgbClr val="0000FF"/>
                </a:solidFill>
                <a:latin typeface="Consolas" panose="020B0609020204030204" pitchFamily="49" charset="0"/>
                <a:cs typeface="Consolas" panose="020B0609020204030204" pitchFamily="49" charset="0"/>
              </a:rPr>
              <a:t>it</a:t>
            </a:r>
            <a:r>
              <a:rPr lang="it-IT" sz="1100" dirty="0">
                <a:solidFill>
                  <a:srgbClr val="0000FF"/>
                </a:solidFill>
                <a:latin typeface="Consolas" panose="020B0609020204030204" pitchFamily="49" charset="0"/>
                <a:cs typeface="Consolas" panose="020B0609020204030204" pitchFamily="49" charset="0"/>
              </a:rPr>
              <a:t>-IT</a:t>
            </a:r>
            <a:r>
              <a:rPr lang="it-IT" sz="1100" dirty="0">
                <a:solidFill>
                  <a:srgbClr val="000000"/>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rPr>
              <a:t>&gt;</a:t>
            </a: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&lt;</a:t>
            </a:r>
            <a:r>
              <a:rPr lang="it-IT" sz="1100" dirty="0">
                <a:solidFill>
                  <a:srgbClr val="A31515"/>
                </a:solidFill>
                <a:latin typeface="Consolas" panose="020B0609020204030204" pitchFamily="49" charset="0"/>
                <a:cs typeface="Consolas" panose="020B0609020204030204" pitchFamily="49" charset="0"/>
              </a:rPr>
              <a:t>p</a:t>
            </a:r>
            <a:r>
              <a:rPr lang="it-IT" sz="1100" dirty="0">
                <a:solidFill>
                  <a:srgbClr val="0000FF"/>
                </a:solidFill>
                <a:latin typeface="Consolas" panose="020B0609020204030204" pitchFamily="49" charset="0"/>
                <a:cs typeface="Consolas" panose="020B0609020204030204" pitchFamily="49" charset="0"/>
              </a:rPr>
              <a:t>&gt;</a:t>
            </a: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&lt;</a:t>
            </a:r>
            <a:r>
              <a:rPr lang="it-IT" sz="1100" dirty="0">
                <a:solidFill>
                  <a:srgbClr val="A31515"/>
                </a:solidFill>
                <a:latin typeface="Consolas" panose="020B0609020204030204" pitchFamily="49" charset="0"/>
                <a:cs typeface="Consolas" panose="020B0609020204030204" pitchFamily="49" charset="0"/>
              </a:rPr>
              <a:t>voice</a:t>
            </a:r>
            <a:r>
              <a:rPr lang="it-IT" sz="1100" dirty="0">
                <a:solidFill>
                  <a:srgbClr val="0000FF"/>
                </a:solidFill>
                <a:latin typeface="Consolas" panose="020B0609020204030204" pitchFamily="49" charset="0"/>
                <a:cs typeface="Consolas" panose="020B0609020204030204" pitchFamily="49" charset="0"/>
              </a:rPr>
              <a:t> </a:t>
            </a:r>
            <a:r>
              <a:rPr lang="it-IT" sz="1100" dirty="0">
                <a:solidFill>
                  <a:srgbClr val="FF0000"/>
                </a:solidFill>
                <a:latin typeface="Consolas" panose="020B0609020204030204" pitchFamily="49" charset="0"/>
                <a:cs typeface="Consolas" panose="020B0609020204030204" pitchFamily="49" charset="0"/>
              </a:rPr>
              <a:t>gender</a:t>
            </a:r>
            <a:r>
              <a:rPr lang="it-IT" sz="1100" dirty="0">
                <a:solidFill>
                  <a:srgbClr val="0000FF"/>
                </a:solidFill>
                <a:latin typeface="Consolas" panose="020B0609020204030204" pitchFamily="49" charset="0"/>
                <a:cs typeface="Consolas" panose="020B0609020204030204" pitchFamily="49" charset="0"/>
              </a:rPr>
              <a:t>=</a:t>
            </a:r>
            <a:r>
              <a:rPr lang="it-IT" sz="1100" dirty="0">
                <a:solidFill>
                  <a:srgbClr val="000000"/>
                </a:solidFill>
                <a:latin typeface="Consolas" panose="020B0609020204030204" pitchFamily="49" charset="0"/>
                <a:cs typeface="Consolas" panose="020B0609020204030204" pitchFamily="49" charset="0"/>
              </a:rPr>
              <a:t>"</a:t>
            </a:r>
            <a:r>
              <a:rPr lang="it-IT" sz="1100" dirty="0" err="1">
                <a:solidFill>
                  <a:srgbClr val="0000FF"/>
                </a:solidFill>
                <a:latin typeface="Consolas" panose="020B0609020204030204" pitchFamily="49" charset="0"/>
                <a:cs typeface="Consolas" panose="020B0609020204030204" pitchFamily="49" charset="0"/>
              </a:rPr>
              <a:t>female</a:t>
            </a:r>
            <a:r>
              <a:rPr lang="it-IT" sz="1100" dirty="0">
                <a:solidFill>
                  <a:srgbClr val="000000"/>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rPr>
              <a:t>&gt;</a:t>
            </a: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&lt;</a:t>
            </a:r>
            <a:r>
              <a:rPr lang="it-IT" sz="1100" dirty="0">
                <a:solidFill>
                  <a:srgbClr val="A31515"/>
                </a:solidFill>
                <a:latin typeface="Consolas" panose="020B0609020204030204" pitchFamily="49" charset="0"/>
                <a:cs typeface="Consolas" panose="020B0609020204030204" pitchFamily="49" charset="0"/>
              </a:rPr>
              <a:t>s</a:t>
            </a:r>
            <a:r>
              <a:rPr lang="it-IT" sz="1100" dirty="0">
                <a:solidFill>
                  <a:srgbClr val="0000FF"/>
                </a:solidFill>
                <a:latin typeface="Consolas" panose="020B0609020204030204" pitchFamily="49" charset="0"/>
                <a:cs typeface="Consolas" panose="020B0609020204030204" pitchFamily="49" charset="0"/>
              </a:rPr>
              <a:t>&gt;</a:t>
            </a:r>
            <a:r>
              <a:rPr lang="it-IT" sz="1100" dirty="0">
                <a:solidFill>
                  <a:srgbClr val="000000"/>
                </a:solidFill>
                <a:latin typeface="Consolas" panose="020B0609020204030204" pitchFamily="49" charset="0"/>
                <a:cs typeface="Consolas" panose="020B0609020204030204" pitchFamily="49" charset="0"/>
              </a:rPr>
              <a:t>Utilizzare le </a:t>
            </a:r>
            <a:r>
              <a:rPr lang="it-IT" sz="1100" dirty="0">
                <a:solidFill>
                  <a:srgbClr val="0000FF"/>
                </a:solidFill>
                <a:latin typeface="Consolas" panose="020B0609020204030204" pitchFamily="49" charset="0"/>
                <a:cs typeface="Consolas" panose="020B0609020204030204" pitchFamily="49" charset="0"/>
              </a:rPr>
              <a:t>&lt;</a:t>
            </a:r>
            <a:r>
              <a:rPr lang="it-IT" sz="1100" dirty="0">
                <a:solidFill>
                  <a:srgbClr val="A31515"/>
                </a:solidFill>
                <a:latin typeface="Consolas" panose="020B0609020204030204" pitchFamily="49" charset="0"/>
                <a:cs typeface="Consolas" panose="020B0609020204030204" pitchFamily="49" charset="0"/>
              </a:rPr>
              <a:t>voice</a:t>
            </a:r>
            <a:r>
              <a:rPr lang="it-IT" sz="1100" dirty="0">
                <a:solidFill>
                  <a:srgbClr val="0000FF"/>
                </a:solidFill>
                <a:latin typeface="Consolas" panose="020B0609020204030204" pitchFamily="49" charset="0"/>
                <a:cs typeface="Consolas" panose="020B0609020204030204" pitchFamily="49" charset="0"/>
              </a:rPr>
              <a:t> </a:t>
            </a:r>
            <a:r>
              <a:rPr lang="it-IT" sz="1100" dirty="0" err="1">
                <a:solidFill>
                  <a:srgbClr val="FF0000"/>
                </a:solidFill>
                <a:latin typeface="Consolas" panose="020B0609020204030204" pitchFamily="49" charset="0"/>
                <a:cs typeface="Consolas" panose="020B0609020204030204" pitchFamily="49" charset="0"/>
              </a:rPr>
              <a:t>xml:lang</a:t>
            </a:r>
            <a:r>
              <a:rPr lang="it-IT" sz="1100" dirty="0">
                <a:solidFill>
                  <a:srgbClr val="0000FF"/>
                </a:solidFill>
                <a:latin typeface="Consolas" panose="020B0609020204030204" pitchFamily="49" charset="0"/>
                <a:cs typeface="Consolas" panose="020B0609020204030204" pitchFamily="49" charset="0"/>
              </a:rPr>
              <a:t>=</a:t>
            </a:r>
            <a:r>
              <a:rPr lang="it-IT" sz="1100" dirty="0">
                <a:solidFill>
                  <a:srgbClr val="000000"/>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rPr>
              <a:t>en-US</a:t>
            </a:r>
            <a:r>
              <a:rPr lang="it-IT" sz="1100" dirty="0">
                <a:solidFill>
                  <a:srgbClr val="000000"/>
                </a:solidFill>
                <a:latin typeface="Consolas" panose="020B0609020204030204" pitchFamily="49" charset="0"/>
                <a:cs typeface="Consolas" panose="020B0609020204030204" pitchFamily="49" charset="0"/>
              </a:rPr>
              <a:t>"</a:t>
            </a:r>
            <a:r>
              <a:rPr lang="it-IT" sz="1100" dirty="0">
                <a:solidFill>
                  <a:srgbClr val="0000FF"/>
                </a:solidFill>
                <a:latin typeface="Consolas" panose="020B0609020204030204" pitchFamily="49" charset="0"/>
                <a:cs typeface="Consolas" panose="020B0609020204030204" pitchFamily="49" charset="0"/>
              </a:rPr>
              <a:t>&gt;</a:t>
            </a:r>
            <a:r>
              <a:rPr lang="it-IT" sz="1100" dirty="0">
                <a:solidFill>
                  <a:srgbClr val="000000"/>
                </a:solidFill>
                <a:latin typeface="Consolas" panose="020B0609020204030204" pitchFamily="49" charset="0"/>
                <a:cs typeface="Consolas" panose="020B0609020204030204" pitchFamily="49" charset="0"/>
              </a:rPr>
              <a:t>Speech API</a:t>
            </a:r>
            <a:r>
              <a:rPr lang="it-IT" sz="1100" dirty="0">
                <a:solidFill>
                  <a:srgbClr val="0000FF"/>
                </a:solidFill>
                <a:latin typeface="Consolas" panose="020B0609020204030204" pitchFamily="49" charset="0"/>
                <a:cs typeface="Consolas" panose="020B0609020204030204" pitchFamily="49" charset="0"/>
              </a:rPr>
              <a:t>&lt;/</a:t>
            </a:r>
            <a:r>
              <a:rPr lang="it-IT" sz="1100" dirty="0">
                <a:solidFill>
                  <a:srgbClr val="A31515"/>
                </a:solidFill>
                <a:latin typeface="Consolas" panose="020B0609020204030204" pitchFamily="49" charset="0"/>
                <a:cs typeface="Consolas" panose="020B0609020204030204" pitchFamily="49" charset="0"/>
              </a:rPr>
              <a:t>voice</a:t>
            </a:r>
            <a:r>
              <a:rPr lang="it-IT" sz="1100" dirty="0">
                <a:solidFill>
                  <a:srgbClr val="0000FF"/>
                </a:solidFill>
                <a:latin typeface="Consolas" panose="020B0609020204030204" pitchFamily="49" charset="0"/>
                <a:cs typeface="Consolas" panose="020B0609020204030204" pitchFamily="49" charset="0"/>
              </a:rPr>
              <a:t>&gt;</a:t>
            </a:r>
          </a:p>
          <a:p>
            <a:pPr defTabSz="514350" eaLnBrk="0" fontAlgn="base" hangingPunct="0">
              <a:spcBef>
                <a:spcPct val="0"/>
              </a:spcBef>
              <a:spcAft>
                <a:spcPct val="0"/>
              </a:spcAft>
            </a:pPr>
            <a:r>
              <a:rPr lang="it-IT" sz="1100" dirty="0">
                <a:solidFill>
                  <a:srgbClr val="0000FF"/>
                </a:solidFill>
                <a:latin typeface="Consolas" panose="020B0609020204030204" pitchFamily="49" charset="0"/>
                <a:cs typeface="Consolas" panose="020B0609020204030204" pitchFamily="49" charset="0"/>
              </a:rPr>
              <a:t> </a:t>
            </a:r>
            <a:r>
              <a:rPr lang="it-IT" sz="1100" dirty="0">
                <a:solidFill>
                  <a:srgbClr val="000000"/>
                </a:solidFill>
                <a:latin typeface="Consolas" panose="020B0609020204030204" pitchFamily="49" charset="0"/>
                <a:cs typeface="Consolas" panose="020B0609020204030204" pitchFamily="49" charset="0"/>
              </a:rPr>
              <a:t>       per dialogare con il proprio </a:t>
            </a:r>
            <a:r>
              <a:rPr lang="it-IT" sz="1100" dirty="0">
                <a:solidFill>
                  <a:srgbClr val="0000FF"/>
                </a:solidFill>
                <a:latin typeface="Consolas" panose="020B0609020204030204" pitchFamily="49" charset="0"/>
                <a:cs typeface="Consolas" panose="020B0609020204030204" pitchFamily="49" charset="0"/>
              </a:rPr>
              <a:t>&lt;</a:t>
            </a:r>
            <a:r>
              <a:rPr lang="it-IT" sz="1100" dirty="0" err="1">
                <a:solidFill>
                  <a:srgbClr val="A31515"/>
                </a:solidFill>
                <a:latin typeface="Consolas" panose="020B0609020204030204" pitchFamily="49" charset="0"/>
                <a:cs typeface="Consolas" panose="020B0609020204030204" pitchFamily="49" charset="0"/>
              </a:rPr>
              <a:t>emphasis</a:t>
            </a:r>
            <a:r>
              <a:rPr lang="it-IT" sz="1100" dirty="0">
                <a:solidFill>
                  <a:srgbClr val="0000FF"/>
                </a:solidFill>
                <a:latin typeface="Consolas" panose="020B0609020204030204" pitchFamily="49" charset="0"/>
                <a:cs typeface="Consolas" panose="020B0609020204030204" pitchFamily="49" charset="0"/>
              </a:rPr>
              <a:t>&gt;</a:t>
            </a:r>
            <a:r>
              <a:rPr lang="it-IT" sz="1100" dirty="0">
                <a:solidFill>
                  <a:srgbClr val="000000"/>
                </a:solidFill>
                <a:latin typeface="Consolas" panose="020B0609020204030204" pitchFamily="49" charset="0"/>
                <a:cs typeface="Consolas" panose="020B0609020204030204" pitchFamily="49" charset="0"/>
              </a:rPr>
              <a:t>Windows Phone 8</a:t>
            </a:r>
            <a:r>
              <a:rPr lang="it-IT" sz="1100" dirty="0">
                <a:solidFill>
                  <a:srgbClr val="0000FF"/>
                </a:solidFill>
                <a:latin typeface="Consolas" panose="020B0609020204030204" pitchFamily="49" charset="0"/>
                <a:cs typeface="Consolas" panose="020B0609020204030204" pitchFamily="49" charset="0"/>
              </a:rPr>
              <a:t>&lt;/</a:t>
            </a:r>
            <a:r>
              <a:rPr lang="it-IT" sz="1100" dirty="0" err="1">
                <a:solidFill>
                  <a:srgbClr val="A31515"/>
                </a:solidFill>
                <a:latin typeface="Consolas" panose="020B0609020204030204" pitchFamily="49" charset="0"/>
                <a:cs typeface="Consolas" panose="020B0609020204030204" pitchFamily="49" charset="0"/>
              </a:rPr>
              <a:t>emphasis</a:t>
            </a:r>
            <a:r>
              <a:rPr lang="it-IT" sz="1100" dirty="0">
                <a:solidFill>
                  <a:srgbClr val="0000FF"/>
                </a:solidFill>
                <a:latin typeface="Consolas" panose="020B0609020204030204" pitchFamily="49" charset="0"/>
                <a:cs typeface="Consolas" panose="020B0609020204030204" pitchFamily="49" charset="0"/>
              </a:rPr>
              <a:t>&gt;&lt;/</a:t>
            </a:r>
            <a:r>
              <a:rPr lang="it-IT" sz="1100" dirty="0">
                <a:solidFill>
                  <a:srgbClr val="A31515"/>
                </a:solidFill>
                <a:latin typeface="Consolas" panose="020B0609020204030204" pitchFamily="49" charset="0"/>
                <a:cs typeface="Consolas" panose="020B0609020204030204" pitchFamily="49" charset="0"/>
              </a:rPr>
              <a:t>s</a:t>
            </a:r>
            <a:r>
              <a:rPr lang="it-IT" sz="1100" dirty="0">
                <a:solidFill>
                  <a:srgbClr val="0000FF"/>
                </a:solidFill>
                <a:latin typeface="Consolas" panose="020B0609020204030204" pitchFamily="49" charset="0"/>
                <a:cs typeface="Consolas" panose="020B0609020204030204" pitchFamily="49" charset="0"/>
              </a:rPr>
              <a:t>&gt;</a:t>
            </a:r>
          </a:p>
          <a:p>
            <a:pPr defTabSz="514350" eaLnBrk="0" fontAlgn="base" hangingPunct="0">
              <a:spcBef>
                <a:spcPct val="0"/>
              </a:spcBef>
              <a:spcAft>
                <a:spcPct val="0"/>
              </a:spcAft>
            </a:pPr>
            <a:r>
              <a:rPr lang="it-IT" sz="1100" dirty="0">
                <a:solidFill>
                  <a:srgbClr val="0000FF"/>
                </a:solidFill>
                <a:latin typeface="Consolas" panose="020B0609020204030204" pitchFamily="49" charset="0"/>
                <a:cs typeface="Consolas" panose="020B0609020204030204" pitchFamily="49" charset="0"/>
              </a:rPr>
              <a:t>    &lt;/</a:t>
            </a:r>
            <a:r>
              <a:rPr lang="it-IT" sz="1100" dirty="0">
                <a:solidFill>
                  <a:srgbClr val="A31515"/>
                </a:solidFill>
                <a:latin typeface="Consolas" panose="020B0609020204030204" pitchFamily="49" charset="0"/>
                <a:cs typeface="Consolas" panose="020B0609020204030204" pitchFamily="49" charset="0"/>
              </a:rPr>
              <a:t>voice</a:t>
            </a:r>
            <a:r>
              <a:rPr lang="it-IT" sz="1100" dirty="0">
                <a:solidFill>
                  <a:srgbClr val="0000FF"/>
                </a:solidFill>
                <a:latin typeface="Consolas" panose="020B0609020204030204" pitchFamily="49" charset="0"/>
                <a:cs typeface="Consolas" panose="020B0609020204030204" pitchFamily="49" charset="0"/>
              </a:rPr>
              <a:t>&gt;</a:t>
            </a: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  &lt;/</a:t>
            </a:r>
            <a:r>
              <a:rPr lang="it-IT" sz="1100" dirty="0">
                <a:solidFill>
                  <a:srgbClr val="A31515"/>
                </a:solidFill>
                <a:latin typeface="Consolas" panose="020B0609020204030204" pitchFamily="49" charset="0"/>
                <a:cs typeface="Consolas" panose="020B0609020204030204" pitchFamily="49" charset="0"/>
              </a:rPr>
              <a:t>p</a:t>
            </a:r>
            <a:r>
              <a:rPr lang="it-IT" sz="1100" dirty="0">
                <a:solidFill>
                  <a:srgbClr val="0000FF"/>
                </a:solidFill>
                <a:latin typeface="Consolas" panose="020B0609020204030204" pitchFamily="49" charset="0"/>
                <a:cs typeface="Consolas" panose="020B0609020204030204" pitchFamily="49" charset="0"/>
              </a:rPr>
              <a:t>&gt;</a:t>
            </a:r>
          </a:p>
          <a:p>
            <a:pPr defTabSz="514350" eaLnBrk="0" fontAlgn="base" hangingPunct="0">
              <a:spcBef>
                <a:spcPct val="0"/>
              </a:spcBef>
              <a:spcAft>
                <a:spcPct val="0"/>
              </a:spcAft>
            </a:pPr>
            <a:r>
              <a:rPr lang="it-IT" sz="1100" dirty="0">
                <a:solidFill>
                  <a:srgbClr val="000000"/>
                </a:solidFill>
                <a:latin typeface="Consolas" panose="020B0609020204030204" pitchFamily="49" charset="0"/>
                <a:cs typeface="Consolas" panose="020B0609020204030204" pitchFamily="49" charset="0"/>
              </a:rPr>
              <a:t> </a:t>
            </a:r>
            <a:r>
              <a:rPr lang="it-IT" sz="1100" dirty="0">
                <a:solidFill>
                  <a:srgbClr val="0000FF"/>
                </a:solidFill>
                <a:latin typeface="Consolas" panose="020B0609020204030204" pitchFamily="49" charset="0"/>
                <a:cs typeface="Consolas" panose="020B0609020204030204" pitchFamily="49" charset="0"/>
              </a:rPr>
              <a:t>&lt;/</a:t>
            </a:r>
            <a:r>
              <a:rPr lang="it-IT" sz="1100" dirty="0" err="1">
                <a:solidFill>
                  <a:srgbClr val="A31515"/>
                </a:solidFill>
                <a:latin typeface="Consolas" panose="020B0609020204030204" pitchFamily="49" charset="0"/>
                <a:cs typeface="Consolas" panose="020B0609020204030204" pitchFamily="49" charset="0"/>
              </a:rPr>
              <a:t>speak</a:t>
            </a:r>
            <a:r>
              <a:rPr lang="it-IT" sz="1100" dirty="0">
                <a:solidFill>
                  <a:srgbClr val="0000FF"/>
                </a:solidFill>
                <a:latin typeface="Consolas" panose="020B0609020204030204" pitchFamily="49" charset="0"/>
                <a:cs typeface="Consolas" panose="020B0609020204030204" pitchFamily="49" charset="0"/>
              </a:rPr>
              <a:t>&gt;</a:t>
            </a:r>
            <a:endParaRPr lang="it-IT" sz="1100" dirty="0">
              <a:latin typeface="Arial" panose="020B0604020202020204" pitchFamily="34" charset="0"/>
            </a:endParaRPr>
          </a:p>
        </p:txBody>
      </p:sp>
    </p:spTree>
    <p:extLst>
      <p:ext uri="{BB962C8B-B14F-4D97-AF65-F5344CB8AC3E}">
        <p14:creationId xmlns:p14="http://schemas.microsoft.com/office/powerpoint/2010/main" val="40330131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41" name="Segnaposto testo 40"/>
          <p:cNvSpPr>
            <a:spLocks noGrp="1"/>
          </p:cNvSpPr>
          <p:nvPr>
            <p:ph type="body" sz="quarter" idx="16"/>
          </p:nvPr>
        </p:nvSpPr>
        <p:spPr/>
        <p:txBody>
          <a:bodyPr/>
          <a:lstStyle/>
          <a:p>
            <a:pPr algn="ctr"/>
            <a:r>
              <a:rPr lang="it-IT" sz="3300" b="1" dirty="0">
                <a:effectLst>
                  <a:outerShdw blurRad="38100" dist="38100" dir="2700000" algn="tl">
                    <a:srgbClr val="000000">
                      <a:alpha val="43137"/>
                    </a:srgbClr>
                  </a:outerShdw>
                </a:effectLst>
              </a:rPr>
              <a:t>DEMO</a:t>
            </a:r>
          </a:p>
        </p:txBody>
      </p:sp>
      <p:sp>
        <p:nvSpPr>
          <p:cNvPr id="7" name="Titolo 6"/>
          <p:cNvSpPr>
            <a:spLocks noGrp="1"/>
          </p:cNvSpPr>
          <p:nvPr>
            <p:ph type="title"/>
          </p:nvPr>
        </p:nvSpPr>
        <p:spPr/>
        <p:txBody>
          <a:bodyPr/>
          <a:lstStyle/>
          <a:p>
            <a:r>
              <a:rPr lang="it-IT" b="1" dirty="0" smtClean="0">
                <a:effectLst>
                  <a:outerShdw blurRad="38100" dist="38100" dir="2700000" algn="tl">
                    <a:srgbClr val="000000">
                      <a:alpha val="43137"/>
                    </a:srgbClr>
                  </a:outerShdw>
                </a:effectLst>
              </a:rPr>
              <a:t>Text to Speech</a:t>
            </a:r>
            <a:endParaRPr lang="it-IT" b="1" dirty="0">
              <a:effectLst>
                <a:outerShdw blurRad="38100" dist="38100" dir="2700000" algn="tl">
                  <a:srgbClr val="000000">
                    <a:alpha val="43137"/>
                  </a:srgbClr>
                </a:outerShdw>
              </a:effectLst>
            </a:endParaRPr>
          </a:p>
        </p:txBody>
      </p:sp>
      <p:sp>
        <p:nvSpPr>
          <p:cNvPr id="3" name="Picture Placeholder 2"/>
          <p:cNvSpPr>
            <a:spLocks noGrp="1"/>
          </p:cNvSpPr>
          <p:nvPr>
            <p:ph type="pic" sz="quarter" idx="17"/>
          </p:nvPr>
        </p:nvSpPr>
        <p:spPr/>
      </p:sp>
      <p:sp>
        <p:nvSpPr>
          <p:cNvPr id="4" name="Picture Placeholder 3"/>
          <p:cNvSpPr>
            <a:spLocks noGrp="1"/>
          </p:cNvSpPr>
          <p:nvPr>
            <p:ph type="pic" sz="quarter" idx="18"/>
          </p:nvPr>
        </p:nvSpPr>
        <p:spPr/>
      </p:sp>
      <p:sp>
        <p:nvSpPr>
          <p:cNvPr id="5" name="Picture Placeholder 4"/>
          <p:cNvSpPr>
            <a:spLocks noGrp="1"/>
          </p:cNvSpPr>
          <p:nvPr>
            <p:ph type="pic" sz="quarter" idx="21"/>
          </p:nvPr>
        </p:nvSpPr>
        <p:spPr/>
      </p:sp>
      <p:sp>
        <p:nvSpPr>
          <p:cNvPr id="9" name="Rectangle 8"/>
          <p:cNvSpPr/>
          <p:nvPr/>
        </p:nvSpPr>
        <p:spPr>
          <a:xfrm>
            <a:off x="3413125" y="2195194"/>
            <a:ext cx="3352801" cy="16160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6" name="Text Placeholder 5"/>
          <p:cNvSpPr>
            <a:spLocks noGrp="1"/>
          </p:cNvSpPr>
          <p:nvPr>
            <p:ph type="body" sz="quarter" idx="22"/>
          </p:nvPr>
        </p:nvSpPr>
        <p:spPr/>
        <p:txBody>
          <a:bodyPr/>
          <a:lstStyle/>
          <a:p>
            <a:endParaRPr lang="en-US"/>
          </a:p>
        </p:txBody>
      </p:sp>
      <p:sp>
        <p:nvSpPr>
          <p:cNvPr id="8" name="Text Placeholder 7"/>
          <p:cNvSpPr>
            <a:spLocks noGrp="1"/>
          </p:cNvSpPr>
          <p:nvPr>
            <p:ph type="body" sz="quarter" idx="23"/>
          </p:nvPr>
        </p:nvSpPr>
        <p:spPr/>
        <p:txBody>
          <a:bodyPr/>
          <a:lstStyle/>
          <a:p>
            <a:endParaRPr lang="en-US"/>
          </a:p>
        </p:txBody>
      </p:sp>
      <p:sp>
        <p:nvSpPr>
          <p:cNvPr id="22" name="Segnaposto testo 40"/>
          <p:cNvSpPr txBox="1">
            <a:spLocks/>
          </p:cNvSpPr>
          <p:nvPr/>
        </p:nvSpPr>
        <p:spPr>
          <a:xfrm>
            <a:off x="3413125" y="2537612"/>
            <a:ext cx="3375820" cy="782522"/>
          </a:xfrm>
          <a:prstGeom prst="rect">
            <a:avLst/>
          </a:prstGeom>
        </p:spPr>
        <p:txBody>
          <a:bodyPr vert="horz" lIns="0" tIns="0" rIns="0" bIns="0" rtlCol="0">
            <a:noAutofit/>
          </a:bodyPr>
          <a:lstStyle>
            <a:lvl1pPr marL="85725" indent="-85725" algn="l" defTabSz="685800" rtl="0" eaLnBrk="1" latinLnBrk="0" hangingPunct="1">
              <a:lnSpc>
                <a:spcPct val="125000"/>
              </a:lnSpc>
              <a:spcBef>
                <a:spcPts val="450"/>
              </a:spcBef>
              <a:buClrTx/>
              <a:buSzPct val="100000"/>
              <a:buFont typeface="Arial" pitchFamily="34" charset="0"/>
              <a:buChar char="•"/>
              <a:defRPr sz="1200" kern="1200" spc="0" baseline="0">
                <a:solidFill>
                  <a:schemeClr val="tx2"/>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it-IT" sz="4800" b="1" dirty="0" smtClean="0">
                <a:ln w="22225">
                  <a:solidFill>
                    <a:schemeClr val="accent2"/>
                  </a:solidFill>
                  <a:prstDash val="solid"/>
                </a:ln>
                <a:solidFill>
                  <a:schemeClr val="accent2">
                    <a:lumMod val="40000"/>
                    <a:lumOff val="60000"/>
                  </a:schemeClr>
                </a:solidFill>
              </a:rPr>
              <a:t>DEMO</a:t>
            </a:r>
            <a:endParaRPr lang="it-IT" sz="4800" b="1" dirty="0">
              <a:ln w="22225">
                <a:solidFill>
                  <a:schemeClr val="accent2"/>
                </a:solidFill>
                <a:prstDash val="solid"/>
              </a:ln>
              <a:solidFill>
                <a:schemeClr val="accent2">
                  <a:lumMod val="40000"/>
                  <a:lumOff val="60000"/>
                </a:schemeClr>
              </a:solidFill>
            </a:endParaRPr>
          </a:p>
        </p:txBody>
      </p:sp>
      <p:sp>
        <p:nvSpPr>
          <p:cNvPr id="18" name="Rectangle 17"/>
          <p:cNvSpPr/>
          <p:nvPr/>
        </p:nvSpPr>
        <p:spPr>
          <a:xfrm>
            <a:off x="5149851" y="466725"/>
            <a:ext cx="1616075" cy="1616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9" name="Rectangle 18"/>
          <p:cNvSpPr/>
          <p:nvPr/>
        </p:nvSpPr>
        <p:spPr>
          <a:xfrm>
            <a:off x="3413125" y="466725"/>
            <a:ext cx="1616075" cy="1616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0" name="Text Placeholder 4"/>
          <p:cNvSpPr txBox="1">
            <a:spLocks/>
          </p:cNvSpPr>
          <p:nvPr/>
        </p:nvSpPr>
        <p:spPr>
          <a:xfrm>
            <a:off x="3413125" y="1692437"/>
            <a:ext cx="1616075" cy="390363"/>
          </a:xfrm>
          <a:prstGeom prst="rect">
            <a:avLst/>
          </a:prstGeom>
        </p:spPr>
        <p:txBody>
          <a:bodyPr vert="horz" wrap="square" lIns="91440" tIns="73152" rIns="91440" bIns="73152" rtlCol="0" anchor="b" anchorCtr="0">
            <a:spAutoFit/>
          </a:bodyPr>
          <a:lstStyle>
            <a:lvl1pPr marL="114300" indent="-114300" algn="l" defTabSz="685800" rtl="0" eaLnBrk="1" latinLnBrk="0" hangingPunct="1">
              <a:lnSpc>
                <a:spcPct val="125000"/>
              </a:lnSpc>
              <a:spcBef>
                <a:spcPts val="0"/>
              </a:spcBef>
              <a:buClrTx/>
              <a:buSzPct val="100000"/>
              <a:buFont typeface="Arial" pitchFamily="34" charset="0"/>
              <a:buNone/>
              <a:defRPr lang="en-US" sz="1400" kern="1200" spc="0" baseline="0" dirty="0">
                <a:solidFill>
                  <a:schemeClr val="tx1"/>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it-IT" smtClean="0">
                <a:solidFill>
                  <a:srgbClr val="FF0000"/>
                </a:solidFill>
              </a:rPr>
              <a:t>ASPItalia.com</a:t>
            </a:r>
            <a:endParaRPr lang="it-IT">
              <a:solidFill>
                <a:srgbClr val="FF0000"/>
              </a:solidFill>
            </a:endParaRPr>
          </a:p>
        </p:txBody>
      </p:sp>
      <p:sp>
        <p:nvSpPr>
          <p:cNvPr id="21" name="Text Placeholder 5"/>
          <p:cNvSpPr txBox="1">
            <a:spLocks/>
          </p:cNvSpPr>
          <p:nvPr/>
        </p:nvSpPr>
        <p:spPr>
          <a:xfrm>
            <a:off x="5149851" y="1692180"/>
            <a:ext cx="1616075" cy="390620"/>
          </a:xfrm>
          <a:prstGeom prst="rect">
            <a:avLst/>
          </a:prstGeom>
        </p:spPr>
        <p:txBody>
          <a:bodyPr vert="horz" wrap="square" lIns="91440" tIns="73152" rIns="91440" bIns="73152" rtlCol="0" anchor="b" anchorCtr="0">
            <a:spAutoFit/>
          </a:bodyPr>
          <a:lstStyle>
            <a:lvl1pPr marL="114300" indent="-114300" algn="l" defTabSz="685800" rtl="0" eaLnBrk="1" latinLnBrk="0" hangingPunct="1">
              <a:lnSpc>
                <a:spcPct val="125000"/>
              </a:lnSpc>
              <a:spcBef>
                <a:spcPts val="0"/>
              </a:spcBef>
              <a:buClrTx/>
              <a:buSzPct val="100000"/>
              <a:buFont typeface="Arial" pitchFamily="34" charset="0"/>
              <a:buNone/>
              <a:defRPr lang="en-US" sz="1400" kern="1200" spc="0" baseline="0" dirty="0">
                <a:solidFill>
                  <a:schemeClr val="tx1"/>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it-IT" smtClean="0">
                <a:solidFill>
                  <a:srgbClr val="FF0000"/>
                </a:solidFill>
                <a:sym typeface="Wingdings" panose="05000000000000000000" pitchFamily="2" charset="2"/>
              </a:rPr>
              <a:t>DomusDotNet</a:t>
            </a:r>
            <a:endParaRPr lang="it-IT">
              <a:solidFill>
                <a:srgbClr val="FF0000"/>
              </a:solidFill>
            </a:endParaRPr>
          </a:p>
        </p:txBody>
      </p:sp>
      <p:pic>
        <p:nvPicPr>
          <p:cNvPr id="29" name="Picture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4758" y="1099386"/>
            <a:ext cx="1533342" cy="350752"/>
          </a:xfrm>
          <a:prstGeom prst="roundRect">
            <a:avLst>
              <a:gd name="adj" fmla="val 8594"/>
            </a:avLst>
          </a:prstGeom>
          <a:noFill/>
          <a:ln>
            <a:noFill/>
          </a:ln>
          <a:effectLst>
            <a:reflection blurRad="12700" stA="38000" endPos="28000" dist="5000" dir="5400000" sy="-100000" algn="bl" rotWithShape="0"/>
          </a:effectLst>
        </p:spPr>
      </p:pic>
      <p:pic>
        <p:nvPicPr>
          <p:cNvPr id="30" name="Picture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971" y="1003915"/>
            <a:ext cx="1458382" cy="486127"/>
          </a:xfrm>
          <a:prstGeom prst="roundRect">
            <a:avLst>
              <a:gd name="adj" fmla="val 8594"/>
            </a:avLst>
          </a:prstGeom>
          <a:noFill/>
          <a:ln>
            <a:noFill/>
          </a:ln>
          <a:effectLst/>
          <a:extLst/>
        </p:spPr>
      </p:pic>
    </p:spTree>
    <p:extLst>
      <p:ext uri="{BB962C8B-B14F-4D97-AF65-F5344CB8AC3E}">
        <p14:creationId xmlns:p14="http://schemas.microsoft.com/office/powerpoint/2010/main" val="3850580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a:xfrm>
            <a:off x="342899" y="1767840"/>
            <a:ext cx="1681640" cy="270395"/>
          </a:xfrm>
        </p:spPr>
        <p:txBody>
          <a:bodyPr/>
          <a:lstStyle/>
          <a:p>
            <a:r>
              <a:rPr lang="it-IT" dirty="0" smtClean="0"/>
              <a:t>Comandi Vocali</a:t>
            </a:r>
            <a:endParaRPr lang="it-IT" dirty="0"/>
          </a:p>
        </p:txBody>
      </p:sp>
      <p:sp>
        <p:nvSpPr>
          <p:cNvPr id="4" name="Segnaposto data 3"/>
          <p:cNvSpPr>
            <a:spLocks noGrp="1"/>
          </p:cNvSpPr>
          <p:nvPr>
            <p:ph type="dt" sz="half" idx="18"/>
          </p:nvPr>
        </p:nvSpPr>
        <p:spPr/>
        <p:txBody>
          <a:bodyPr/>
          <a:lstStyle/>
          <a:p>
            <a:endParaRPr lang="it-IT" dirty="0"/>
          </a:p>
        </p:txBody>
      </p:sp>
      <p:sp>
        <p:nvSpPr>
          <p:cNvPr id="5" name="Segnaposto piè di pagina 4"/>
          <p:cNvSpPr>
            <a:spLocks noGrp="1"/>
          </p:cNvSpPr>
          <p:nvPr>
            <p:ph type="ftr" sz="quarter" idx="19"/>
          </p:nvPr>
        </p:nvSpPr>
        <p:spPr/>
        <p:txBody>
          <a:bodyPr/>
          <a:lstStyle/>
          <a:p>
            <a:endParaRPr lang="it-IT"/>
          </a:p>
        </p:txBody>
      </p:sp>
      <p:sp>
        <p:nvSpPr>
          <p:cNvPr id="6" name="Segnaposto numero diapositiva 5"/>
          <p:cNvSpPr>
            <a:spLocks noGrp="1"/>
          </p:cNvSpPr>
          <p:nvPr>
            <p:ph type="sldNum" sz="quarter" idx="20"/>
          </p:nvPr>
        </p:nvSpPr>
        <p:spPr/>
        <p:txBody>
          <a:bodyPr/>
          <a:lstStyle/>
          <a:p>
            <a:endParaRPr lang="it-IT" dirty="0"/>
          </a:p>
        </p:txBody>
      </p:sp>
      <p:sp>
        <p:nvSpPr>
          <p:cNvPr id="8" name="Segnaposto testo 7"/>
          <p:cNvSpPr>
            <a:spLocks noGrp="1"/>
          </p:cNvSpPr>
          <p:nvPr>
            <p:ph type="body" sz="quarter" idx="22"/>
          </p:nvPr>
        </p:nvSpPr>
        <p:spPr/>
        <p:txBody>
          <a:bodyPr/>
          <a:lstStyle/>
          <a:p>
            <a:endParaRPr lang="it-IT" dirty="0"/>
          </a:p>
        </p:txBody>
      </p:sp>
      <p:sp>
        <p:nvSpPr>
          <p:cNvPr id="9" name="Segnaposto testo 8"/>
          <p:cNvSpPr>
            <a:spLocks noGrp="1"/>
          </p:cNvSpPr>
          <p:nvPr>
            <p:ph type="body" sz="quarter" idx="26"/>
          </p:nvPr>
        </p:nvSpPr>
        <p:spPr/>
        <p:txBody>
          <a:bodyPr/>
          <a:lstStyle/>
          <a:p>
            <a:endParaRPr lang="it-IT"/>
          </a:p>
        </p:txBody>
      </p:sp>
    </p:spTree>
    <p:extLst>
      <p:ext uri="{BB962C8B-B14F-4D97-AF65-F5344CB8AC3E}">
        <p14:creationId xmlns:p14="http://schemas.microsoft.com/office/powerpoint/2010/main" val="118069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01955"/>
            <a:ext cx="6172200" cy="270395"/>
          </a:xfrm>
        </p:spPr>
        <p:txBody>
          <a:bodyPr/>
          <a:lstStyle/>
          <a:p>
            <a:r>
              <a:rPr lang="it-IT" dirty="0" smtClean="0"/>
              <a:t>Comandi Vocali</a:t>
            </a:r>
            <a:endParaRPr lang="en-US" dirty="0"/>
          </a:p>
        </p:txBody>
      </p:sp>
      <p:sp>
        <p:nvSpPr>
          <p:cNvPr id="3" name="Content Placeholder 2"/>
          <p:cNvSpPr>
            <a:spLocks noGrp="1"/>
          </p:cNvSpPr>
          <p:nvPr>
            <p:ph idx="1"/>
          </p:nvPr>
        </p:nvSpPr>
        <p:spPr/>
        <p:txBody>
          <a:bodyPr>
            <a:normAutofit/>
          </a:bodyPr>
          <a:lstStyle/>
          <a:p>
            <a:pPr marL="269081" indent="-269081"/>
            <a:r>
              <a:rPr lang="it-IT" sz="1400" dirty="0" smtClean="0"/>
              <a:t>Possiamo utilizzare la voce per avviare le nostre applicazioni.</a:t>
            </a:r>
          </a:p>
          <a:p>
            <a:pPr marL="269081" indent="-269081"/>
            <a:r>
              <a:rPr lang="it-IT" sz="1400" dirty="0" smtClean="0"/>
              <a:t>Per l’utilizzo dei Comandi Vocali non è necessaria una connessione ad internet.</a:t>
            </a:r>
          </a:p>
          <a:p>
            <a:pPr marL="269081" indent="-269081"/>
            <a:r>
              <a:rPr lang="it-IT" sz="1400" dirty="0" smtClean="0"/>
              <a:t>Le classi che permettono la gestione dei comandi vocali sono </a:t>
            </a:r>
            <a:r>
              <a:rPr lang="it-IT" sz="1400" dirty="0"/>
              <a:t>nel namespace </a:t>
            </a:r>
            <a:r>
              <a:rPr lang="it-IT" sz="1400" dirty="0">
                <a:effectLst>
                  <a:outerShdw blurRad="38100" dist="38100" dir="2700000" algn="tl">
                    <a:srgbClr val="000000">
                      <a:alpha val="43137"/>
                    </a:srgbClr>
                  </a:outerShdw>
                </a:effectLst>
              </a:rPr>
              <a:t>Windows.Phone.Speech.VoiceCommands</a:t>
            </a:r>
            <a:r>
              <a:rPr lang="it-IT" sz="1400" dirty="0"/>
              <a:t>.  </a:t>
            </a:r>
            <a:endParaRPr lang="it-IT" sz="1400" dirty="0" smtClean="0"/>
          </a:p>
          <a:p>
            <a:pPr marL="269081" indent="-269081"/>
            <a:r>
              <a:rPr lang="it-IT" sz="1400" dirty="0" smtClean="0"/>
              <a:t>Sono necessarie le seguenti capability:</a:t>
            </a:r>
          </a:p>
          <a:p>
            <a:pPr marL="538163" lvl="1" indent="-207169"/>
            <a:r>
              <a:rPr lang="it-IT" sz="1400" b="1" dirty="0" smtClean="0">
                <a:effectLst>
                  <a:outerShdw blurRad="38100" dist="38100" dir="2700000" algn="tl">
                    <a:srgbClr val="000000">
                      <a:alpha val="43137"/>
                    </a:srgbClr>
                  </a:outerShdw>
                </a:effectLst>
              </a:rPr>
              <a:t>ID_CAP_MICROPHONE</a:t>
            </a:r>
          </a:p>
          <a:p>
            <a:pPr marL="538163" lvl="1" indent="-207169"/>
            <a:r>
              <a:rPr lang="it-IT" sz="1400" b="1" dirty="0" smtClean="0">
                <a:effectLst>
                  <a:outerShdw blurRad="38100" dist="38100" dir="2700000" algn="tl">
                    <a:srgbClr val="000000">
                      <a:alpha val="43137"/>
                    </a:srgbClr>
                  </a:outerShdw>
                </a:effectLst>
              </a:rPr>
              <a:t>ID_CAP_NETWORKING</a:t>
            </a:r>
          </a:p>
          <a:p>
            <a:pPr marL="538163" lvl="1" indent="-207169"/>
            <a:r>
              <a:rPr lang="it-IT" sz="1400" b="1" dirty="0" smtClean="0">
                <a:effectLst>
                  <a:outerShdw blurRad="38100" dist="38100" dir="2700000" algn="tl">
                    <a:srgbClr val="000000">
                      <a:alpha val="43137"/>
                    </a:srgbClr>
                  </a:outerShdw>
                </a:effectLst>
              </a:rPr>
              <a:t>ID_CAP_SPEECH_RECOGNITION</a:t>
            </a:r>
            <a:endParaRPr lang="en-US" sz="1400" b="1" dirty="0">
              <a:effectLst>
                <a:outerShdw blurRad="38100" dist="38100" dir="2700000" algn="tl">
                  <a:srgbClr val="000000">
                    <a:alpha val="43137"/>
                  </a:srgbClr>
                </a:outerShdw>
              </a:effectLst>
            </a:endParaRPr>
          </a:p>
        </p:txBody>
      </p:sp>
      <p:pic>
        <p:nvPicPr>
          <p:cNvPr id="2050" name="Picture 2" descr="C:\Users\Massimo\AppData\Local\Temp\SNAGHTML905a4e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4489" y="2808983"/>
            <a:ext cx="2617592" cy="191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597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Comandi Vocali – Voice Command Definition File</a:t>
            </a:r>
            <a:endParaRPr lang="en-US" dirty="0"/>
          </a:p>
        </p:txBody>
      </p:sp>
      <p:sp>
        <p:nvSpPr>
          <p:cNvPr id="3" name="Content Placeholder 2"/>
          <p:cNvSpPr>
            <a:spLocks noGrp="1"/>
          </p:cNvSpPr>
          <p:nvPr>
            <p:ph idx="1"/>
          </p:nvPr>
        </p:nvSpPr>
        <p:spPr>
          <a:xfrm>
            <a:off x="471488" y="927737"/>
            <a:ext cx="2746275" cy="3573925"/>
          </a:xfrm>
        </p:spPr>
        <p:txBody>
          <a:bodyPr>
            <a:normAutofit/>
          </a:bodyPr>
          <a:lstStyle/>
          <a:p>
            <a:pPr marL="0" indent="0">
              <a:buNone/>
            </a:pPr>
            <a:r>
              <a:rPr lang="it-IT" dirty="0" smtClean="0"/>
              <a:t>E’ un file XML che contiene le informazioni relative ai comandi vocali supportati dalla nostra applicazione.</a:t>
            </a:r>
          </a:p>
          <a:p>
            <a:pPr marL="0" indent="0">
              <a:buNone/>
            </a:pPr>
            <a:endParaRPr lang="it-IT" dirty="0"/>
          </a:p>
          <a:p>
            <a:pPr marL="0" indent="0">
              <a:buNone/>
            </a:pPr>
            <a:r>
              <a:rPr lang="it-IT" dirty="0" smtClean="0"/>
              <a:t>Deve essere «installato» almeno una volta prima di poter essere disponibile nel sistema.</a:t>
            </a:r>
          </a:p>
          <a:p>
            <a:pPr marL="0" indent="0">
              <a:buNone/>
            </a:pPr>
            <a:endParaRPr lang="it-IT" dirty="0"/>
          </a:p>
          <a:p>
            <a:pPr marL="0" indent="0">
              <a:buNone/>
            </a:pPr>
            <a:r>
              <a:rPr lang="it-IT" dirty="0" smtClean="0"/>
              <a:t>Ogni applicazione ha, al massimo, un solo VCD.</a:t>
            </a:r>
          </a:p>
          <a:p>
            <a:pPr marL="0" indent="0">
              <a:buNone/>
            </a:pPr>
            <a:endParaRPr lang="it-IT" dirty="0" smtClean="0"/>
          </a:p>
          <a:p>
            <a:pPr marL="0" indent="0">
              <a:buNone/>
            </a:pPr>
            <a:r>
              <a:rPr lang="it-IT" dirty="0" smtClean="0"/>
              <a:t>Può contenere comandi localizzati</a:t>
            </a:r>
          </a:p>
          <a:p>
            <a:endParaRPr lang="en-US" dirty="0"/>
          </a:p>
        </p:txBody>
      </p:sp>
      <p:pic>
        <p:nvPicPr>
          <p:cNvPr id="5" name="Picture 4"/>
          <p:cNvPicPr>
            <a:picLocks noChangeAspect="1"/>
          </p:cNvPicPr>
          <p:nvPr/>
        </p:nvPicPr>
        <p:blipFill>
          <a:blip r:embed="rId2"/>
          <a:stretch>
            <a:fillRect/>
          </a:stretch>
        </p:blipFill>
        <p:spPr>
          <a:xfrm>
            <a:off x="2989385" y="815910"/>
            <a:ext cx="3868615" cy="3600785"/>
          </a:xfrm>
          <a:prstGeom prst="rect">
            <a:avLst/>
          </a:prstGeom>
        </p:spPr>
      </p:pic>
    </p:spTree>
    <p:extLst>
      <p:ext uri="{BB962C8B-B14F-4D97-AF65-F5344CB8AC3E}">
        <p14:creationId xmlns:p14="http://schemas.microsoft.com/office/powerpoint/2010/main" val="32179647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Comandi Vocali – Voice Command Definition File</a:t>
            </a:r>
            <a:endParaRPr lang="en-US" dirty="0"/>
          </a:p>
        </p:txBody>
      </p:sp>
      <p:pic>
        <p:nvPicPr>
          <p:cNvPr id="2052" name="Picture 4" descr="C:\Users\Massimo\AppData\Local\Temp\SNAGHTML1061684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257" y="963636"/>
            <a:ext cx="3750798" cy="344658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1666590" y="710504"/>
            <a:ext cx="4586931" cy="539541"/>
            <a:chOff x="1666590" y="710504"/>
            <a:chExt cx="4586931" cy="539541"/>
          </a:xfrm>
        </p:grpSpPr>
        <p:sp>
          <p:nvSpPr>
            <p:cNvPr id="10" name="Rounded Rectangle 9"/>
            <p:cNvSpPr/>
            <p:nvPr/>
          </p:nvSpPr>
          <p:spPr>
            <a:xfrm>
              <a:off x="1666590" y="1140654"/>
              <a:ext cx="920539" cy="109391"/>
            </a:xfrm>
            <a:prstGeom prst="roundRect">
              <a:avLst/>
            </a:prstGeom>
            <a:noFill/>
            <a:ln w="28575">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11" name="Straight Arrow Connector 10"/>
            <p:cNvCxnSpPr>
              <a:stCxn id="10" idx="3"/>
              <a:endCxn id="7" idx="1"/>
            </p:cNvCxnSpPr>
            <p:nvPr/>
          </p:nvCxnSpPr>
          <p:spPr>
            <a:xfrm flipV="1">
              <a:off x="2587129" y="879781"/>
              <a:ext cx="2209059" cy="315569"/>
            </a:xfrm>
            <a:prstGeom prst="straightConnector1">
              <a:avLst/>
            </a:prstGeom>
            <a:ln w="28575">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sp>
          <p:nvSpPr>
            <p:cNvPr id="7" name="TextBox 6"/>
            <p:cNvSpPr txBox="1"/>
            <p:nvPr/>
          </p:nvSpPr>
          <p:spPr>
            <a:xfrm>
              <a:off x="4796188" y="710504"/>
              <a:ext cx="1457333" cy="338554"/>
            </a:xfrm>
            <a:prstGeom prst="rect">
              <a:avLst/>
            </a:prstGeom>
          </p:spPr>
          <p:style>
            <a:lnRef idx="1">
              <a:schemeClr val="accent1"/>
            </a:lnRef>
            <a:fillRef idx="2">
              <a:schemeClr val="accent1"/>
            </a:fillRef>
            <a:effectRef idx="1">
              <a:schemeClr val="accent1"/>
            </a:effectRef>
            <a:fontRef idx="minor">
              <a:schemeClr val="dk1"/>
            </a:fontRef>
          </p:style>
          <p:txBody>
            <a:bodyPr wrap="square" lIns="72000" tIns="0" rIns="72000" bIns="0" rtlCol="0">
              <a:spAutoFit/>
            </a:bodyPr>
            <a:lstStyle/>
            <a:p>
              <a:pPr algn="ctr"/>
              <a:r>
                <a:rPr lang="it-IT" sz="1100" dirty="0" smtClean="0">
                  <a:solidFill>
                    <a:schemeClr val="tx2"/>
                  </a:solidFill>
                </a:rPr>
                <a:t>Nome identificativo del set di comandi</a:t>
              </a:r>
              <a:endParaRPr lang="en-US" sz="1100" dirty="0" err="1" smtClean="0">
                <a:solidFill>
                  <a:schemeClr val="tx2"/>
                </a:solidFill>
              </a:endParaRPr>
            </a:p>
          </p:txBody>
        </p:sp>
      </p:grpSp>
      <p:grpSp>
        <p:nvGrpSpPr>
          <p:cNvPr id="16" name="Group 15"/>
          <p:cNvGrpSpPr/>
          <p:nvPr/>
        </p:nvGrpSpPr>
        <p:grpSpPr>
          <a:xfrm>
            <a:off x="1118382" y="1155650"/>
            <a:ext cx="4855695" cy="338554"/>
            <a:chOff x="1889253" y="1015461"/>
            <a:chExt cx="4855695" cy="338554"/>
          </a:xfrm>
        </p:grpSpPr>
        <p:sp>
          <p:nvSpPr>
            <p:cNvPr id="17" name="Rounded Rectangle 16"/>
            <p:cNvSpPr/>
            <p:nvPr/>
          </p:nvSpPr>
          <p:spPr>
            <a:xfrm>
              <a:off x="1889253" y="1130115"/>
              <a:ext cx="337624" cy="121457"/>
            </a:xfrm>
            <a:prstGeom prst="roundRect">
              <a:avLst/>
            </a:prstGeom>
            <a:noFill/>
            <a:ln w="28575">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18" name="Straight Arrow Connector 17"/>
            <p:cNvCxnSpPr>
              <a:stCxn id="17" idx="3"/>
              <a:endCxn id="19" idx="1"/>
            </p:cNvCxnSpPr>
            <p:nvPr/>
          </p:nvCxnSpPr>
          <p:spPr>
            <a:xfrm flipV="1">
              <a:off x="2226877" y="1184738"/>
              <a:ext cx="3060738" cy="6106"/>
            </a:xfrm>
            <a:prstGeom prst="straightConnector1">
              <a:avLst/>
            </a:prstGeom>
            <a:ln w="28575">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sp>
          <p:nvSpPr>
            <p:cNvPr id="19" name="TextBox 18"/>
            <p:cNvSpPr txBox="1"/>
            <p:nvPr/>
          </p:nvSpPr>
          <p:spPr>
            <a:xfrm>
              <a:off x="5287615" y="1015461"/>
              <a:ext cx="1457333" cy="338554"/>
            </a:xfrm>
            <a:prstGeom prst="rect">
              <a:avLst/>
            </a:prstGeom>
          </p:spPr>
          <p:style>
            <a:lnRef idx="1">
              <a:schemeClr val="accent1"/>
            </a:lnRef>
            <a:fillRef idx="2">
              <a:schemeClr val="accent1"/>
            </a:fillRef>
            <a:effectRef idx="1">
              <a:schemeClr val="accent1"/>
            </a:effectRef>
            <a:fontRef idx="minor">
              <a:schemeClr val="dk1"/>
            </a:fontRef>
          </p:style>
          <p:txBody>
            <a:bodyPr wrap="square" lIns="72000" tIns="0" rIns="72000" bIns="0" rtlCol="0">
              <a:spAutoFit/>
            </a:bodyPr>
            <a:lstStyle/>
            <a:p>
              <a:pPr algn="ctr"/>
              <a:r>
                <a:rPr lang="it-IT" sz="1100" dirty="0" smtClean="0">
                  <a:solidFill>
                    <a:schemeClr val="tx2"/>
                  </a:solidFill>
                </a:rPr>
                <a:t>Vocabolo che avvia l’applicazione</a:t>
              </a:r>
              <a:endParaRPr lang="en-US" sz="1100" dirty="0" err="1" smtClean="0">
                <a:solidFill>
                  <a:schemeClr val="tx2"/>
                </a:solidFill>
              </a:endParaRPr>
            </a:p>
          </p:txBody>
        </p:sp>
      </p:grpSp>
      <p:grpSp>
        <p:nvGrpSpPr>
          <p:cNvPr id="23" name="Group 22"/>
          <p:cNvGrpSpPr/>
          <p:nvPr/>
        </p:nvGrpSpPr>
        <p:grpSpPr>
          <a:xfrm>
            <a:off x="834684" y="1617630"/>
            <a:ext cx="5875605" cy="218511"/>
            <a:chOff x="1889253" y="1060540"/>
            <a:chExt cx="5875605" cy="218511"/>
          </a:xfrm>
        </p:grpSpPr>
        <p:sp>
          <p:nvSpPr>
            <p:cNvPr id="24" name="Rounded Rectangle 23"/>
            <p:cNvSpPr/>
            <p:nvPr/>
          </p:nvSpPr>
          <p:spPr>
            <a:xfrm>
              <a:off x="1889253" y="1129620"/>
              <a:ext cx="1001150" cy="149431"/>
            </a:xfrm>
            <a:prstGeom prst="roundRect">
              <a:avLst/>
            </a:prstGeom>
            <a:noFill/>
            <a:ln w="28575">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25" name="Straight Arrow Connector 24"/>
            <p:cNvCxnSpPr>
              <a:stCxn id="24" idx="3"/>
              <a:endCxn id="26" idx="1"/>
            </p:cNvCxnSpPr>
            <p:nvPr/>
          </p:nvCxnSpPr>
          <p:spPr>
            <a:xfrm flipV="1">
              <a:off x="2890403" y="1145179"/>
              <a:ext cx="2377440" cy="59157"/>
            </a:xfrm>
            <a:prstGeom prst="straightConnector1">
              <a:avLst/>
            </a:prstGeom>
            <a:ln w="28575">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sp>
          <p:nvSpPr>
            <p:cNvPr id="26" name="TextBox 25"/>
            <p:cNvSpPr txBox="1"/>
            <p:nvPr/>
          </p:nvSpPr>
          <p:spPr>
            <a:xfrm>
              <a:off x="5267843" y="1060540"/>
              <a:ext cx="2497015" cy="169277"/>
            </a:xfrm>
            <a:prstGeom prst="rect">
              <a:avLst/>
            </a:prstGeom>
          </p:spPr>
          <p:style>
            <a:lnRef idx="1">
              <a:schemeClr val="accent1"/>
            </a:lnRef>
            <a:fillRef idx="2">
              <a:schemeClr val="accent1"/>
            </a:fillRef>
            <a:effectRef idx="1">
              <a:schemeClr val="accent1"/>
            </a:effectRef>
            <a:fontRef idx="minor">
              <a:schemeClr val="dk1"/>
            </a:fontRef>
          </p:style>
          <p:txBody>
            <a:bodyPr wrap="square" lIns="72000" tIns="0" rIns="72000" bIns="0" rtlCol="0">
              <a:spAutoFit/>
            </a:bodyPr>
            <a:lstStyle/>
            <a:p>
              <a:pPr algn="ctr"/>
              <a:r>
                <a:rPr lang="it-IT" sz="1100" dirty="0" smtClean="0">
                  <a:solidFill>
                    <a:schemeClr val="tx2"/>
                  </a:solidFill>
                </a:rPr>
                <a:t>Tag che identifica il singolo comando</a:t>
              </a:r>
              <a:endParaRPr lang="en-US" sz="1100" dirty="0" err="1" smtClean="0">
                <a:solidFill>
                  <a:schemeClr val="tx2"/>
                </a:solidFill>
              </a:endParaRPr>
            </a:p>
          </p:txBody>
        </p:sp>
      </p:grpSp>
      <p:grpSp>
        <p:nvGrpSpPr>
          <p:cNvPr id="29" name="Group 28"/>
          <p:cNvGrpSpPr/>
          <p:nvPr/>
        </p:nvGrpSpPr>
        <p:grpSpPr>
          <a:xfrm>
            <a:off x="951915" y="1832226"/>
            <a:ext cx="5758374" cy="346469"/>
            <a:chOff x="1889253" y="1129620"/>
            <a:chExt cx="5758374" cy="346469"/>
          </a:xfrm>
        </p:grpSpPr>
        <p:sp>
          <p:nvSpPr>
            <p:cNvPr id="30" name="Rounded Rectangle 29"/>
            <p:cNvSpPr/>
            <p:nvPr/>
          </p:nvSpPr>
          <p:spPr>
            <a:xfrm>
              <a:off x="1889253" y="1129620"/>
              <a:ext cx="1001150" cy="149431"/>
            </a:xfrm>
            <a:prstGeom prst="roundRect">
              <a:avLst/>
            </a:prstGeom>
            <a:noFill/>
            <a:ln w="28575">
              <a:solidFill>
                <a:schemeClr val="accent1">
                  <a:alpha val="74902"/>
                </a:scheme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31" name="Straight Arrow Connector 30"/>
            <p:cNvCxnSpPr>
              <a:stCxn id="30" idx="3"/>
              <a:endCxn id="32" idx="1"/>
            </p:cNvCxnSpPr>
            <p:nvPr/>
          </p:nvCxnSpPr>
          <p:spPr>
            <a:xfrm>
              <a:off x="2890403" y="1204336"/>
              <a:ext cx="2584779" cy="102476"/>
            </a:xfrm>
            <a:prstGeom prst="straightConnector1">
              <a:avLst/>
            </a:prstGeom>
            <a:ln w="28575">
              <a:solidFill>
                <a:schemeClr val="accent1">
                  <a:alpha val="74902"/>
                </a:schemeClr>
              </a:solidFill>
              <a:tailEnd type="stealth" w="lg" len="lg"/>
            </a:ln>
          </p:spPr>
          <p:style>
            <a:lnRef idx="3">
              <a:schemeClr val="accent2"/>
            </a:lnRef>
            <a:fillRef idx="0">
              <a:schemeClr val="accent2"/>
            </a:fillRef>
            <a:effectRef idx="2">
              <a:schemeClr val="accent2"/>
            </a:effectRef>
            <a:fontRef idx="minor">
              <a:schemeClr val="tx1"/>
            </a:fontRef>
          </p:style>
        </p:cxnSp>
        <p:sp>
          <p:nvSpPr>
            <p:cNvPr id="32" name="TextBox 31"/>
            <p:cNvSpPr txBox="1"/>
            <p:nvPr/>
          </p:nvSpPr>
          <p:spPr>
            <a:xfrm>
              <a:off x="5475182" y="1137535"/>
              <a:ext cx="2172445" cy="338554"/>
            </a:xfrm>
            <a:prstGeom prst="rect">
              <a:avLst/>
            </a:prstGeom>
          </p:spPr>
          <p:style>
            <a:lnRef idx="1">
              <a:schemeClr val="accent1"/>
            </a:lnRef>
            <a:fillRef idx="2">
              <a:schemeClr val="accent1"/>
            </a:fillRef>
            <a:effectRef idx="1">
              <a:schemeClr val="accent1"/>
            </a:effectRef>
            <a:fontRef idx="minor">
              <a:schemeClr val="dk1"/>
            </a:fontRef>
          </p:style>
          <p:txBody>
            <a:bodyPr wrap="square" lIns="72000" tIns="0" rIns="72000" bIns="0" rtlCol="0">
              <a:spAutoFit/>
            </a:bodyPr>
            <a:lstStyle/>
            <a:p>
              <a:pPr algn="ctr"/>
              <a:r>
                <a:rPr lang="it-IT" sz="1100" dirty="0" smtClean="0">
                  <a:solidFill>
                    <a:schemeClr val="tx2"/>
                  </a:solidFill>
                </a:rPr>
                <a:t>Esempio di comando visualizzato dal sistema nell’help</a:t>
              </a:r>
              <a:endParaRPr lang="en-US" sz="1100" dirty="0" err="1" smtClean="0">
                <a:solidFill>
                  <a:schemeClr val="tx2"/>
                </a:solidFill>
              </a:endParaRPr>
            </a:p>
          </p:txBody>
        </p:sp>
      </p:grpSp>
      <p:grpSp>
        <p:nvGrpSpPr>
          <p:cNvPr id="34" name="Group 33"/>
          <p:cNvGrpSpPr/>
          <p:nvPr/>
        </p:nvGrpSpPr>
        <p:grpSpPr>
          <a:xfrm>
            <a:off x="1026941" y="1988086"/>
            <a:ext cx="5762754" cy="894664"/>
            <a:chOff x="1889252" y="1129620"/>
            <a:chExt cx="5762754" cy="894664"/>
          </a:xfrm>
        </p:grpSpPr>
        <p:sp>
          <p:nvSpPr>
            <p:cNvPr id="35" name="Rounded Rectangle 34"/>
            <p:cNvSpPr/>
            <p:nvPr/>
          </p:nvSpPr>
          <p:spPr>
            <a:xfrm>
              <a:off x="1889252" y="1129620"/>
              <a:ext cx="1659987" cy="157977"/>
            </a:xfrm>
            <a:prstGeom prst="roundRect">
              <a:avLst/>
            </a:prstGeom>
            <a:noFill/>
            <a:ln w="28575">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36" name="Straight Arrow Connector 35"/>
            <p:cNvCxnSpPr>
              <a:stCxn id="35" idx="3"/>
              <a:endCxn id="37" idx="1"/>
            </p:cNvCxnSpPr>
            <p:nvPr/>
          </p:nvCxnSpPr>
          <p:spPr>
            <a:xfrm>
              <a:off x="3549239" y="1208609"/>
              <a:ext cx="513472" cy="561760"/>
            </a:xfrm>
            <a:prstGeom prst="straightConnector1">
              <a:avLst/>
            </a:prstGeom>
            <a:ln w="28575">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sp>
          <p:nvSpPr>
            <p:cNvPr id="37" name="TextBox 36"/>
            <p:cNvSpPr txBox="1"/>
            <p:nvPr/>
          </p:nvSpPr>
          <p:spPr>
            <a:xfrm>
              <a:off x="4062711" y="1516453"/>
              <a:ext cx="3589295" cy="507831"/>
            </a:xfrm>
            <a:prstGeom prst="rect">
              <a:avLst/>
            </a:prstGeom>
          </p:spPr>
          <p:style>
            <a:lnRef idx="1">
              <a:schemeClr val="accent1"/>
            </a:lnRef>
            <a:fillRef idx="2">
              <a:schemeClr val="accent1"/>
            </a:fillRef>
            <a:effectRef idx="1">
              <a:schemeClr val="accent1"/>
            </a:effectRef>
            <a:fontRef idx="minor">
              <a:schemeClr val="dk1"/>
            </a:fontRef>
          </p:style>
          <p:txBody>
            <a:bodyPr wrap="square" lIns="72000" tIns="0" rIns="72000" bIns="0" rtlCol="0">
              <a:spAutoFit/>
            </a:bodyPr>
            <a:lstStyle/>
            <a:p>
              <a:pPr algn="ctr"/>
              <a:r>
                <a:rPr lang="it-IT" sz="1100" dirty="0" smtClean="0">
                  <a:solidFill>
                    <a:schemeClr val="tx2"/>
                  </a:solidFill>
                </a:rPr>
                <a:t>Sintassi del comando:</a:t>
              </a:r>
            </a:p>
            <a:p>
              <a:pPr algn="ctr"/>
              <a:r>
                <a:rPr lang="it-IT" sz="1100" dirty="0" smtClean="0">
                  <a:solidFill>
                    <a:schemeClr val="tx2"/>
                  </a:solidFill>
                </a:rPr>
                <a:t>possono esserci vocaboli non obbligatori e placeholder che possono essere sostituiti da liste di valori </a:t>
              </a:r>
              <a:endParaRPr lang="en-US" sz="1100" dirty="0" err="1" smtClean="0">
                <a:solidFill>
                  <a:schemeClr val="tx2"/>
                </a:solidFill>
              </a:endParaRPr>
            </a:p>
          </p:txBody>
        </p:sp>
      </p:grpSp>
      <p:grpSp>
        <p:nvGrpSpPr>
          <p:cNvPr id="42" name="Group 41"/>
          <p:cNvGrpSpPr/>
          <p:nvPr/>
        </p:nvGrpSpPr>
        <p:grpSpPr>
          <a:xfrm>
            <a:off x="1026941" y="2127792"/>
            <a:ext cx="5762754" cy="1492807"/>
            <a:chOff x="1889252" y="1143688"/>
            <a:chExt cx="5762754" cy="1492807"/>
          </a:xfrm>
        </p:grpSpPr>
        <p:sp>
          <p:nvSpPr>
            <p:cNvPr id="43" name="Rounded Rectangle 42"/>
            <p:cNvSpPr/>
            <p:nvPr/>
          </p:nvSpPr>
          <p:spPr>
            <a:xfrm>
              <a:off x="1889252" y="1143688"/>
              <a:ext cx="2032471" cy="177855"/>
            </a:xfrm>
            <a:prstGeom prst="roundRect">
              <a:avLst/>
            </a:prstGeom>
            <a:noFill/>
            <a:ln w="28575">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44" name="Straight Arrow Connector 43"/>
            <p:cNvCxnSpPr>
              <a:stCxn id="43" idx="2"/>
              <a:endCxn id="45" idx="1"/>
            </p:cNvCxnSpPr>
            <p:nvPr/>
          </p:nvCxnSpPr>
          <p:spPr>
            <a:xfrm>
              <a:off x="2905488" y="1321543"/>
              <a:ext cx="2108825" cy="1061037"/>
            </a:xfrm>
            <a:prstGeom prst="straightConnector1">
              <a:avLst/>
            </a:prstGeom>
            <a:ln w="28575">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sp>
          <p:nvSpPr>
            <p:cNvPr id="45" name="TextBox 44"/>
            <p:cNvSpPr txBox="1"/>
            <p:nvPr/>
          </p:nvSpPr>
          <p:spPr>
            <a:xfrm>
              <a:off x="5014313" y="2128664"/>
              <a:ext cx="2637693" cy="507831"/>
            </a:xfrm>
            <a:prstGeom prst="rect">
              <a:avLst/>
            </a:prstGeom>
          </p:spPr>
          <p:style>
            <a:lnRef idx="1">
              <a:schemeClr val="accent1"/>
            </a:lnRef>
            <a:fillRef idx="2">
              <a:schemeClr val="accent1"/>
            </a:fillRef>
            <a:effectRef idx="1">
              <a:schemeClr val="accent1"/>
            </a:effectRef>
            <a:fontRef idx="minor">
              <a:schemeClr val="dk1"/>
            </a:fontRef>
          </p:style>
          <p:txBody>
            <a:bodyPr wrap="square" lIns="72000" tIns="0" rIns="72000" bIns="0" rtlCol="0">
              <a:spAutoFit/>
            </a:bodyPr>
            <a:lstStyle/>
            <a:p>
              <a:pPr algn="ctr"/>
              <a:r>
                <a:rPr lang="it-IT" sz="1100" dirty="0" smtClean="0">
                  <a:solidFill>
                    <a:schemeClr val="tx2"/>
                  </a:solidFill>
                </a:rPr>
                <a:t>Feedback visivo (e vocale) che il sistema restituisce all’utente quando il comando è compreso</a:t>
              </a:r>
              <a:endParaRPr lang="en-US" sz="1100" dirty="0" err="1" smtClean="0">
                <a:solidFill>
                  <a:schemeClr val="tx2"/>
                </a:solidFill>
              </a:endParaRPr>
            </a:p>
          </p:txBody>
        </p:sp>
      </p:grpSp>
      <p:grpSp>
        <p:nvGrpSpPr>
          <p:cNvPr id="59" name="Group 58"/>
          <p:cNvGrpSpPr/>
          <p:nvPr/>
        </p:nvGrpSpPr>
        <p:grpSpPr>
          <a:xfrm>
            <a:off x="514897" y="2282306"/>
            <a:ext cx="5280992" cy="1852744"/>
            <a:chOff x="1875185" y="1129621"/>
            <a:chExt cx="5280992" cy="1852744"/>
          </a:xfrm>
        </p:grpSpPr>
        <p:sp>
          <p:nvSpPr>
            <p:cNvPr id="60" name="Rounded Rectangle 59"/>
            <p:cNvSpPr/>
            <p:nvPr/>
          </p:nvSpPr>
          <p:spPr>
            <a:xfrm>
              <a:off x="1875185" y="1129621"/>
              <a:ext cx="613569" cy="134590"/>
            </a:xfrm>
            <a:prstGeom prst="roundRect">
              <a:avLst/>
            </a:prstGeom>
            <a:noFill/>
            <a:ln w="28575">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61" name="Straight Arrow Connector 60"/>
            <p:cNvCxnSpPr>
              <a:stCxn id="60" idx="3"/>
              <a:endCxn id="62" idx="1"/>
            </p:cNvCxnSpPr>
            <p:nvPr/>
          </p:nvCxnSpPr>
          <p:spPr>
            <a:xfrm>
              <a:off x="2488754" y="1196916"/>
              <a:ext cx="2403383" cy="1616172"/>
            </a:xfrm>
            <a:prstGeom prst="straightConnector1">
              <a:avLst/>
            </a:prstGeom>
            <a:ln w="28575">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sp>
          <p:nvSpPr>
            <p:cNvPr id="62" name="TextBox 61"/>
            <p:cNvSpPr txBox="1"/>
            <p:nvPr/>
          </p:nvSpPr>
          <p:spPr>
            <a:xfrm>
              <a:off x="4892137" y="2643811"/>
              <a:ext cx="2264040" cy="338554"/>
            </a:xfrm>
            <a:prstGeom prst="rect">
              <a:avLst/>
            </a:prstGeom>
          </p:spPr>
          <p:style>
            <a:lnRef idx="1">
              <a:schemeClr val="accent1"/>
            </a:lnRef>
            <a:fillRef idx="2">
              <a:schemeClr val="accent1"/>
            </a:fillRef>
            <a:effectRef idx="1">
              <a:schemeClr val="accent1"/>
            </a:effectRef>
            <a:fontRef idx="minor">
              <a:schemeClr val="dk1"/>
            </a:fontRef>
          </p:style>
          <p:txBody>
            <a:bodyPr wrap="square" lIns="72000" tIns="0" rIns="72000" bIns="0" rtlCol="0">
              <a:spAutoFit/>
            </a:bodyPr>
            <a:lstStyle/>
            <a:p>
              <a:pPr algn="ctr"/>
              <a:r>
                <a:rPr lang="it-IT" sz="1100" dirty="0" smtClean="0">
                  <a:solidFill>
                    <a:schemeClr val="tx2"/>
                  </a:solidFill>
                </a:rPr>
                <a:t>Pagina dell’applicazione che deve essere aperta dal sistema</a:t>
              </a:r>
              <a:endParaRPr lang="en-US" sz="1100" dirty="0" err="1" smtClean="0">
                <a:solidFill>
                  <a:schemeClr val="tx2"/>
                </a:solidFill>
              </a:endParaRPr>
            </a:p>
          </p:txBody>
        </p:sp>
      </p:grpSp>
      <p:grpSp>
        <p:nvGrpSpPr>
          <p:cNvPr id="66" name="Group 65"/>
          <p:cNvGrpSpPr/>
          <p:nvPr/>
        </p:nvGrpSpPr>
        <p:grpSpPr>
          <a:xfrm>
            <a:off x="369277" y="2606296"/>
            <a:ext cx="4730261" cy="2240425"/>
            <a:chOff x="1271446" y="1896806"/>
            <a:chExt cx="4730261" cy="2240425"/>
          </a:xfrm>
        </p:grpSpPr>
        <p:sp>
          <p:nvSpPr>
            <p:cNvPr id="67" name="Rounded Rectangle 66"/>
            <p:cNvSpPr/>
            <p:nvPr/>
          </p:nvSpPr>
          <p:spPr>
            <a:xfrm>
              <a:off x="1271446" y="1896806"/>
              <a:ext cx="1396217" cy="760388"/>
            </a:xfrm>
            <a:prstGeom prst="roundRect">
              <a:avLst/>
            </a:prstGeom>
            <a:noFill/>
            <a:ln w="28575">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68" name="Straight Arrow Connector 67"/>
            <p:cNvCxnSpPr>
              <a:stCxn id="67" idx="3"/>
              <a:endCxn id="69" idx="1"/>
            </p:cNvCxnSpPr>
            <p:nvPr/>
          </p:nvCxnSpPr>
          <p:spPr>
            <a:xfrm>
              <a:off x="2667663" y="2277000"/>
              <a:ext cx="1151814" cy="1606316"/>
            </a:xfrm>
            <a:prstGeom prst="straightConnector1">
              <a:avLst/>
            </a:prstGeom>
            <a:ln w="28575">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sp>
          <p:nvSpPr>
            <p:cNvPr id="69" name="TextBox 68"/>
            <p:cNvSpPr txBox="1"/>
            <p:nvPr/>
          </p:nvSpPr>
          <p:spPr>
            <a:xfrm>
              <a:off x="3819477" y="3629400"/>
              <a:ext cx="2182230" cy="507831"/>
            </a:xfrm>
            <a:prstGeom prst="rect">
              <a:avLst/>
            </a:prstGeom>
          </p:spPr>
          <p:style>
            <a:lnRef idx="1">
              <a:schemeClr val="accent1"/>
            </a:lnRef>
            <a:fillRef idx="2">
              <a:schemeClr val="accent1"/>
            </a:fillRef>
            <a:effectRef idx="1">
              <a:schemeClr val="accent1"/>
            </a:effectRef>
            <a:fontRef idx="minor">
              <a:schemeClr val="dk1"/>
            </a:fontRef>
          </p:style>
          <p:txBody>
            <a:bodyPr wrap="square" lIns="72000" tIns="0" rIns="72000" bIns="0" rtlCol="0">
              <a:spAutoFit/>
            </a:bodyPr>
            <a:lstStyle/>
            <a:p>
              <a:pPr algn="ctr"/>
              <a:r>
                <a:rPr lang="it-IT" sz="1100" dirty="0" smtClean="0">
                  <a:solidFill>
                    <a:schemeClr val="tx2"/>
                  </a:solidFill>
                </a:rPr>
                <a:t>Elenco di valori (Phrase List) utilizzabili cone «variabili» nei comandi</a:t>
              </a:r>
              <a:endParaRPr lang="en-US" sz="1100" dirty="0" err="1" smtClean="0">
                <a:solidFill>
                  <a:schemeClr val="tx2"/>
                </a:solidFill>
              </a:endParaRPr>
            </a:p>
          </p:txBody>
        </p:sp>
      </p:grpSp>
    </p:spTree>
    <p:extLst>
      <p:ext uri="{BB962C8B-B14F-4D97-AF65-F5344CB8AC3E}">
        <p14:creationId xmlns:p14="http://schemas.microsoft.com/office/powerpoint/2010/main" val="111909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Comandi Vocali - Installare un VCD</a:t>
            </a:r>
            <a:endParaRPr lang="en-US" dirty="0"/>
          </a:p>
        </p:txBody>
      </p:sp>
      <p:sp>
        <p:nvSpPr>
          <p:cNvPr id="3" name="Content Placeholder 2"/>
          <p:cNvSpPr>
            <a:spLocks noGrp="1"/>
          </p:cNvSpPr>
          <p:nvPr>
            <p:ph idx="1"/>
          </p:nvPr>
        </p:nvSpPr>
        <p:spPr/>
        <p:txBody>
          <a:bodyPr/>
          <a:lstStyle/>
          <a:p>
            <a:pPr marL="0" indent="0">
              <a:buNone/>
            </a:pPr>
            <a:r>
              <a:rPr lang="en-US" sz="1600" dirty="0" smtClean="0"/>
              <a:t>La </a:t>
            </a:r>
            <a:r>
              <a:rPr lang="en-US" sz="1600" dirty="0" err="1" smtClean="0"/>
              <a:t>classe</a:t>
            </a:r>
            <a:r>
              <a:rPr lang="en-US" sz="1600" dirty="0" smtClean="0"/>
              <a:t> </a:t>
            </a:r>
            <a:r>
              <a:rPr lang="en-US" sz="1600" dirty="0" err="1" smtClean="0">
                <a:effectLst>
                  <a:outerShdw blurRad="38100" dist="38100" dir="2700000" algn="tl">
                    <a:srgbClr val="000000">
                      <a:alpha val="43137"/>
                    </a:srgbClr>
                  </a:outerShdw>
                </a:effectLst>
              </a:rPr>
              <a:t>VoiceCommandService</a:t>
            </a:r>
            <a:r>
              <a:rPr lang="en-US" sz="1600" dirty="0" smtClean="0">
                <a:effectLst>
                  <a:outerShdw blurRad="38100" dist="38100" dir="2700000" algn="tl">
                    <a:srgbClr val="000000">
                      <a:alpha val="43137"/>
                    </a:srgbClr>
                  </a:outerShdw>
                </a:effectLst>
              </a:rPr>
              <a:t> </a:t>
            </a:r>
            <a:r>
              <a:rPr lang="en-US" sz="1600" dirty="0" smtClean="0"/>
              <a:t>ci </a:t>
            </a:r>
            <a:r>
              <a:rPr lang="en-US" sz="1600" dirty="0" err="1" smtClean="0"/>
              <a:t>consente</a:t>
            </a:r>
            <a:r>
              <a:rPr lang="en-US" sz="1600" dirty="0" smtClean="0"/>
              <a:t> di </a:t>
            </a:r>
            <a:r>
              <a:rPr lang="en-US" sz="1600" dirty="0" err="1" smtClean="0"/>
              <a:t>installare</a:t>
            </a:r>
            <a:r>
              <a:rPr lang="en-US" sz="1600" dirty="0" smtClean="0"/>
              <a:t> un VCD:</a:t>
            </a:r>
            <a:endParaRPr lang="en-US" sz="1600" dirty="0"/>
          </a:p>
        </p:txBody>
      </p:sp>
      <p:sp>
        <p:nvSpPr>
          <p:cNvPr id="4" name="Rectangle 1"/>
          <p:cNvSpPr>
            <a:spLocks noChangeArrowheads="1"/>
          </p:cNvSpPr>
          <p:nvPr/>
        </p:nvSpPr>
        <p:spPr bwMode="auto">
          <a:xfrm>
            <a:off x="233574" y="2053339"/>
            <a:ext cx="6390852" cy="1529266"/>
          </a:xfrm>
          <a:prstGeom prst="rect">
            <a:avLst/>
          </a:prstGeom>
          <a:solidFill>
            <a:srgbClr val="FFFFFF"/>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51435" tIns="25718" rIns="51435" bIns="25718" numCol="1" anchor="ctr" anchorCtr="0" compatLnSpc="1">
            <a:prstTxWarp prst="textNoShape">
              <a:avLst/>
            </a:prstTxWarp>
            <a:spAutoFit/>
          </a:bodyPr>
          <a:lstStyle/>
          <a:p>
            <a:pPr defTabSz="514350" eaLnBrk="0" fontAlgn="base" hangingPunct="0">
              <a:spcBef>
                <a:spcPct val="0"/>
              </a:spcBef>
              <a:spcAft>
                <a:spcPct val="0"/>
              </a:spcAft>
            </a:pPr>
            <a:r>
              <a:rPr lang="en-US" sz="1200" dirty="0">
                <a:solidFill>
                  <a:srgbClr val="0000FF"/>
                </a:solidFill>
                <a:latin typeface="Consolas" panose="020B0609020204030204" pitchFamily="49" charset="0"/>
                <a:cs typeface="Consolas" panose="020B0609020204030204" pitchFamily="49" charset="0"/>
              </a:rPr>
              <a:t>Try</a:t>
            </a:r>
          </a:p>
          <a:p>
            <a:pPr defTabSz="514350" eaLnBrk="0" fontAlgn="base" hangingPunct="0">
              <a:spcBef>
                <a:spcPct val="0"/>
              </a:spcBef>
              <a:spcAft>
                <a:spcPct val="0"/>
              </a:spcAft>
            </a:pPr>
            <a:r>
              <a:rPr lang="en-US" sz="1200" dirty="0">
                <a:solidFill>
                  <a:srgbClr val="000000"/>
                </a:solidFill>
                <a:latin typeface="Consolas" panose="020B0609020204030204" pitchFamily="49" charset="0"/>
                <a:cs typeface="Consolas" panose="020B0609020204030204" pitchFamily="49" charset="0"/>
              </a:rPr>
              <a:t>     </a:t>
            </a:r>
            <a:r>
              <a:rPr lang="en-US" sz="1200" dirty="0">
                <a:solidFill>
                  <a:srgbClr val="0000FF"/>
                </a:solidFill>
                <a:latin typeface="Consolas" panose="020B0609020204030204" pitchFamily="49" charset="0"/>
                <a:cs typeface="Consolas" panose="020B0609020204030204" pitchFamily="49" charset="0"/>
              </a:rPr>
              <a:t>Dim</a:t>
            </a:r>
            <a:r>
              <a:rPr lang="en-US" sz="1200" dirty="0">
                <a:solidFill>
                  <a:srgbClr val="000000"/>
                </a:solidFill>
                <a:latin typeface="Consolas" panose="020B0609020204030204" pitchFamily="49" charset="0"/>
                <a:cs typeface="Consolas" panose="020B0609020204030204" pitchFamily="49" charset="0"/>
              </a:rPr>
              <a:t> </a:t>
            </a:r>
            <a:r>
              <a:rPr lang="en-US" sz="1200" dirty="0" err="1">
                <a:solidFill>
                  <a:srgbClr val="000000"/>
                </a:solidFill>
                <a:latin typeface="Consolas" panose="020B0609020204030204" pitchFamily="49" charset="0"/>
                <a:cs typeface="Consolas" panose="020B0609020204030204" pitchFamily="49" charset="0"/>
              </a:rPr>
              <a:t>vcdUri</a:t>
            </a:r>
            <a:r>
              <a:rPr lang="en-US" sz="1200" dirty="0">
                <a:solidFill>
                  <a:srgbClr val="000000"/>
                </a:solidFill>
                <a:latin typeface="Consolas" panose="020B0609020204030204" pitchFamily="49" charset="0"/>
                <a:cs typeface="Consolas" panose="020B0609020204030204" pitchFamily="49" charset="0"/>
              </a:rPr>
              <a:t> = </a:t>
            </a:r>
            <a:r>
              <a:rPr lang="en-US" sz="1200" dirty="0">
                <a:solidFill>
                  <a:srgbClr val="0000FF"/>
                </a:solidFill>
                <a:latin typeface="Consolas" panose="020B0609020204030204" pitchFamily="49" charset="0"/>
                <a:cs typeface="Consolas" panose="020B0609020204030204" pitchFamily="49" charset="0"/>
              </a:rPr>
              <a:t>New</a:t>
            </a:r>
            <a:r>
              <a:rPr lang="en-US" sz="1200" dirty="0">
                <a:solidFill>
                  <a:srgbClr val="000000"/>
                </a:solidFill>
                <a:latin typeface="Consolas" panose="020B0609020204030204" pitchFamily="49" charset="0"/>
                <a:cs typeface="Consolas" panose="020B0609020204030204" pitchFamily="49" charset="0"/>
              </a:rPr>
              <a:t> </a:t>
            </a:r>
            <a:r>
              <a:rPr lang="en-US" sz="1200" dirty="0" err="1">
                <a:solidFill>
                  <a:srgbClr val="000000"/>
                </a:solidFill>
                <a:latin typeface="Consolas" panose="020B0609020204030204" pitchFamily="49" charset="0"/>
                <a:cs typeface="Consolas" panose="020B0609020204030204" pitchFamily="49" charset="0"/>
              </a:rPr>
              <a:t>System.</a:t>
            </a:r>
            <a:r>
              <a:rPr lang="en-US" sz="1200" dirty="0" err="1">
                <a:solidFill>
                  <a:srgbClr val="2B91AF"/>
                </a:solidFill>
                <a:latin typeface="Consolas" panose="020B0609020204030204" pitchFamily="49" charset="0"/>
                <a:cs typeface="Consolas" panose="020B0609020204030204" pitchFamily="49" charset="0"/>
              </a:rPr>
              <a:t>Uri</a:t>
            </a:r>
            <a:r>
              <a:rPr lang="en-US" sz="1200" dirty="0">
                <a:solidFill>
                  <a:srgbClr val="000000"/>
                </a:solidFill>
                <a:latin typeface="Consolas" panose="020B0609020204030204" pitchFamily="49" charset="0"/>
                <a:cs typeface="Consolas" panose="020B0609020204030204" pitchFamily="49" charset="0"/>
              </a:rPr>
              <a:t>(</a:t>
            </a:r>
            <a:r>
              <a:rPr lang="en-US" sz="1200" dirty="0">
                <a:solidFill>
                  <a:srgbClr val="A31515"/>
                </a:solidFill>
                <a:latin typeface="Consolas" panose="020B0609020204030204" pitchFamily="49" charset="0"/>
                <a:cs typeface="Consolas" panose="020B0609020204030204" pitchFamily="49" charset="0"/>
              </a:rPr>
              <a:t>"</a:t>
            </a:r>
            <a:r>
              <a:rPr lang="en-US" sz="1200" dirty="0" err="1">
                <a:solidFill>
                  <a:srgbClr val="A31515"/>
                </a:solidFill>
                <a:latin typeface="Consolas" panose="020B0609020204030204" pitchFamily="49" charset="0"/>
                <a:cs typeface="Consolas" panose="020B0609020204030204" pitchFamily="49" charset="0"/>
              </a:rPr>
              <a:t>ms-appx</a:t>
            </a:r>
            <a:r>
              <a:rPr lang="en-US" sz="1200" dirty="0">
                <a:solidFill>
                  <a:srgbClr val="A31515"/>
                </a:solidFill>
                <a:latin typeface="Consolas" panose="020B0609020204030204" pitchFamily="49" charset="0"/>
                <a:cs typeface="Consolas" panose="020B0609020204030204" pitchFamily="49" charset="0"/>
              </a:rPr>
              <a:t>:///VoiceCommandDefinition.xml"</a:t>
            </a:r>
            <a:r>
              <a:rPr lang="en-US" sz="1200" dirty="0">
                <a:solidFill>
                  <a:srgbClr val="000000"/>
                </a:solidFill>
                <a:latin typeface="Consolas" panose="020B0609020204030204" pitchFamily="49" charset="0"/>
                <a:cs typeface="Consolas" panose="020B0609020204030204" pitchFamily="49" charset="0"/>
              </a:rPr>
              <a:t>, </a:t>
            </a:r>
          </a:p>
          <a:p>
            <a:pPr defTabSz="514350" eaLnBrk="0" fontAlgn="base" hangingPunct="0">
              <a:spcBef>
                <a:spcPct val="0"/>
              </a:spcBef>
              <a:spcAft>
                <a:spcPct val="0"/>
              </a:spcAft>
            </a:pPr>
            <a:r>
              <a:rPr lang="en-US" sz="1200" dirty="0">
                <a:solidFill>
                  <a:srgbClr val="000000"/>
                </a:solidFill>
                <a:latin typeface="Consolas" panose="020B0609020204030204" pitchFamily="49" charset="0"/>
                <a:cs typeface="Consolas" panose="020B0609020204030204" pitchFamily="49" charset="0"/>
              </a:rPr>
              <a:t>                                 </a:t>
            </a:r>
            <a:r>
              <a:rPr lang="en-US" sz="1200" dirty="0" err="1">
                <a:solidFill>
                  <a:srgbClr val="2B91AF"/>
                </a:solidFill>
                <a:latin typeface="Consolas" panose="020B0609020204030204" pitchFamily="49" charset="0"/>
                <a:cs typeface="Consolas" panose="020B0609020204030204" pitchFamily="49" charset="0"/>
              </a:rPr>
              <a:t>UriKind</a:t>
            </a:r>
            <a:r>
              <a:rPr lang="en-US" sz="1200" dirty="0" err="1">
                <a:solidFill>
                  <a:srgbClr val="000000"/>
                </a:solidFill>
                <a:latin typeface="Consolas" panose="020B0609020204030204" pitchFamily="49" charset="0"/>
                <a:cs typeface="Consolas" panose="020B0609020204030204" pitchFamily="49" charset="0"/>
              </a:rPr>
              <a:t>.Absolute</a:t>
            </a:r>
            <a:r>
              <a:rPr lang="en-US" sz="12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en-US" sz="1200" dirty="0">
                <a:solidFill>
                  <a:srgbClr val="000000"/>
                </a:solidFill>
                <a:latin typeface="Consolas" panose="020B0609020204030204" pitchFamily="49" charset="0"/>
                <a:cs typeface="Consolas" panose="020B0609020204030204" pitchFamily="49" charset="0"/>
              </a:rPr>
              <a:t>     </a:t>
            </a:r>
            <a:r>
              <a:rPr lang="en-US" sz="1200" dirty="0">
                <a:solidFill>
                  <a:srgbClr val="0000FF"/>
                </a:solidFill>
                <a:latin typeface="Consolas" panose="020B0609020204030204" pitchFamily="49" charset="0"/>
                <a:cs typeface="Consolas" panose="020B0609020204030204" pitchFamily="49" charset="0"/>
              </a:rPr>
              <a:t>Await</a:t>
            </a:r>
            <a:r>
              <a:rPr lang="en-US" sz="1200" dirty="0">
                <a:solidFill>
                  <a:srgbClr val="000000"/>
                </a:solidFill>
                <a:latin typeface="Consolas" panose="020B0609020204030204" pitchFamily="49" charset="0"/>
                <a:cs typeface="Consolas" panose="020B0609020204030204" pitchFamily="49" charset="0"/>
              </a:rPr>
              <a:t> </a:t>
            </a:r>
            <a:r>
              <a:rPr lang="en-US" sz="1200" dirty="0" err="1">
                <a:solidFill>
                  <a:srgbClr val="2B91AF"/>
                </a:solidFill>
                <a:latin typeface="Consolas" panose="020B0609020204030204" pitchFamily="49" charset="0"/>
                <a:cs typeface="Consolas" panose="020B0609020204030204" pitchFamily="49" charset="0"/>
              </a:rPr>
              <a:t>VoiceCommandService</a:t>
            </a:r>
            <a:r>
              <a:rPr lang="en-US" sz="1200" dirty="0" err="1">
                <a:solidFill>
                  <a:srgbClr val="000000"/>
                </a:solidFill>
                <a:latin typeface="Consolas" panose="020B0609020204030204" pitchFamily="49" charset="0"/>
                <a:cs typeface="Consolas" panose="020B0609020204030204" pitchFamily="49" charset="0"/>
              </a:rPr>
              <a:t>.InstallCommandSetsFromFileAsync</a:t>
            </a:r>
            <a:r>
              <a:rPr lang="en-US" sz="1200" dirty="0">
                <a:solidFill>
                  <a:srgbClr val="000000"/>
                </a:solidFill>
                <a:latin typeface="Consolas" panose="020B0609020204030204" pitchFamily="49" charset="0"/>
                <a:cs typeface="Consolas" panose="020B0609020204030204" pitchFamily="49" charset="0"/>
              </a:rPr>
              <a:t>(</a:t>
            </a:r>
            <a:r>
              <a:rPr lang="en-US" sz="1200" dirty="0" err="1">
                <a:solidFill>
                  <a:srgbClr val="000000"/>
                </a:solidFill>
                <a:latin typeface="Consolas" panose="020B0609020204030204" pitchFamily="49" charset="0"/>
                <a:cs typeface="Consolas" panose="020B0609020204030204" pitchFamily="49" charset="0"/>
              </a:rPr>
              <a:t>vcdUri</a:t>
            </a:r>
            <a:r>
              <a:rPr lang="en-US" sz="12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en-US" sz="1200" dirty="0">
                <a:solidFill>
                  <a:srgbClr val="000000"/>
                </a:solidFill>
                <a:latin typeface="Consolas" panose="020B0609020204030204" pitchFamily="49" charset="0"/>
                <a:cs typeface="Consolas" panose="020B0609020204030204" pitchFamily="49" charset="0"/>
              </a:rPr>
              <a:t>     </a:t>
            </a:r>
            <a:r>
              <a:rPr lang="en-US" sz="1200" dirty="0" err="1">
                <a:solidFill>
                  <a:srgbClr val="2B91AF"/>
                </a:solidFill>
                <a:latin typeface="Consolas" panose="020B0609020204030204" pitchFamily="49" charset="0"/>
                <a:cs typeface="Consolas" panose="020B0609020204030204" pitchFamily="49" charset="0"/>
              </a:rPr>
              <a:t>MessageBox</a:t>
            </a:r>
            <a:r>
              <a:rPr lang="en-US" sz="1200" dirty="0" err="1">
                <a:solidFill>
                  <a:srgbClr val="000000"/>
                </a:solidFill>
                <a:latin typeface="Consolas" panose="020B0609020204030204" pitchFamily="49" charset="0"/>
                <a:cs typeface="Consolas" panose="020B0609020204030204" pitchFamily="49" charset="0"/>
              </a:rPr>
              <a:t>.Show</a:t>
            </a:r>
            <a:r>
              <a:rPr lang="en-US" sz="1200" dirty="0">
                <a:solidFill>
                  <a:srgbClr val="000000"/>
                </a:solidFill>
                <a:latin typeface="Consolas" panose="020B0609020204030204" pitchFamily="49" charset="0"/>
                <a:cs typeface="Consolas" panose="020B0609020204030204" pitchFamily="49" charset="0"/>
              </a:rPr>
              <a:t>(</a:t>
            </a:r>
            <a:r>
              <a:rPr lang="en-US" sz="1200" dirty="0">
                <a:solidFill>
                  <a:srgbClr val="A31515"/>
                </a:solidFill>
                <a:latin typeface="Consolas" panose="020B0609020204030204" pitchFamily="49" charset="0"/>
                <a:cs typeface="Consolas" panose="020B0609020204030204" pitchFamily="49" charset="0"/>
              </a:rPr>
              <a:t>"VCD </a:t>
            </a:r>
            <a:r>
              <a:rPr lang="en-US" sz="1200" dirty="0" err="1">
                <a:solidFill>
                  <a:srgbClr val="A31515"/>
                </a:solidFill>
                <a:latin typeface="Consolas" panose="020B0609020204030204" pitchFamily="49" charset="0"/>
                <a:cs typeface="Consolas" panose="020B0609020204030204" pitchFamily="49" charset="0"/>
              </a:rPr>
              <a:t>Installato</a:t>
            </a:r>
            <a:r>
              <a:rPr lang="en-US" sz="1200" dirty="0">
                <a:solidFill>
                  <a:srgbClr val="A31515"/>
                </a:solidFill>
                <a:latin typeface="Consolas" panose="020B0609020204030204" pitchFamily="49" charset="0"/>
                <a:cs typeface="Consolas" panose="020B0609020204030204" pitchFamily="49" charset="0"/>
              </a:rPr>
              <a:t> </a:t>
            </a:r>
            <a:r>
              <a:rPr lang="en-US" sz="1200" dirty="0" err="1">
                <a:solidFill>
                  <a:srgbClr val="A31515"/>
                </a:solidFill>
                <a:latin typeface="Consolas" panose="020B0609020204030204" pitchFamily="49" charset="0"/>
                <a:cs typeface="Consolas" panose="020B0609020204030204" pitchFamily="49" charset="0"/>
              </a:rPr>
              <a:t>correttamente</a:t>
            </a:r>
            <a:r>
              <a:rPr lang="en-US" sz="1200" dirty="0">
                <a:solidFill>
                  <a:srgbClr val="A31515"/>
                </a:solidFill>
                <a:latin typeface="Consolas" panose="020B0609020204030204" pitchFamily="49" charset="0"/>
                <a:cs typeface="Consolas" panose="020B0609020204030204" pitchFamily="49" charset="0"/>
              </a:rPr>
              <a:t>!"</a:t>
            </a:r>
            <a:r>
              <a:rPr lang="en-US" sz="12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en-US" sz="1200" dirty="0">
                <a:solidFill>
                  <a:srgbClr val="0000FF"/>
                </a:solidFill>
                <a:latin typeface="Consolas" panose="020B0609020204030204" pitchFamily="49" charset="0"/>
                <a:cs typeface="Consolas" panose="020B0609020204030204" pitchFamily="49" charset="0"/>
              </a:rPr>
              <a:t>Catch</a:t>
            </a:r>
            <a:r>
              <a:rPr lang="en-US" sz="1200" dirty="0">
                <a:solidFill>
                  <a:srgbClr val="000000"/>
                </a:solidFill>
                <a:latin typeface="Consolas" panose="020B0609020204030204" pitchFamily="49" charset="0"/>
                <a:cs typeface="Consolas" panose="020B0609020204030204" pitchFamily="49" charset="0"/>
              </a:rPr>
              <a:t> ex </a:t>
            </a:r>
            <a:r>
              <a:rPr lang="en-US" sz="1200" dirty="0">
                <a:solidFill>
                  <a:srgbClr val="0000FF"/>
                </a:solidFill>
                <a:latin typeface="Consolas" panose="020B0609020204030204" pitchFamily="49" charset="0"/>
                <a:cs typeface="Consolas" panose="020B0609020204030204" pitchFamily="49" charset="0"/>
              </a:rPr>
              <a:t>As</a:t>
            </a:r>
            <a:r>
              <a:rPr lang="en-US" sz="1200" dirty="0">
                <a:solidFill>
                  <a:srgbClr val="000000"/>
                </a:solidFill>
                <a:latin typeface="Consolas" panose="020B0609020204030204" pitchFamily="49" charset="0"/>
                <a:cs typeface="Consolas" panose="020B0609020204030204" pitchFamily="49" charset="0"/>
              </a:rPr>
              <a:t> </a:t>
            </a:r>
            <a:r>
              <a:rPr lang="en-US" sz="1200" dirty="0">
                <a:solidFill>
                  <a:srgbClr val="2B91AF"/>
                </a:solidFill>
                <a:latin typeface="Consolas" panose="020B0609020204030204" pitchFamily="49" charset="0"/>
                <a:cs typeface="Consolas" panose="020B0609020204030204" pitchFamily="49" charset="0"/>
              </a:rPr>
              <a:t>Exception</a:t>
            </a:r>
          </a:p>
          <a:p>
            <a:pPr defTabSz="514350" eaLnBrk="0" fontAlgn="base" hangingPunct="0">
              <a:spcBef>
                <a:spcPct val="0"/>
              </a:spcBef>
              <a:spcAft>
                <a:spcPct val="0"/>
              </a:spcAft>
            </a:pPr>
            <a:r>
              <a:rPr lang="en-US" sz="1200" dirty="0">
                <a:solidFill>
                  <a:srgbClr val="000000"/>
                </a:solidFill>
                <a:latin typeface="Consolas" panose="020B0609020204030204" pitchFamily="49" charset="0"/>
                <a:cs typeface="Consolas" panose="020B0609020204030204" pitchFamily="49" charset="0"/>
              </a:rPr>
              <a:t>     </a:t>
            </a:r>
            <a:r>
              <a:rPr lang="en-US" sz="1200" dirty="0" err="1">
                <a:solidFill>
                  <a:srgbClr val="2B91AF"/>
                </a:solidFill>
                <a:latin typeface="Consolas" panose="020B0609020204030204" pitchFamily="49" charset="0"/>
                <a:cs typeface="Consolas" panose="020B0609020204030204" pitchFamily="49" charset="0"/>
              </a:rPr>
              <a:t>MessageBox</a:t>
            </a:r>
            <a:r>
              <a:rPr lang="en-US" sz="1200" dirty="0" err="1">
                <a:solidFill>
                  <a:srgbClr val="000000"/>
                </a:solidFill>
                <a:latin typeface="Consolas" panose="020B0609020204030204" pitchFamily="49" charset="0"/>
                <a:cs typeface="Consolas" panose="020B0609020204030204" pitchFamily="49" charset="0"/>
              </a:rPr>
              <a:t>.Show</a:t>
            </a:r>
            <a:r>
              <a:rPr lang="en-US" sz="1200" dirty="0">
                <a:solidFill>
                  <a:srgbClr val="000000"/>
                </a:solidFill>
                <a:latin typeface="Consolas" panose="020B0609020204030204" pitchFamily="49" charset="0"/>
                <a:cs typeface="Consolas" panose="020B0609020204030204" pitchFamily="49" charset="0"/>
              </a:rPr>
              <a:t>(</a:t>
            </a:r>
            <a:r>
              <a:rPr lang="en-US" sz="1200" dirty="0">
                <a:solidFill>
                  <a:srgbClr val="A31515"/>
                </a:solidFill>
                <a:latin typeface="Consolas" panose="020B0609020204030204" pitchFamily="49" charset="0"/>
                <a:cs typeface="Consolas" panose="020B0609020204030204" pitchFamily="49" charset="0"/>
              </a:rPr>
              <a:t>"</a:t>
            </a:r>
            <a:r>
              <a:rPr lang="en-US" sz="1200" dirty="0" err="1">
                <a:solidFill>
                  <a:srgbClr val="A31515"/>
                </a:solidFill>
                <a:latin typeface="Consolas" panose="020B0609020204030204" pitchFamily="49" charset="0"/>
                <a:cs typeface="Consolas" panose="020B0609020204030204" pitchFamily="49" charset="0"/>
              </a:rPr>
              <a:t>Errore</a:t>
            </a:r>
            <a:r>
              <a:rPr lang="en-US" sz="1200" dirty="0">
                <a:solidFill>
                  <a:srgbClr val="A31515"/>
                </a:solidFill>
                <a:latin typeface="Consolas" panose="020B0609020204030204" pitchFamily="49" charset="0"/>
                <a:cs typeface="Consolas" panose="020B0609020204030204" pitchFamily="49" charset="0"/>
              </a:rPr>
              <a:t>: "</a:t>
            </a:r>
            <a:r>
              <a:rPr lang="en-US" sz="1200" dirty="0">
                <a:solidFill>
                  <a:srgbClr val="000000"/>
                </a:solidFill>
                <a:latin typeface="Consolas" panose="020B0609020204030204" pitchFamily="49" charset="0"/>
                <a:cs typeface="Consolas" panose="020B0609020204030204" pitchFamily="49" charset="0"/>
              </a:rPr>
              <a:t> &amp; </a:t>
            </a:r>
            <a:r>
              <a:rPr lang="en-US" sz="1200" dirty="0" err="1">
                <a:solidFill>
                  <a:srgbClr val="000000"/>
                </a:solidFill>
                <a:latin typeface="Consolas" panose="020B0609020204030204" pitchFamily="49" charset="0"/>
                <a:cs typeface="Consolas" panose="020B0609020204030204" pitchFamily="49" charset="0"/>
              </a:rPr>
              <a:t>ex.Message</a:t>
            </a:r>
            <a:r>
              <a:rPr lang="en-US" sz="12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en-US" sz="1200" dirty="0">
                <a:solidFill>
                  <a:srgbClr val="0000FF"/>
                </a:solidFill>
                <a:latin typeface="Consolas" panose="020B0609020204030204" pitchFamily="49" charset="0"/>
                <a:cs typeface="Consolas" panose="020B0609020204030204" pitchFamily="49" charset="0"/>
              </a:rPr>
              <a:t>End</a:t>
            </a:r>
            <a:r>
              <a:rPr lang="en-US" sz="1200" dirty="0">
                <a:solidFill>
                  <a:srgbClr val="000000"/>
                </a:solidFill>
                <a:latin typeface="Consolas" panose="020B0609020204030204" pitchFamily="49" charset="0"/>
                <a:cs typeface="Consolas" panose="020B0609020204030204" pitchFamily="49" charset="0"/>
              </a:rPr>
              <a:t> </a:t>
            </a:r>
            <a:r>
              <a:rPr lang="en-US" sz="1200" dirty="0">
                <a:solidFill>
                  <a:srgbClr val="0000FF"/>
                </a:solidFill>
                <a:latin typeface="Consolas" panose="020B0609020204030204" pitchFamily="49" charset="0"/>
                <a:cs typeface="Consolas" panose="020B0609020204030204" pitchFamily="49" charset="0"/>
              </a:rPr>
              <a:t>Try</a:t>
            </a:r>
            <a:r>
              <a:rPr lang="en-US" sz="1200" dirty="0">
                <a:solidFill>
                  <a:srgbClr val="000000"/>
                </a:solidFill>
                <a:latin typeface="Consolas" panose="020B0609020204030204" pitchFamily="49" charset="0"/>
                <a:cs typeface="Consolas" panose="020B0609020204030204" pitchFamily="49" charset="0"/>
              </a:rPr>
              <a:t> </a:t>
            </a:r>
            <a:endParaRPr lang="en-US" sz="3200" dirty="0">
              <a:latin typeface="Arial" panose="020B0604020202020204" pitchFamily="34" charset="0"/>
            </a:endParaRPr>
          </a:p>
        </p:txBody>
      </p:sp>
    </p:spTree>
    <p:extLst>
      <p:ext uri="{BB962C8B-B14F-4D97-AF65-F5344CB8AC3E}">
        <p14:creationId xmlns:p14="http://schemas.microsoft.com/office/powerpoint/2010/main" val="5504711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contenuto 6"/>
          <p:cNvPicPr>
            <a:picLocks noGrp="1" noChangeAspect="1"/>
          </p:cNvPicPr>
          <p:nvPr>
            <p:ph idx="1"/>
          </p:nvPr>
        </p:nvPicPr>
        <p:blipFill rotWithShape="1">
          <a:blip r:embed="rId3">
            <a:extLst>
              <a:ext uri="{28A0092B-C50C-407E-A947-70E740481C1C}">
                <a14:useLocalDpi xmlns:a14="http://schemas.microsoft.com/office/drawing/2010/main" val="0"/>
              </a:ext>
            </a:extLst>
          </a:blip>
          <a:srcRect l="32712" r="32712"/>
          <a:stretch/>
        </p:blipFill>
        <p:spPr>
          <a:xfrm>
            <a:off x="342900" y="1422709"/>
            <a:ext cx="1175411" cy="2136041"/>
          </a:xfrm>
        </p:spPr>
      </p:pic>
      <p:sp>
        <p:nvSpPr>
          <p:cNvPr id="4" name="Segnaposto data 3"/>
          <p:cNvSpPr>
            <a:spLocks noGrp="1"/>
          </p:cNvSpPr>
          <p:nvPr>
            <p:ph type="dt" sz="half" idx="10"/>
          </p:nvPr>
        </p:nvSpPr>
        <p:spPr/>
        <p:txBody>
          <a:bodyPr/>
          <a:lstStyle/>
          <a:p>
            <a:fld id="{6FD1BDE7-6299-476D-B109-7FF45B9D6196}" type="datetime1">
              <a:rPr lang="it-IT" smtClean="0"/>
              <a:t>17/01/2013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0804D0D5-5487-4A81-A63C-3731666088A7}" type="slidenum">
              <a:rPr lang="it-IT" smtClean="0"/>
              <a:t>19</a:t>
            </a:fld>
            <a:endParaRPr lang="it-IT"/>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886" y="3227777"/>
            <a:ext cx="540000" cy="540000"/>
          </a:xfrm>
          <a:prstGeom prst="rect">
            <a:avLst/>
          </a:prstGeom>
        </p:spPr>
      </p:pic>
      <p:pic>
        <p:nvPicPr>
          <p:cNvPr id="8" name="Picture 7"/>
          <p:cNvPicPr>
            <a:picLocks noChangeAspect="1"/>
          </p:cNvPicPr>
          <p:nvPr/>
        </p:nvPicPr>
        <p:blipFill>
          <a:blip r:embed="rId5">
            <a:extLst>
              <a:ext uri="{BEBA8EAE-BF5A-486C-A8C5-ECC9F3942E4B}">
                <a14:imgProps xmlns:a14="http://schemas.microsoft.com/office/drawing/2010/main">
                  <a14:imgLayer r:embed="rId6">
                    <a14:imgEffect>
                      <a14:colorTemperature colorTemp="653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08531" y="3206064"/>
            <a:ext cx="1207294" cy="914400"/>
          </a:xfrm>
          <a:prstGeom prst="rect">
            <a:avLst/>
          </a:prstGeom>
        </p:spPr>
      </p:pic>
      <p:sp>
        <p:nvSpPr>
          <p:cNvPr id="9" name="Oval Callout 8"/>
          <p:cNvSpPr/>
          <p:nvPr/>
        </p:nvSpPr>
        <p:spPr>
          <a:xfrm>
            <a:off x="1345887" y="2674885"/>
            <a:ext cx="1584251" cy="552893"/>
          </a:xfrm>
          <a:prstGeom prst="wedgeEllipseCallout">
            <a:avLst>
              <a:gd name="adj1" fmla="val -30312"/>
              <a:gd name="adj2" fmla="val 99039"/>
            </a:avLst>
          </a:prstGeom>
          <a:solidFill>
            <a:schemeClr val="bg2"/>
          </a:solidFill>
          <a:ln>
            <a:solidFill>
              <a:srgbClr val="00BCF2"/>
            </a:solidFill>
          </a:ln>
        </p:spPr>
        <p:style>
          <a:lnRef idx="2">
            <a:schemeClr val="accent1">
              <a:shade val="50000"/>
            </a:schemeClr>
          </a:lnRef>
          <a:fillRef idx="1">
            <a:schemeClr val="accent1"/>
          </a:fillRef>
          <a:effectRef idx="0">
            <a:schemeClr val="accent1"/>
          </a:effectRef>
          <a:fontRef idx="minor">
            <a:schemeClr val="lt1"/>
          </a:fontRef>
        </p:style>
        <p:txBody>
          <a:bodyPr lIns="102870" tIns="68580" rIns="102870" bIns="68580" rtlCol="0" anchor="ctr" anchorCtr="0"/>
          <a:lstStyle/>
          <a:p>
            <a:pPr algn="ctr"/>
            <a:r>
              <a:rPr lang="it-IT" sz="1050" dirty="0">
                <a:solidFill>
                  <a:schemeClr val="tx2"/>
                </a:solidFill>
              </a:rPr>
              <a:t>Demo, cerca Promessi Sposi</a:t>
            </a:r>
            <a:endParaRPr lang="en-US" sz="1050" dirty="0" err="1">
              <a:solidFill>
                <a:schemeClr val="tx2"/>
              </a:solidFill>
            </a:endParaRPr>
          </a:p>
        </p:txBody>
      </p:sp>
      <p:pic>
        <p:nvPicPr>
          <p:cNvPr id="10" name="Picture 9"/>
          <p:cNvPicPr>
            <a:picLocks noChangeAspect="1"/>
          </p:cNvPicPr>
          <p:nvPr/>
        </p:nvPicPr>
        <p:blipFill>
          <a:blip r:embed="rId7"/>
          <a:stretch>
            <a:fillRect/>
          </a:stretch>
        </p:blipFill>
        <p:spPr>
          <a:xfrm>
            <a:off x="3017916" y="1611364"/>
            <a:ext cx="3472312" cy="1422175"/>
          </a:xfrm>
          <a:prstGeom prst="rect">
            <a:avLst/>
          </a:prstGeom>
        </p:spPr>
      </p:pic>
      <p:sp>
        <p:nvSpPr>
          <p:cNvPr id="11" name="Right Arrow 10"/>
          <p:cNvSpPr/>
          <p:nvPr/>
        </p:nvSpPr>
        <p:spPr>
          <a:xfrm rot="20950280">
            <a:off x="1420337" y="1876236"/>
            <a:ext cx="1686863" cy="225241"/>
          </a:xfrm>
          <a:prstGeom prst="rightArrow">
            <a:avLst/>
          </a:prstGeom>
          <a:ln/>
        </p:spPr>
        <p:style>
          <a:lnRef idx="2">
            <a:schemeClr val="accent4">
              <a:shade val="50000"/>
            </a:schemeClr>
          </a:lnRef>
          <a:fillRef idx="1">
            <a:schemeClr val="accent4"/>
          </a:fillRef>
          <a:effectRef idx="0">
            <a:schemeClr val="accent4"/>
          </a:effectRef>
          <a:fontRef idx="minor">
            <a:schemeClr val="lt1"/>
          </a:fontRef>
        </p:style>
        <p:txBody>
          <a:bodyPr lIns="102870" tIns="68580" rIns="102870" bIns="68580" rtlCol="0" anchor="t" anchorCtr="0"/>
          <a:lstStyle/>
          <a:p>
            <a:pPr algn="ctr"/>
            <a:endParaRPr lang="en-US" sz="1350" dirty="0" err="1">
              <a:solidFill>
                <a:schemeClr val="tx2"/>
              </a:solidFill>
            </a:endParaRPr>
          </a:p>
        </p:txBody>
      </p:sp>
      <p:sp>
        <p:nvSpPr>
          <p:cNvPr id="15" name="TextBox 14"/>
          <p:cNvSpPr txBox="1"/>
          <p:nvPr/>
        </p:nvSpPr>
        <p:spPr>
          <a:xfrm rot="20940000">
            <a:off x="1431208" y="1402381"/>
            <a:ext cx="5458594" cy="123111"/>
          </a:xfrm>
          <a:prstGeom prst="rect">
            <a:avLst/>
          </a:prstGeom>
          <a:noFill/>
        </p:spPr>
        <p:txBody>
          <a:bodyPr wrap="square" lIns="0" tIns="0" rIns="0" bIns="0" rtlCol="0">
            <a:spAutoFit/>
          </a:bodyPr>
          <a:lstStyle/>
          <a:p>
            <a:r>
              <a:rPr lang="it-IT" sz="600" dirty="0">
                <a:solidFill>
                  <a:srgbClr val="000000"/>
                </a:solidFill>
                <a:latin typeface="Consolas" panose="020B0609020204030204" pitchFamily="49" charset="0"/>
                <a:cs typeface="Consolas" panose="020B0609020204030204" pitchFamily="49" charset="0"/>
              </a:rPr>
              <a:t>/</a:t>
            </a:r>
            <a:r>
              <a:rPr lang="it-IT" sz="800" dirty="0" smtClean="0">
                <a:solidFill>
                  <a:srgbClr val="000000"/>
                </a:solidFill>
                <a:latin typeface="Consolas" panose="020B0609020204030204" pitchFamily="49" charset="0"/>
                <a:cs typeface="Consolas" panose="020B0609020204030204" pitchFamily="49" charset="0"/>
              </a:rPr>
              <a:t>MainPage.xaml?voiceCommandName=SearchDocument&amp;reco=Demo%20cerca%20promessi%20sposi&amp;title=pro....</a:t>
            </a:r>
            <a:endParaRPr lang="en-US" sz="600" dirty="0" err="1">
              <a:solidFill>
                <a:srgbClr val="000000"/>
              </a:solidFill>
              <a:latin typeface="Consolas" panose="020B0609020204030204" pitchFamily="49" charset="0"/>
              <a:cs typeface="Consolas" panose="020B0609020204030204" pitchFamily="49" charset="0"/>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2428705370"/>
              </p:ext>
            </p:extLst>
          </p:nvPr>
        </p:nvGraphicFramePr>
        <p:xfrm>
          <a:off x="468689" y="1795649"/>
          <a:ext cx="902911" cy="654611"/>
        </p:xfrm>
        <a:graphic>
          <a:graphicData uri="http://schemas.openxmlformats.org/presentationml/2006/ole">
            <mc:AlternateContent xmlns:mc="http://schemas.openxmlformats.org/markup-compatibility/2006">
              <mc:Choice xmlns:v="urn:schemas-microsoft-com:vml" Requires="v">
                <p:oleObj spid="_x0000_s1067" name="Image" r:id="rId8" imgW="4572360" imgH="3314880" progId="Photoshop.Image.11">
                  <p:embed/>
                </p:oleObj>
              </mc:Choice>
              <mc:Fallback>
                <p:oleObj name="Image" r:id="rId8" imgW="4572360" imgH="3314880" progId="Photoshop.Image.11">
                  <p:embed/>
                  <p:pic>
                    <p:nvPicPr>
                      <p:cNvPr id="0" name=""/>
                      <p:cNvPicPr/>
                      <p:nvPr/>
                    </p:nvPicPr>
                    <p:blipFill>
                      <a:blip r:embed="rId9"/>
                      <a:stretch>
                        <a:fillRect/>
                      </a:stretch>
                    </p:blipFill>
                    <p:spPr>
                      <a:xfrm>
                        <a:off x="468689" y="1795649"/>
                        <a:ext cx="902911" cy="654611"/>
                      </a:xfrm>
                      <a:prstGeom prst="rect">
                        <a:avLst/>
                      </a:prstGeom>
                    </p:spPr>
                  </p:pic>
                </p:oleObj>
              </mc:Fallback>
            </mc:AlternateContent>
          </a:graphicData>
        </a:graphic>
      </p:graphicFrame>
      <p:sp>
        <p:nvSpPr>
          <p:cNvPr id="14" name="Title 1"/>
          <p:cNvSpPr txBox="1">
            <a:spLocks/>
          </p:cNvSpPr>
          <p:nvPr/>
        </p:nvSpPr>
        <p:spPr>
          <a:xfrm>
            <a:off x="342900" y="401955"/>
            <a:ext cx="6172200" cy="290849"/>
          </a:xfrm>
          <a:prstGeom prst="rect">
            <a:avLst/>
          </a:prstGeom>
        </p:spPr>
        <p:txBody>
          <a:bodyPr vert="horz" wrap="square" lIns="0" tIns="0" rIns="0" bIns="0" rtlCol="0" anchor="t" anchorCtr="0">
            <a:spAutoFit/>
          </a:bodyPr>
          <a:lstStyle>
            <a:lvl1pPr algn="l" defTabSz="685800" rtl="0" eaLnBrk="1" latinLnBrk="0" hangingPunct="1">
              <a:lnSpc>
                <a:spcPct val="105000"/>
              </a:lnSpc>
              <a:spcBef>
                <a:spcPct val="0"/>
              </a:spcBef>
              <a:buNone/>
              <a:defRPr sz="1800" kern="1200" spc="0" baseline="0">
                <a:solidFill>
                  <a:schemeClr val="accent1"/>
                </a:solidFill>
                <a:latin typeface="+mj-lt"/>
                <a:ea typeface="+mj-ea"/>
                <a:cs typeface="+mj-cs"/>
              </a:defRPr>
            </a:lvl1pPr>
          </a:lstStyle>
          <a:p>
            <a:r>
              <a:rPr lang="it-IT" dirty="0" smtClean="0"/>
              <a:t>Comandi </a:t>
            </a:r>
            <a:r>
              <a:rPr lang="it-IT" dirty="0" smtClean="0"/>
              <a:t>Vocali – </a:t>
            </a:r>
            <a:r>
              <a:rPr lang="it-IT" dirty="0" smtClean="0"/>
              <a:t>Come funzionano</a:t>
            </a:r>
            <a:endParaRPr lang="en-US" dirty="0"/>
          </a:p>
        </p:txBody>
      </p:sp>
    </p:spTree>
    <p:extLst>
      <p:ext uri="{BB962C8B-B14F-4D97-AF65-F5344CB8AC3E}">
        <p14:creationId xmlns:p14="http://schemas.microsoft.com/office/powerpoint/2010/main" val="2291183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00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3"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strips(upRight)">
                                      <p:cBhvr>
                                        <p:cTn id="25" dur="500"/>
                                        <p:tgtEl>
                                          <p:spTgt spid="11"/>
                                        </p:tgtEl>
                                      </p:cBhvr>
                                    </p:animEffect>
                                  </p:childTnLst>
                                </p:cTn>
                              </p:par>
                              <p:par>
                                <p:cTn id="26" presetID="18" presetClass="entr" presetSubtype="9"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strips(upLeft)">
                                      <p:cBhvr>
                                        <p:cTn id="28" dur="500"/>
                                        <p:tgtEl>
                                          <p:spTgt spid="15"/>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Agenda</a:t>
            </a:r>
            <a:endParaRPr lang="it-IT" dirty="0"/>
          </a:p>
        </p:txBody>
      </p:sp>
      <p:sp>
        <p:nvSpPr>
          <p:cNvPr id="9" name="Text Placeholder 8"/>
          <p:cNvSpPr>
            <a:spLocks noGrp="1"/>
          </p:cNvSpPr>
          <p:nvPr>
            <p:ph type="body" sz="quarter" idx="24"/>
          </p:nvPr>
        </p:nvSpPr>
        <p:spPr>
          <a:xfrm>
            <a:off x="627266" y="1546706"/>
            <a:ext cx="5236590" cy="2360013"/>
          </a:xfrm>
        </p:spPr>
        <p:txBody>
          <a:bodyPr/>
          <a:lstStyle/>
          <a:p>
            <a:pPr marL="257175" indent="-257175">
              <a:buFont typeface="Arial" panose="020B0604020202020204" pitchFamily="34" charset="0"/>
              <a:buChar char="•"/>
            </a:pPr>
            <a:r>
              <a:rPr lang="it-IT" sz="1800" dirty="0"/>
              <a:t>WP7.x vs WP8</a:t>
            </a:r>
          </a:p>
          <a:p>
            <a:pPr marL="257175" indent="-257175">
              <a:buFont typeface="Arial" panose="020B0604020202020204" pitchFamily="34" charset="0"/>
              <a:buChar char="•"/>
            </a:pPr>
            <a:r>
              <a:rPr lang="it-IT" sz="1800" dirty="0"/>
              <a:t>Text to </a:t>
            </a:r>
            <a:r>
              <a:rPr lang="it-IT" sz="1800" dirty="0" smtClean="0"/>
              <a:t>Speech</a:t>
            </a:r>
            <a:endParaRPr lang="it-IT" sz="1800" dirty="0"/>
          </a:p>
          <a:p>
            <a:pPr marL="257175" indent="-257175">
              <a:buFont typeface="Arial" panose="020B0604020202020204" pitchFamily="34" charset="0"/>
              <a:buChar char="•"/>
            </a:pPr>
            <a:r>
              <a:rPr lang="it-IT" sz="1800" dirty="0" smtClean="0"/>
              <a:t>Comandi Vocali</a:t>
            </a:r>
            <a:endParaRPr lang="it-IT" sz="1800" dirty="0"/>
          </a:p>
          <a:p>
            <a:pPr marL="257175" indent="-257175">
              <a:buFont typeface="Arial" panose="020B0604020202020204" pitchFamily="34" charset="0"/>
              <a:buChar char="•"/>
            </a:pPr>
            <a:r>
              <a:rPr lang="it-IT" sz="1800" dirty="0" smtClean="0"/>
              <a:t>Riconoscimento Vocale</a:t>
            </a:r>
            <a:endParaRPr lang="it-IT" dirty="0"/>
          </a:p>
          <a:p>
            <a:endParaRPr lang="en-US" dirty="0"/>
          </a:p>
        </p:txBody>
      </p:sp>
    </p:spTree>
    <p:extLst>
      <p:ext uri="{BB962C8B-B14F-4D97-AF65-F5344CB8AC3E}">
        <p14:creationId xmlns:p14="http://schemas.microsoft.com/office/powerpoint/2010/main" val="1266785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Comandi Vocali e QueryString</a:t>
            </a:r>
            <a:endParaRPr lang="en-US" dirty="0"/>
          </a:p>
        </p:txBody>
      </p:sp>
      <p:sp>
        <p:nvSpPr>
          <p:cNvPr id="3" name="Content Placeholder 2"/>
          <p:cNvSpPr>
            <a:spLocks noGrp="1"/>
          </p:cNvSpPr>
          <p:nvPr>
            <p:ph idx="1"/>
          </p:nvPr>
        </p:nvSpPr>
        <p:spPr/>
        <p:txBody>
          <a:bodyPr/>
          <a:lstStyle/>
          <a:p>
            <a:pPr marL="0" indent="0">
              <a:buNone/>
            </a:pPr>
            <a:r>
              <a:rPr lang="it-IT" sz="1400" dirty="0" smtClean="0"/>
              <a:t>Nel momento in cui avviamo la nostra applicazione utilizzando un comando vocale, i parametri riconosciuti dal sistema e definiti nel VCD vengono restituiti nella query string del NavigationContext.</a:t>
            </a:r>
            <a:endParaRPr lang="en-US" sz="1400" dirty="0"/>
          </a:p>
        </p:txBody>
      </p:sp>
      <p:sp>
        <p:nvSpPr>
          <p:cNvPr id="4" name="Rectangle 1"/>
          <p:cNvSpPr>
            <a:spLocks noChangeArrowheads="1"/>
          </p:cNvSpPr>
          <p:nvPr/>
        </p:nvSpPr>
        <p:spPr bwMode="auto">
          <a:xfrm>
            <a:off x="2543568" y="2492700"/>
            <a:ext cx="4191532" cy="140230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51435" tIns="25718" rIns="51435" bIns="25718" numCol="1" anchor="ctr" anchorCtr="0" compatLnSpc="1">
            <a:prstTxWarp prst="textNoShape">
              <a:avLst/>
            </a:prstTxWarp>
            <a:spAutoFit/>
          </a:bodyPr>
          <a:lstStyle/>
          <a:p>
            <a:pPr defTabSz="514350" eaLnBrk="0" fontAlgn="base" hangingPunct="0">
              <a:spcBef>
                <a:spcPct val="0"/>
              </a:spcBef>
              <a:spcAft>
                <a:spcPct val="0"/>
              </a:spcAft>
            </a:pPr>
            <a:r>
              <a:rPr lang="en-US" sz="675" dirty="0">
                <a:solidFill>
                  <a:srgbClr val="0000FF"/>
                </a:solidFill>
                <a:latin typeface="Consolas" panose="020B0609020204030204" pitchFamily="49" charset="0"/>
                <a:cs typeface="Consolas" panose="020B0609020204030204" pitchFamily="49" charset="0"/>
              </a:rPr>
              <a:t>Private</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Sub</a:t>
            </a:r>
            <a:r>
              <a:rPr lang="en-US" sz="675" dirty="0">
                <a:solidFill>
                  <a:srgbClr val="000000"/>
                </a:solidFill>
                <a:latin typeface="Consolas" panose="020B0609020204030204" pitchFamily="49" charset="0"/>
                <a:cs typeface="Consolas" panose="020B0609020204030204" pitchFamily="49" charset="0"/>
              </a:rPr>
              <a:t> </a:t>
            </a:r>
            <a:r>
              <a:rPr lang="en-US" sz="675" dirty="0" err="1">
                <a:solidFill>
                  <a:srgbClr val="000000"/>
                </a:solidFill>
                <a:latin typeface="Consolas" panose="020B0609020204030204" pitchFamily="49" charset="0"/>
                <a:cs typeface="Consolas" panose="020B0609020204030204" pitchFamily="49" charset="0"/>
              </a:rPr>
              <a:t>MainPage_Loaded</a:t>
            </a:r>
            <a:r>
              <a:rPr lang="en-US" sz="675" dirty="0">
                <a:solidFill>
                  <a:srgbClr val="000000"/>
                </a:solidFill>
                <a:latin typeface="Consolas" panose="020B0609020204030204" pitchFamily="49" charset="0"/>
                <a:cs typeface="Consolas" panose="020B0609020204030204" pitchFamily="49" charset="0"/>
              </a:rPr>
              <a:t>(sender </a:t>
            </a:r>
            <a:r>
              <a:rPr lang="en-US" sz="675" dirty="0">
                <a:solidFill>
                  <a:srgbClr val="0000FF"/>
                </a:solidFill>
                <a:latin typeface="Consolas" panose="020B0609020204030204" pitchFamily="49" charset="0"/>
                <a:cs typeface="Consolas" panose="020B0609020204030204" pitchFamily="49" charset="0"/>
              </a:rPr>
              <a:t>As</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Object</a:t>
            </a:r>
            <a:r>
              <a:rPr lang="en-US" sz="675" dirty="0">
                <a:solidFill>
                  <a:srgbClr val="000000"/>
                </a:solidFill>
                <a:latin typeface="Consolas" panose="020B0609020204030204" pitchFamily="49" charset="0"/>
                <a:cs typeface="Consolas" panose="020B0609020204030204" pitchFamily="49" charset="0"/>
              </a:rPr>
              <a:t>, e </a:t>
            </a:r>
            <a:r>
              <a:rPr lang="en-US" sz="675" dirty="0">
                <a:solidFill>
                  <a:srgbClr val="0000FF"/>
                </a:solidFill>
                <a:latin typeface="Consolas" panose="020B0609020204030204" pitchFamily="49" charset="0"/>
                <a:cs typeface="Consolas" panose="020B0609020204030204" pitchFamily="49" charset="0"/>
              </a:rPr>
              <a:t>As</a:t>
            </a:r>
            <a:r>
              <a:rPr lang="en-US" sz="675" dirty="0">
                <a:solidFill>
                  <a:srgbClr val="000000"/>
                </a:solidFill>
                <a:latin typeface="Consolas" panose="020B0609020204030204" pitchFamily="49" charset="0"/>
                <a:cs typeface="Consolas" panose="020B0609020204030204" pitchFamily="49" charset="0"/>
              </a:rPr>
              <a:t> </a:t>
            </a:r>
            <a:r>
              <a:rPr lang="en-US" sz="675" dirty="0" err="1">
                <a:solidFill>
                  <a:srgbClr val="2B91AF"/>
                </a:solidFill>
                <a:latin typeface="Consolas" panose="020B0609020204030204" pitchFamily="49" charset="0"/>
                <a:cs typeface="Consolas" panose="020B0609020204030204" pitchFamily="49" charset="0"/>
              </a:rPr>
              <a:t>RoutedEventArgs</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Handles</a:t>
            </a:r>
            <a:r>
              <a:rPr lang="en-US" sz="675" dirty="0">
                <a:solidFill>
                  <a:srgbClr val="000000"/>
                </a:solidFill>
                <a:latin typeface="Consolas" panose="020B0609020204030204" pitchFamily="49" charset="0"/>
                <a:cs typeface="Consolas" panose="020B0609020204030204" pitchFamily="49" charset="0"/>
              </a:rPr>
              <a:t> </a:t>
            </a:r>
            <a:r>
              <a:rPr lang="en-US" sz="675" dirty="0" err="1">
                <a:solidFill>
                  <a:srgbClr val="0000FF"/>
                </a:solidFill>
                <a:latin typeface="Consolas" panose="020B0609020204030204" pitchFamily="49" charset="0"/>
                <a:cs typeface="Consolas" panose="020B0609020204030204" pitchFamily="49" charset="0"/>
              </a:rPr>
              <a:t>Me</a:t>
            </a:r>
            <a:r>
              <a:rPr lang="en-US" sz="675" dirty="0" err="1">
                <a:solidFill>
                  <a:srgbClr val="000000"/>
                </a:solidFill>
                <a:latin typeface="Consolas" panose="020B0609020204030204" pitchFamily="49" charset="0"/>
                <a:cs typeface="Consolas" panose="020B0609020204030204" pitchFamily="49" charset="0"/>
              </a:rPr>
              <a:t>.Loaded</a:t>
            </a:r>
            <a:endParaRPr lang="en-US" sz="675" dirty="0">
              <a:solidFill>
                <a:srgbClr val="000000"/>
              </a:solidFill>
              <a:latin typeface="Consolas" panose="020B0609020204030204" pitchFamily="49" charset="0"/>
              <a:cs typeface="Consolas" panose="020B0609020204030204" pitchFamily="49" charset="0"/>
            </a:endParaRP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If</a:t>
            </a:r>
            <a:r>
              <a:rPr lang="en-US" sz="675" dirty="0">
                <a:solidFill>
                  <a:srgbClr val="000000"/>
                </a:solidFill>
                <a:latin typeface="Consolas" panose="020B0609020204030204" pitchFamily="49" charset="0"/>
                <a:cs typeface="Consolas" panose="020B0609020204030204" pitchFamily="49" charset="0"/>
              </a:rPr>
              <a:t> </a:t>
            </a:r>
            <a:r>
              <a:rPr lang="en-US" sz="675" dirty="0" err="1">
                <a:solidFill>
                  <a:srgbClr val="000000"/>
                </a:solidFill>
                <a:latin typeface="Consolas" panose="020B0609020204030204" pitchFamily="49" charset="0"/>
                <a:cs typeface="Consolas" panose="020B0609020204030204" pitchFamily="49" charset="0"/>
              </a:rPr>
              <a:t>NavigationContext.QueryString.ContainsKey</a:t>
            </a:r>
            <a:r>
              <a:rPr lang="en-US" sz="675" dirty="0">
                <a:solidFill>
                  <a:srgbClr val="000000"/>
                </a:solidFill>
                <a:latin typeface="Consolas" panose="020B0609020204030204" pitchFamily="49" charset="0"/>
                <a:cs typeface="Consolas" panose="020B0609020204030204" pitchFamily="49" charset="0"/>
              </a:rPr>
              <a:t>(</a:t>
            </a:r>
            <a:r>
              <a:rPr lang="en-US" sz="675" dirty="0">
                <a:solidFill>
                  <a:srgbClr val="A31515"/>
                </a:solidFill>
                <a:latin typeface="Consolas" panose="020B0609020204030204" pitchFamily="49" charset="0"/>
                <a:cs typeface="Consolas" panose="020B0609020204030204" pitchFamily="49" charset="0"/>
              </a:rPr>
              <a:t>"</a:t>
            </a:r>
            <a:r>
              <a:rPr lang="en-US" sz="675" dirty="0" err="1">
                <a:solidFill>
                  <a:srgbClr val="A31515"/>
                </a:solidFill>
                <a:latin typeface="Consolas" panose="020B0609020204030204" pitchFamily="49" charset="0"/>
                <a:cs typeface="Consolas" panose="020B0609020204030204" pitchFamily="49" charset="0"/>
              </a:rPr>
              <a:t>voiceCommandName</a:t>
            </a:r>
            <a:r>
              <a:rPr lang="en-US" sz="675" dirty="0">
                <a:solidFill>
                  <a:srgbClr val="A31515"/>
                </a:solidFill>
                <a:latin typeface="Consolas" panose="020B0609020204030204" pitchFamily="49" charset="0"/>
                <a:cs typeface="Consolas" panose="020B0609020204030204" pitchFamily="49" charset="0"/>
              </a:rPr>
              <a:t>"</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Then</a:t>
            </a: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Dim</a:t>
            </a:r>
            <a:r>
              <a:rPr lang="en-US" sz="675" dirty="0">
                <a:solidFill>
                  <a:srgbClr val="000000"/>
                </a:solidFill>
                <a:latin typeface="Consolas" panose="020B0609020204030204" pitchFamily="49" charset="0"/>
                <a:cs typeface="Consolas" panose="020B0609020204030204" pitchFamily="49" charset="0"/>
              </a:rPr>
              <a:t> </a:t>
            </a:r>
            <a:r>
              <a:rPr lang="en-US" sz="675" dirty="0" err="1">
                <a:solidFill>
                  <a:srgbClr val="000000"/>
                </a:solidFill>
                <a:latin typeface="Consolas" panose="020B0609020204030204" pitchFamily="49" charset="0"/>
                <a:cs typeface="Consolas" panose="020B0609020204030204" pitchFamily="49" charset="0"/>
              </a:rPr>
              <a:t>voiceCommand</a:t>
            </a:r>
            <a:r>
              <a:rPr lang="en-US" sz="675" dirty="0">
                <a:solidFill>
                  <a:srgbClr val="000000"/>
                </a:solidFill>
                <a:latin typeface="Consolas" panose="020B0609020204030204" pitchFamily="49" charset="0"/>
                <a:cs typeface="Consolas" panose="020B0609020204030204" pitchFamily="49" charset="0"/>
              </a:rPr>
              <a:t> = </a:t>
            </a:r>
            <a:r>
              <a:rPr lang="en-US" sz="675" dirty="0" err="1">
                <a:solidFill>
                  <a:srgbClr val="000000"/>
                </a:solidFill>
                <a:latin typeface="Consolas" panose="020B0609020204030204" pitchFamily="49" charset="0"/>
                <a:cs typeface="Consolas" panose="020B0609020204030204" pitchFamily="49" charset="0"/>
              </a:rPr>
              <a:t>NavigationContext.QueryString</a:t>
            </a:r>
            <a:r>
              <a:rPr lang="en-US" sz="675" dirty="0">
                <a:solidFill>
                  <a:srgbClr val="000000"/>
                </a:solidFill>
                <a:latin typeface="Consolas" panose="020B0609020204030204" pitchFamily="49" charset="0"/>
                <a:cs typeface="Consolas" panose="020B0609020204030204" pitchFamily="49" charset="0"/>
              </a:rPr>
              <a:t>(</a:t>
            </a:r>
            <a:r>
              <a:rPr lang="en-US" sz="675" dirty="0">
                <a:solidFill>
                  <a:srgbClr val="A31515"/>
                </a:solidFill>
                <a:latin typeface="Consolas" panose="020B0609020204030204" pitchFamily="49" charset="0"/>
                <a:cs typeface="Consolas" panose="020B0609020204030204" pitchFamily="49" charset="0"/>
              </a:rPr>
              <a:t>"</a:t>
            </a:r>
            <a:r>
              <a:rPr lang="en-US" sz="675" dirty="0" err="1">
                <a:solidFill>
                  <a:srgbClr val="A31515"/>
                </a:solidFill>
                <a:latin typeface="Consolas" panose="020B0609020204030204" pitchFamily="49" charset="0"/>
                <a:cs typeface="Consolas" panose="020B0609020204030204" pitchFamily="49" charset="0"/>
              </a:rPr>
              <a:t>voiceCommandName</a:t>
            </a:r>
            <a:r>
              <a:rPr lang="en-US" sz="675" dirty="0">
                <a:solidFill>
                  <a:srgbClr val="A31515"/>
                </a:solidFill>
                <a:latin typeface="Consolas" panose="020B0609020204030204" pitchFamily="49" charset="0"/>
                <a:cs typeface="Consolas" panose="020B0609020204030204" pitchFamily="49" charset="0"/>
              </a:rPr>
              <a:t>"</a:t>
            </a:r>
            <a:r>
              <a:rPr lang="en-US" sz="675"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Select</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Case</a:t>
            </a:r>
            <a:r>
              <a:rPr lang="en-US" sz="675" dirty="0">
                <a:solidFill>
                  <a:srgbClr val="000000"/>
                </a:solidFill>
                <a:latin typeface="Consolas" panose="020B0609020204030204" pitchFamily="49" charset="0"/>
                <a:cs typeface="Consolas" panose="020B0609020204030204" pitchFamily="49" charset="0"/>
              </a:rPr>
              <a:t> </a:t>
            </a:r>
            <a:r>
              <a:rPr lang="en-US" sz="675" dirty="0" err="1">
                <a:solidFill>
                  <a:srgbClr val="000000"/>
                </a:solidFill>
                <a:latin typeface="Consolas" panose="020B0609020204030204" pitchFamily="49" charset="0"/>
                <a:cs typeface="Consolas" panose="020B0609020204030204" pitchFamily="49" charset="0"/>
              </a:rPr>
              <a:t>voiceCommand</a:t>
            </a:r>
            <a:endParaRPr lang="en-US" sz="675" dirty="0">
              <a:solidFill>
                <a:srgbClr val="000000"/>
              </a:solidFill>
              <a:latin typeface="Consolas" panose="020B0609020204030204" pitchFamily="49" charset="0"/>
              <a:cs typeface="Consolas" panose="020B0609020204030204" pitchFamily="49" charset="0"/>
            </a:endParaRP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Case</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A31515"/>
                </a:solidFill>
                <a:latin typeface="Consolas" panose="020B0609020204030204" pitchFamily="49" charset="0"/>
                <a:cs typeface="Consolas" panose="020B0609020204030204" pitchFamily="49" charset="0"/>
              </a:rPr>
              <a:t>”</a:t>
            </a:r>
            <a:r>
              <a:rPr lang="en-US" sz="675" dirty="0" err="1">
                <a:solidFill>
                  <a:srgbClr val="A31515"/>
                </a:solidFill>
                <a:latin typeface="Consolas" panose="020B0609020204030204" pitchFamily="49" charset="0"/>
                <a:cs typeface="Consolas" panose="020B0609020204030204" pitchFamily="49" charset="0"/>
              </a:rPr>
              <a:t>OpenDocument</a:t>
            </a:r>
            <a:r>
              <a:rPr lang="en-US" sz="675" dirty="0">
                <a:solidFill>
                  <a:srgbClr val="A31515"/>
                </a:solidFill>
                <a:latin typeface="Consolas" panose="020B0609020204030204" pitchFamily="49" charset="0"/>
                <a:cs typeface="Consolas" panose="020B0609020204030204" pitchFamily="49" charset="0"/>
              </a:rPr>
              <a:t>”</a:t>
            </a:r>
            <a:endParaRPr lang="en-US" sz="619" dirty="0">
              <a:solidFill>
                <a:srgbClr val="A31515"/>
              </a:solidFill>
              <a:latin typeface="Consolas" panose="020B0609020204030204" pitchFamily="49" charset="0"/>
              <a:cs typeface="Consolas" panose="020B0609020204030204" pitchFamily="49" charset="0"/>
            </a:endParaRP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8000"/>
                </a:solidFill>
                <a:latin typeface="Consolas" panose="020B0609020204030204" pitchFamily="49" charset="0"/>
                <a:cs typeface="Consolas" panose="020B0609020204030204" pitchFamily="49" charset="0"/>
              </a:rPr>
              <a:t>' </a:t>
            </a:r>
            <a:r>
              <a:rPr lang="en-US" sz="675" dirty="0" err="1">
                <a:solidFill>
                  <a:srgbClr val="008000"/>
                </a:solidFill>
                <a:latin typeface="Consolas" panose="020B0609020204030204" pitchFamily="49" charset="0"/>
                <a:cs typeface="Consolas" panose="020B0609020204030204" pitchFamily="49" charset="0"/>
              </a:rPr>
              <a:t>Apri</a:t>
            </a:r>
            <a:r>
              <a:rPr lang="en-US" sz="675" dirty="0">
                <a:solidFill>
                  <a:srgbClr val="008000"/>
                </a:solidFill>
                <a:latin typeface="Consolas" panose="020B0609020204030204" pitchFamily="49" charset="0"/>
                <a:cs typeface="Consolas" panose="020B0609020204030204" pitchFamily="49" charset="0"/>
              </a:rPr>
              <a:t> </a:t>
            </a:r>
            <a:r>
              <a:rPr lang="en-US" sz="675" dirty="0" err="1">
                <a:solidFill>
                  <a:srgbClr val="008000"/>
                </a:solidFill>
                <a:latin typeface="Consolas" panose="020B0609020204030204" pitchFamily="49" charset="0"/>
                <a:cs typeface="Consolas" panose="020B0609020204030204" pitchFamily="49" charset="0"/>
              </a:rPr>
              <a:t>il</a:t>
            </a:r>
            <a:r>
              <a:rPr lang="en-US" sz="675" dirty="0">
                <a:solidFill>
                  <a:srgbClr val="008000"/>
                </a:solidFill>
                <a:latin typeface="Consolas" panose="020B0609020204030204" pitchFamily="49" charset="0"/>
                <a:cs typeface="Consolas" panose="020B0609020204030204" pitchFamily="49" charset="0"/>
              </a:rPr>
              <a:t> document</a:t>
            </a: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Dim</a:t>
            </a:r>
            <a:r>
              <a:rPr lang="en-US" sz="675" dirty="0">
                <a:solidFill>
                  <a:srgbClr val="000000"/>
                </a:solidFill>
                <a:latin typeface="Consolas" panose="020B0609020204030204" pitchFamily="49" charset="0"/>
                <a:cs typeface="Consolas" panose="020B0609020204030204" pitchFamily="49" charset="0"/>
              </a:rPr>
              <a:t> </a:t>
            </a:r>
            <a:r>
              <a:rPr lang="en-US" sz="675" dirty="0" err="1">
                <a:solidFill>
                  <a:srgbClr val="000000"/>
                </a:solidFill>
                <a:latin typeface="Consolas" panose="020B0609020204030204" pitchFamily="49" charset="0"/>
                <a:cs typeface="Consolas" panose="020B0609020204030204" pitchFamily="49" charset="0"/>
              </a:rPr>
              <a:t>docNumber</a:t>
            </a:r>
            <a:r>
              <a:rPr lang="en-US" sz="675" dirty="0">
                <a:solidFill>
                  <a:srgbClr val="000000"/>
                </a:solidFill>
                <a:latin typeface="Consolas" panose="020B0609020204030204" pitchFamily="49" charset="0"/>
                <a:cs typeface="Consolas" panose="020B0609020204030204" pitchFamily="49" charset="0"/>
              </a:rPr>
              <a:t> = </a:t>
            </a:r>
            <a:r>
              <a:rPr lang="en-US" sz="675" dirty="0" err="1">
                <a:solidFill>
                  <a:srgbClr val="000000"/>
                </a:solidFill>
                <a:latin typeface="Consolas" panose="020B0609020204030204" pitchFamily="49" charset="0"/>
                <a:cs typeface="Consolas" panose="020B0609020204030204" pitchFamily="49" charset="0"/>
              </a:rPr>
              <a:t>NavigationContext.QueryString</a:t>
            </a:r>
            <a:r>
              <a:rPr lang="en-US" sz="675" dirty="0">
                <a:solidFill>
                  <a:srgbClr val="000000"/>
                </a:solidFill>
                <a:latin typeface="Consolas" panose="020B0609020204030204" pitchFamily="49" charset="0"/>
                <a:cs typeface="Consolas" panose="020B0609020204030204" pitchFamily="49" charset="0"/>
              </a:rPr>
              <a:t>(</a:t>
            </a:r>
            <a:r>
              <a:rPr lang="en-US" sz="675" dirty="0">
                <a:solidFill>
                  <a:srgbClr val="A31515"/>
                </a:solidFill>
                <a:latin typeface="Consolas" panose="020B0609020204030204" pitchFamily="49" charset="0"/>
                <a:cs typeface="Consolas" panose="020B0609020204030204" pitchFamily="49" charset="0"/>
              </a:rPr>
              <a:t>"number"</a:t>
            </a:r>
            <a:r>
              <a:rPr lang="en-US" sz="675"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Case</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A31515"/>
                </a:solidFill>
                <a:latin typeface="Consolas" panose="020B0609020204030204" pitchFamily="49" charset="0"/>
                <a:cs typeface="Consolas" panose="020B0609020204030204" pitchFamily="49" charset="0"/>
              </a:rPr>
              <a:t>”</a:t>
            </a:r>
            <a:r>
              <a:rPr lang="en-US" sz="675" dirty="0" err="1">
                <a:solidFill>
                  <a:srgbClr val="A31515"/>
                </a:solidFill>
                <a:latin typeface="Consolas" panose="020B0609020204030204" pitchFamily="49" charset="0"/>
                <a:cs typeface="Consolas" panose="020B0609020204030204" pitchFamily="49" charset="0"/>
              </a:rPr>
              <a:t>SearchDocument</a:t>
            </a:r>
            <a:r>
              <a:rPr lang="en-US" sz="675" dirty="0">
                <a:solidFill>
                  <a:srgbClr val="A31515"/>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8000"/>
                </a:solidFill>
                <a:latin typeface="Consolas" panose="020B0609020204030204" pitchFamily="49" charset="0"/>
                <a:cs typeface="Consolas" panose="020B0609020204030204" pitchFamily="49" charset="0"/>
              </a:rPr>
              <a:t>' </a:t>
            </a:r>
            <a:r>
              <a:rPr lang="en-US" sz="675" dirty="0" err="1">
                <a:solidFill>
                  <a:srgbClr val="008000"/>
                </a:solidFill>
                <a:latin typeface="Consolas" panose="020B0609020204030204" pitchFamily="49" charset="0"/>
                <a:cs typeface="Consolas" panose="020B0609020204030204" pitchFamily="49" charset="0"/>
              </a:rPr>
              <a:t>Ricerca</a:t>
            </a:r>
            <a:r>
              <a:rPr lang="en-US" sz="675" dirty="0">
                <a:solidFill>
                  <a:srgbClr val="008000"/>
                </a:solidFill>
                <a:latin typeface="Consolas" panose="020B0609020204030204" pitchFamily="49" charset="0"/>
                <a:cs typeface="Consolas" panose="020B0609020204030204" pitchFamily="49" charset="0"/>
              </a:rPr>
              <a:t> document</a:t>
            </a: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Dim</a:t>
            </a:r>
            <a:r>
              <a:rPr lang="en-US" sz="675" dirty="0">
                <a:solidFill>
                  <a:srgbClr val="000000"/>
                </a:solidFill>
                <a:latin typeface="Consolas" panose="020B0609020204030204" pitchFamily="49" charset="0"/>
                <a:cs typeface="Consolas" panose="020B0609020204030204" pitchFamily="49" charset="0"/>
              </a:rPr>
              <a:t> </a:t>
            </a:r>
            <a:r>
              <a:rPr lang="en-US" sz="675" dirty="0" err="1">
                <a:solidFill>
                  <a:srgbClr val="000000"/>
                </a:solidFill>
                <a:latin typeface="Consolas" panose="020B0609020204030204" pitchFamily="49" charset="0"/>
                <a:cs typeface="Consolas" panose="020B0609020204030204" pitchFamily="49" charset="0"/>
              </a:rPr>
              <a:t>docTitle</a:t>
            </a:r>
            <a:r>
              <a:rPr lang="en-US" sz="675" dirty="0">
                <a:solidFill>
                  <a:srgbClr val="000000"/>
                </a:solidFill>
                <a:latin typeface="Consolas" panose="020B0609020204030204" pitchFamily="49" charset="0"/>
                <a:cs typeface="Consolas" panose="020B0609020204030204" pitchFamily="49" charset="0"/>
              </a:rPr>
              <a:t> = </a:t>
            </a:r>
            <a:r>
              <a:rPr lang="en-US" sz="675" dirty="0" err="1">
                <a:solidFill>
                  <a:srgbClr val="000000"/>
                </a:solidFill>
                <a:latin typeface="Consolas" panose="020B0609020204030204" pitchFamily="49" charset="0"/>
                <a:cs typeface="Consolas" panose="020B0609020204030204" pitchFamily="49" charset="0"/>
              </a:rPr>
              <a:t>NavigationContext.QueryString</a:t>
            </a:r>
            <a:r>
              <a:rPr lang="en-US" sz="675" dirty="0">
                <a:solidFill>
                  <a:srgbClr val="000000"/>
                </a:solidFill>
                <a:latin typeface="Consolas" panose="020B0609020204030204" pitchFamily="49" charset="0"/>
                <a:cs typeface="Consolas" panose="020B0609020204030204" pitchFamily="49" charset="0"/>
              </a:rPr>
              <a:t>(</a:t>
            </a:r>
            <a:r>
              <a:rPr lang="en-US" sz="675" dirty="0">
                <a:solidFill>
                  <a:srgbClr val="A31515"/>
                </a:solidFill>
                <a:latin typeface="Consolas" panose="020B0609020204030204" pitchFamily="49" charset="0"/>
                <a:cs typeface="Consolas" panose="020B0609020204030204" pitchFamily="49" charset="0"/>
              </a:rPr>
              <a:t>"title"</a:t>
            </a:r>
            <a:r>
              <a:rPr lang="en-US" sz="675"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End</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Select</a:t>
            </a: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End</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If</a:t>
            </a:r>
          </a:p>
          <a:p>
            <a:pPr defTabSz="514350" eaLnBrk="0" fontAlgn="base" hangingPunct="0">
              <a:spcBef>
                <a:spcPct val="0"/>
              </a:spcBef>
              <a:spcAft>
                <a:spcPct val="0"/>
              </a:spcAft>
            </a:pP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End</a:t>
            </a:r>
            <a:r>
              <a:rPr lang="en-US" sz="675" dirty="0">
                <a:solidFill>
                  <a:srgbClr val="000000"/>
                </a:solidFill>
                <a:latin typeface="Consolas" panose="020B0609020204030204" pitchFamily="49" charset="0"/>
                <a:cs typeface="Consolas" panose="020B0609020204030204" pitchFamily="49" charset="0"/>
              </a:rPr>
              <a:t> </a:t>
            </a:r>
            <a:r>
              <a:rPr lang="en-US" sz="675" dirty="0">
                <a:solidFill>
                  <a:srgbClr val="0000FF"/>
                </a:solidFill>
                <a:latin typeface="Consolas" panose="020B0609020204030204" pitchFamily="49" charset="0"/>
                <a:cs typeface="Consolas" panose="020B0609020204030204" pitchFamily="49" charset="0"/>
              </a:rPr>
              <a:t>Sub</a:t>
            </a:r>
            <a:r>
              <a:rPr lang="en-US" sz="675" dirty="0">
                <a:solidFill>
                  <a:srgbClr val="000000"/>
                </a:solidFill>
                <a:latin typeface="Consolas" panose="020B0609020204030204" pitchFamily="49" charset="0"/>
                <a:cs typeface="Consolas" panose="020B0609020204030204" pitchFamily="49" charset="0"/>
              </a:rPr>
              <a:t> </a:t>
            </a:r>
            <a:endParaRPr lang="en-US" dirty="0">
              <a:latin typeface="Arial" panose="020B0604020202020204" pitchFamily="34" charset="0"/>
            </a:endParaRPr>
          </a:p>
        </p:txBody>
      </p:sp>
      <p:pic>
        <p:nvPicPr>
          <p:cNvPr id="5" name="Picture 4"/>
          <p:cNvPicPr>
            <a:picLocks noChangeAspect="1"/>
          </p:cNvPicPr>
          <p:nvPr/>
        </p:nvPicPr>
        <p:blipFill>
          <a:blip r:embed="rId2"/>
          <a:stretch>
            <a:fillRect/>
          </a:stretch>
        </p:blipFill>
        <p:spPr>
          <a:xfrm>
            <a:off x="254827" y="2278366"/>
            <a:ext cx="2288741" cy="2130290"/>
          </a:xfrm>
          <a:prstGeom prst="rect">
            <a:avLst/>
          </a:prstGeom>
        </p:spPr>
      </p:pic>
      <p:grpSp>
        <p:nvGrpSpPr>
          <p:cNvPr id="14" name="Gruppo 13"/>
          <p:cNvGrpSpPr/>
          <p:nvPr/>
        </p:nvGrpSpPr>
        <p:grpSpPr>
          <a:xfrm>
            <a:off x="832329" y="2608823"/>
            <a:ext cx="5406778" cy="267662"/>
            <a:chOff x="1109771" y="2621181"/>
            <a:chExt cx="7209037" cy="356882"/>
          </a:xfrm>
        </p:grpSpPr>
        <p:sp>
          <p:nvSpPr>
            <p:cNvPr id="7" name="Rounded Rectangle 6"/>
            <p:cNvSpPr/>
            <p:nvPr/>
          </p:nvSpPr>
          <p:spPr>
            <a:xfrm>
              <a:off x="1109771" y="2621181"/>
              <a:ext cx="601249" cy="153728"/>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sp>
          <p:nvSpPr>
            <p:cNvPr id="8" name="Rounded Rectangle 7"/>
            <p:cNvSpPr/>
            <p:nvPr/>
          </p:nvSpPr>
          <p:spPr>
            <a:xfrm>
              <a:off x="7062323" y="2759851"/>
              <a:ext cx="1256485" cy="218212"/>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12" name="Straight Arrow Connector 11"/>
            <p:cNvCxnSpPr>
              <a:stCxn id="7" idx="3"/>
              <a:endCxn id="8" idx="1"/>
            </p:cNvCxnSpPr>
            <p:nvPr/>
          </p:nvCxnSpPr>
          <p:spPr>
            <a:xfrm>
              <a:off x="1711020" y="2698045"/>
              <a:ext cx="5351303" cy="170912"/>
            </a:xfrm>
            <a:prstGeom prst="straightConnector1">
              <a:avLst/>
            </a:prstGeom>
            <a:ln w="38100">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grpSp>
      <p:grpSp>
        <p:nvGrpSpPr>
          <p:cNvPr id="13" name="Gruppo 12"/>
          <p:cNvGrpSpPr/>
          <p:nvPr/>
        </p:nvGrpSpPr>
        <p:grpSpPr>
          <a:xfrm>
            <a:off x="1535138" y="2745561"/>
            <a:ext cx="4521324" cy="524519"/>
            <a:chOff x="2046851" y="2803498"/>
            <a:chExt cx="6028432" cy="699358"/>
          </a:xfrm>
        </p:grpSpPr>
        <p:sp>
          <p:nvSpPr>
            <p:cNvPr id="16" name="Rounded Rectangle 15"/>
            <p:cNvSpPr/>
            <p:nvPr/>
          </p:nvSpPr>
          <p:spPr>
            <a:xfrm>
              <a:off x="2046851" y="2803498"/>
              <a:ext cx="432582" cy="160047"/>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sp>
          <p:nvSpPr>
            <p:cNvPr id="17" name="Rounded Rectangle 16"/>
            <p:cNvSpPr/>
            <p:nvPr/>
          </p:nvSpPr>
          <p:spPr>
            <a:xfrm>
              <a:off x="7350809" y="3282061"/>
              <a:ext cx="724474" cy="220795"/>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18" name="Straight Arrow Connector 17"/>
            <p:cNvCxnSpPr>
              <a:stCxn id="16" idx="3"/>
              <a:endCxn id="17" idx="1"/>
            </p:cNvCxnSpPr>
            <p:nvPr/>
          </p:nvCxnSpPr>
          <p:spPr>
            <a:xfrm>
              <a:off x="2479433" y="2883522"/>
              <a:ext cx="4871376" cy="508937"/>
            </a:xfrm>
            <a:prstGeom prst="straightConnector1">
              <a:avLst/>
            </a:prstGeom>
            <a:ln w="38100">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grpSp>
      <p:grpSp>
        <p:nvGrpSpPr>
          <p:cNvPr id="9" name="Gruppo 8"/>
          <p:cNvGrpSpPr/>
          <p:nvPr/>
        </p:nvGrpSpPr>
        <p:grpSpPr>
          <a:xfrm>
            <a:off x="970755" y="3247203"/>
            <a:ext cx="4994205" cy="333674"/>
            <a:chOff x="1294340" y="3472354"/>
            <a:chExt cx="6658940" cy="444898"/>
          </a:xfrm>
        </p:grpSpPr>
        <p:sp>
          <p:nvSpPr>
            <p:cNvPr id="21" name="Rounded Rectangle 20"/>
            <p:cNvSpPr/>
            <p:nvPr/>
          </p:nvSpPr>
          <p:spPr>
            <a:xfrm>
              <a:off x="1294340" y="3472354"/>
              <a:ext cx="432582" cy="145497"/>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sp>
          <p:nvSpPr>
            <p:cNvPr id="22" name="Rounded Rectangle 21"/>
            <p:cNvSpPr/>
            <p:nvPr/>
          </p:nvSpPr>
          <p:spPr>
            <a:xfrm>
              <a:off x="7307138" y="3696457"/>
              <a:ext cx="646142" cy="220795"/>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23" name="Straight Arrow Connector 22"/>
            <p:cNvCxnSpPr>
              <a:stCxn id="21" idx="3"/>
              <a:endCxn id="22" idx="1"/>
            </p:cNvCxnSpPr>
            <p:nvPr/>
          </p:nvCxnSpPr>
          <p:spPr>
            <a:xfrm>
              <a:off x="1726922" y="3545103"/>
              <a:ext cx="5580216" cy="261752"/>
            </a:xfrm>
            <a:prstGeom prst="straightConnector1">
              <a:avLst/>
            </a:prstGeom>
            <a:ln w="38100">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3738584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trips(downRigh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down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9267" y="848321"/>
            <a:ext cx="1468577" cy="2447628"/>
          </a:xfrm>
          <a:prstGeom prst="rect">
            <a:avLst/>
          </a:prstGeom>
        </p:spPr>
      </p:pic>
      <p:pic>
        <p:nvPicPr>
          <p:cNvPr id="7" name="Picture 6"/>
          <p:cNvPicPr>
            <a:picLocks noChangeAspect="1"/>
          </p:cNvPicPr>
          <p:nvPr/>
        </p:nvPicPr>
        <p:blipFill>
          <a:blip r:embed="rId3"/>
          <a:stretch>
            <a:fillRect/>
          </a:stretch>
        </p:blipFill>
        <p:spPr>
          <a:xfrm>
            <a:off x="438025" y="1406505"/>
            <a:ext cx="3162725" cy="2943767"/>
          </a:xfrm>
          <a:prstGeom prst="rect">
            <a:avLst/>
          </a:prstGeom>
        </p:spPr>
      </p:pic>
      <p:sp>
        <p:nvSpPr>
          <p:cNvPr id="2" name="Title 1"/>
          <p:cNvSpPr>
            <a:spLocks noGrp="1"/>
          </p:cNvSpPr>
          <p:nvPr>
            <p:ph type="title"/>
          </p:nvPr>
        </p:nvSpPr>
        <p:spPr/>
        <p:txBody>
          <a:bodyPr/>
          <a:lstStyle/>
          <a:p>
            <a:r>
              <a:rPr lang="it-IT" dirty="0" smtClean="0"/>
              <a:t>Comandi Vocali - Help dei comandi</a:t>
            </a: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9618" y="1935539"/>
            <a:ext cx="1466378" cy="2443964"/>
          </a:xfrm>
          <a:prstGeom prst="rect">
            <a:avLst/>
          </a:prstGeom>
        </p:spPr>
      </p:pic>
      <p:grpSp>
        <p:nvGrpSpPr>
          <p:cNvPr id="3" name="Gruppo 2"/>
          <p:cNvGrpSpPr/>
          <p:nvPr/>
        </p:nvGrpSpPr>
        <p:grpSpPr>
          <a:xfrm>
            <a:off x="1195453" y="1598113"/>
            <a:ext cx="4463429" cy="1428755"/>
            <a:chOff x="1593937" y="1273567"/>
            <a:chExt cx="5951238" cy="1905007"/>
          </a:xfrm>
        </p:grpSpPr>
        <p:sp>
          <p:nvSpPr>
            <p:cNvPr id="8" name="Rounded Rectangle 7"/>
            <p:cNvSpPr/>
            <p:nvPr/>
          </p:nvSpPr>
          <p:spPr>
            <a:xfrm>
              <a:off x="1593937" y="1273567"/>
              <a:ext cx="425885" cy="153728"/>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sp>
          <p:nvSpPr>
            <p:cNvPr id="9" name="Rounded Rectangle 8"/>
            <p:cNvSpPr/>
            <p:nvPr/>
          </p:nvSpPr>
          <p:spPr>
            <a:xfrm>
              <a:off x="6866156" y="3013763"/>
              <a:ext cx="679019" cy="164811"/>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10" name="Straight Arrow Connector 9"/>
            <p:cNvCxnSpPr>
              <a:stCxn id="8" idx="3"/>
              <a:endCxn id="9" idx="1"/>
            </p:cNvCxnSpPr>
            <p:nvPr/>
          </p:nvCxnSpPr>
          <p:spPr>
            <a:xfrm>
              <a:off x="2019822" y="1350431"/>
              <a:ext cx="4846334" cy="1745738"/>
            </a:xfrm>
            <a:prstGeom prst="straightConnector1">
              <a:avLst/>
            </a:prstGeom>
            <a:ln w="38100">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grpSp>
      <p:grpSp>
        <p:nvGrpSpPr>
          <p:cNvPr id="11" name="Gruppo 10"/>
          <p:cNvGrpSpPr/>
          <p:nvPr/>
        </p:nvGrpSpPr>
        <p:grpSpPr>
          <a:xfrm>
            <a:off x="995944" y="1712816"/>
            <a:ext cx="4225497" cy="422910"/>
            <a:chOff x="1327925" y="1426505"/>
            <a:chExt cx="5633996" cy="563880"/>
          </a:xfrm>
        </p:grpSpPr>
        <p:sp>
          <p:nvSpPr>
            <p:cNvPr id="16" name="Rounded Rectangle 15"/>
            <p:cNvSpPr/>
            <p:nvPr/>
          </p:nvSpPr>
          <p:spPr>
            <a:xfrm>
              <a:off x="5441574" y="1772173"/>
              <a:ext cx="1520347" cy="218212"/>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sp>
          <p:nvSpPr>
            <p:cNvPr id="15" name="Rounded Rectangle 14"/>
            <p:cNvSpPr/>
            <p:nvPr/>
          </p:nvSpPr>
          <p:spPr>
            <a:xfrm>
              <a:off x="1327925" y="1426505"/>
              <a:ext cx="1227385" cy="145854"/>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17" name="Straight Arrow Connector 16"/>
            <p:cNvCxnSpPr>
              <a:stCxn id="15" idx="3"/>
              <a:endCxn id="16" idx="1"/>
            </p:cNvCxnSpPr>
            <p:nvPr/>
          </p:nvCxnSpPr>
          <p:spPr>
            <a:xfrm>
              <a:off x="2555310" y="1499431"/>
              <a:ext cx="2886265" cy="381848"/>
            </a:xfrm>
            <a:prstGeom prst="straightConnector1">
              <a:avLst/>
            </a:prstGeom>
            <a:ln w="38100">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grpSp>
      <p:grpSp>
        <p:nvGrpSpPr>
          <p:cNvPr id="12" name="Gruppo 11"/>
          <p:cNvGrpSpPr/>
          <p:nvPr/>
        </p:nvGrpSpPr>
        <p:grpSpPr>
          <a:xfrm>
            <a:off x="1108679" y="1972068"/>
            <a:ext cx="4866237" cy="1204600"/>
            <a:chOff x="1478238" y="1772173"/>
            <a:chExt cx="6488316" cy="1606133"/>
          </a:xfrm>
        </p:grpSpPr>
        <p:sp>
          <p:nvSpPr>
            <p:cNvPr id="24" name="Rounded Rectangle 23"/>
            <p:cNvSpPr/>
            <p:nvPr/>
          </p:nvSpPr>
          <p:spPr>
            <a:xfrm>
              <a:off x="1478238" y="1772173"/>
              <a:ext cx="981307" cy="193656"/>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sp>
          <p:nvSpPr>
            <p:cNvPr id="25" name="Rounded Rectangle 24"/>
            <p:cNvSpPr/>
            <p:nvPr/>
          </p:nvSpPr>
          <p:spPr>
            <a:xfrm>
              <a:off x="6866156" y="3200848"/>
              <a:ext cx="1100398" cy="177458"/>
            </a:xfrm>
            <a:prstGeom prst="roundRect">
              <a:avLst/>
            </a:prstGeom>
            <a:noFill/>
            <a:ln w="38100">
              <a:solidFill>
                <a:srgbClr val="00BCF2">
                  <a:alpha val="74902"/>
                </a:srgb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013"/>
            </a:p>
          </p:txBody>
        </p:sp>
        <p:cxnSp>
          <p:nvCxnSpPr>
            <p:cNvPr id="26" name="Straight Arrow Connector 25"/>
            <p:cNvCxnSpPr>
              <a:stCxn id="24" idx="3"/>
              <a:endCxn id="25" idx="1"/>
            </p:cNvCxnSpPr>
            <p:nvPr/>
          </p:nvCxnSpPr>
          <p:spPr>
            <a:xfrm>
              <a:off x="2459544" y="1869001"/>
              <a:ext cx="4406612" cy="1420577"/>
            </a:xfrm>
            <a:prstGeom prst="straightConnector1">
              <a:avLst/>
            </a:prstGeom>
            <a:ln w="38100">
              <a:solidFill>
                <a:srgbClr val="00BCF2">
                  <a:alpha val="74902"/>
                </a:srgbClr>
              </a:solidFill>
              <a:tailEnd type="stealth" w="lg" len="lg"/>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1678914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Comandi Vocali - Phrase list</a:t>
            </a:r>
            <a:endParaRPr lang="en-US" dirty="0"/>
          </a:p>
        </p:txBody>
      </p:sp>
      <p:sp>
        <p:nvSpPr>
          <p:cNvPr id="3" name="Content Placeholder 2"/>
          <p:cNvSpPr>
            <a:spLocks noGrp="1"/>
          </p:cNvSpPr>
          <p:nvPr>
            <p:ph idx="1"/>
          </p:nvPr>
        </p:nvSpPr>
        <p:spPr>
          <a:xfrm>
            <a:off x="342900" y="959535"/>
            <a:ext cx="6172200" cy="3365183"/>
          </a:xfrm>
        </p:spPr>
        <p:txBody>
          <a:bodyPr/>
          <a:lstStyle/>
          <a:p>
            <a:pPr marL="271463" indent="-271463"/>
            <a:r>
              <a:rPr lang="it-IT" sz="1600" dirty="0" smtClean="0"/>
              <a:t>Non è possibile aggiungere dinamicamente dei comandi</a:t>
            </a:r>
          </a:p>
          <a:p>
            <a:pPr marL="271463" indent="-271463"/>
            <a:r>
              <a:rPr lang="it-IT" sz="1600" dirty="0" smtClean="0"/>
              <a:t>Si possono aggiungere dinamicamente valori alle phrase list</a:t>
            </a:r>
          </a:p>
          <a:p>
            <a:pPr marL="271463" indent="-271463"/>
            <a:r>
              <a:rPr lang="it-IT" sz="1600" dirty="0" smtClean="0"/>
              <a:t>Per modificare una phrase list occorre:</a:t>
            </a:r>
          </a:p>
          <a:p>
            <a:pPr marL="471488" lvl="1" indent="-221456"/>
            <a:r>
              <a:rPr lang="it-IT" sz="1600" dirty="0" smtClean="0"/>
              <a:t>Recuperare il set di comandi in base alla lingua;</a:t>
            </a:r>
          </a:p>
          <a:p>
            <a:pPr marL="471488" lvl="1" indent="-221456"/>
            <a:r>
              <a:rPr lang="it-IT" sz="1600" dirty="0" smtClean="0"/>
              <a:t>Eseguire l’update della phrase list (la lista può essere solo completamente riscritta).</a:t>
            </a:r>
            <a:endParaRPr lang="en-US" sz="1600" dirty="0"/>
          </a:p>
        </p:txBody>
      </p:sp>
      <p:sp>
        <p:nvSpPr>
          <p:cNvPr id="4" name="Rectangle 1"/>
          <p:cNvSpPr>
            <a:spLocks noChangeArrowheads="1"/>
          </p:cNvSpPr>
          <p:nvPr/>
        </p:nvSpPr>
        <p:spPr bwMode="auto">
          <a:xfrm>
            <a:off x="474345" y="3154281"/>
            <a:ext cx="5909310" cy="91563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r>
              <a:rPr lang="en-US" sz="1100" dirty="0">
                <a:solidFill>
                  <a:srgbClr val="0000FF"/>
                </a:solidFill>
                <a:latin typeface="Consolas" panose="020B0609020204030204" pitchFamily="49" charset="0"/>
                <a:cs typeface="Consolas" panose="020B0609020204030204" pitchFamily="49" charset="0"/>
              </a:rPr>
              <a:t>Dim</a:t>
            </a:r>
            <a:r>
              <a:rPr lang="en-US" sz="1100" dirty="0">
                <a:solidFill>
                  <a:srgbClr val="000000"/>
                </a:solidFill>
                <a:latin typeface="Consolas" panose="020B0609020204030204" pitchFamily="49" charset="0"/>
                <a:cs typeface="Consolas" panose="020B0609020204030204" pitchFamily="49" charset="0"/>
              </a:rPr>
              <a:t> </a:t>
            </a:r>
            <a:r>
              <a:rPr lang="en-US" sz="1100" dirty="0" err="1">
                <a:solidFill>
                  <a:srgbClr val="000000"/>
                </a:solidFill>
                <a:latin typeface="Consolas" panose="020B0609020204030204" pitchFamily="49" charset="0"/>
                <a:cs typeface="Consolas" panose="020B0609020204030204" pitchFamily="49" charset="0"/>
              </a:rPr>
              <a:t>voiceCommandSet</a:t>
            </a:r>
            <a:r>
              <a:rPr lang="en-US" sz="1100" dirty="0">
                <a:solidFill>
                  <a:srgbClr val="000000"/>
                </a:solidFill>
                <a:latin typeface="Consolas" panose="020B0609020204030204" pitchFamily="49" charset="0"/>
                <a:cs typeface="Consolas" panose="020B0609020204030204" pitchFamily="49" charset="0"/>
              </a:rPr>
              <a:t> = </a:t>
            </a:r>
            <a:r>
              <a:rPr lang="en-US" sz="1100" dirty="0" err="1">
                <a:solidFill>
                  <a:srgbClr val="2B91AF"/>
                </a:solidFill>
                <a:latin typeface="Consolas" panose="020B0609020204030204" pitchFamily="49" charset="0"/>
                <a:cs typeface="Consolas" panose="020B0609020204030204" pitchFamily="49" charset="0"/>
              </a:rPr>
              <a:t>VoiceCommandService</a:t>
            </a:r>
            <a:r>
              <a:rPr lang="en-US" sz="1100" dirty="0" err="1">
                <a:solidFill>
                  <a:srgbClr val="000000"/>
                </a:solidFill>
                <a:latin typeface="Consolas" panose="020B0609020204030204" pitchFamily="49" charset="0"/>
                <a:cs typeface="Consolas" panose="020B0609020204030204" pitchFamily="49" charset="0"/>
              </a:rPr>
              <a:t>.InstalledCommandSets</a:t>
            </a:r>
            <a:r>
              <a:rPr lang="en-US" sz="1100" dirty="0">
                <a:solidFill>
                  <a:srgbClr val="000000"/>
                </a:solidFill>
                <a:latin typeface="Consolas" panose="020B0609020204030204" pitchFamily="49" charset="0"/>
                <a:cs typeface="Consolas" panose="020B0609020204030204" pitchFamily="49" charset="0"/>
              </a:rPr>
              <a:t>(</a:t>
            </a:r>
            <a:r>
              <a:rPr lang="en-US" sz="1100" dirty="0">
                <a:solidFill>
                  <a:srgbClr val="A31515"/>
                </a:solidFill>
                <a:latin typeface="Consolas" panose="020B0609020204030204" pitchFamily="49" charset="0"/>
                <a:cs typeface="Consolas" panose="020B0609020204030204" pitchFamily="49" charset="0"/>
              </a:rPr>
              <a:t>"</a:t>
            </a:r>
            <a:r>
              <a:rPr lang="en-US" sz="1100" dirty="0" err="1">
                <a:solidFill>
                  <a:srgbClr val="A31515"/>
                </a:solidFill>
                <a:latin typeface="Consolas" panose="020B0609020204030204" pitchFamily="49" charset="0"/>
                <a:cs typeface="Consolas" panose="020B0609020204030204" pitchFamily="49" charset="0"/>
              </a:rPr>
              <a:t>DemoIta</a:t>
            </a:r>
            <a:r>
              <a:rPr lang="en-US" sz="1100" dirty="0">
                <a:solidFill>
                  <a:srgbClr val="A31515"/>
                </a:solidFill>
                <a:latin typeface="Consolas" panose="020B0609020204030204" pitchFamily="49" charset="0"/>
                <a:cs typeface="Consolas" panose="020B0609020204030204" pitchFamily="49" charset="0"/>
              </a:rPr>
              <a:t>"</a:t>
            </a:r>
            <a:r>
              <a:rPr lang="en-US" sz="1100" dirty="0">
                <a:solidFill>
                  <a:srgbClr val="000000"/>
                </a:solidFill>
                <a:latin typeface="Consolas" panose="020B0609020204030204" pitchFamily="49" charset="0"/>
                <a:cs typeface="Consolas" panose="020B0609020204030204" pitchFamily="49" charset="0"/>
              </a:rPr>
              <a:t>)</a:t>
            </a:r>
          </a:p>
          <a:p>
            <a:pPr defTabSz="685800" eaLnBrk="0" fontAlgn="base" hangingPunct="0">
              <a:spcBef>
                <a:spcPct val="0"/>
              </a:spcBef>
              <a:spcAft>
                <a:spcPct val="0"/>
              </a:spcAft>
            </a:pPr>
            <a:r>
              <a:rPr lang="en-US" sz="1100" dirty="0">
                <a:solidFill>
                  <a:srgbClr val="0000FF"/>
                </a:solidFill>
                <a:latin typeface="Consolas" panose="020B0609020204030204" pitchFamily="49" charset="0"/>
                <a:cs typeface="Consolas" panose="020B0609020204030204" pitchFamily="49" charset="0"/>
              </a:rPr>
              <a:t>If</a:t>
            </a:r>
            <a:r>
              <a:rPr lang="en-US" sz="1100" dirty="0">
                <a:solidFill>
                  <a:srgbClr val="000000"/>
                </a:solidFill>
                <a:latin typeface="Consolas" panose="020B0609020204030204" pitchFamily="49" charset="0"/>
                <a:cs typeface="Consolas" panose="020B0609020204030204" pitchFamily="49" charset="0"/>
              </a:rPr>
              <a:t> </a:t>
            </a:r>
            <a:r>
              <a:rPr lang="en-US" sz="1100" dirty="0" err="1">
                <a:solidFill>
                  <a:srgbClr val="000000"/>
                </a:solidFill>
                <a:latin typeface="Consolas" panose="020B0609020204030204" pitchFamily="49" charset="0"/>
                <a:cs typeface="Consolas" panose="020B0609020204030204" pitchFamily="49" charset="0"/>
              </a:rPr>
              <a:t>voiceCommandSet</a:t>
            </a:r>
            <a:r>
              <a:rPr lang="en-US" sz="1100" dirty="0">
                <a:solidFill>
                  <a:srgbClr val="000000"/>
                </a:solidFill>
                <a:latin typeface="Consolas" panose="020B0609020204030204" pitchFamily="49" charset="0"/>
                <a:cs typeface="Consolas" panose="020B0609020204030204" pitchFamily="49" charset="0"/>
              </a:rPr>
              <a:t> </a:t>
            </a:r>
            <a:r>
              <a:rPr lang="en-US" sz="1100" dirty="0" err="1">
                <a:solidFill>
                  <a:srgbClr val="0000FF"/>
                </a:solidFill>
                <a:latin typeface="Consolas" panose="020B0609020204030204" pitchFamily="49" charset="0"/>
                <a:cs typeface="Consolas" panose="020B0609020204030204" pitchFamily="49" charset="0"/>
              </a:rPr>
              <a:t>IsNot</a:t>
            </a:r>
            <a:r>
              <a:rPr lang="en-US" sz="1100" dirty="0">
                <a:solidFill>
                  <a:srgbClr val="000000"/>
                </a:solidFill>
                <a:latin typeface="Consolas" panose="020B0609020204030204" pitchFamily="49" charset="0"/>
                <a:cs typeface="Consolas" panose="020B0609020204030204" pitchFamily="49" charset="0"/>
              </a:rPr>
              <a:t> </a:t>
            </a:r>
            <a:r>
              <a:rPr lang="en-US" sz="1100" dirty="0">
                <a:solidFill>
                  <a:srgbClr val="0000FF"/>
                </a:solidFill>
                <a:latin typeface="Consolas" panose="020B0609020204030204" pitchFamily="49" charset="0"/>
                <a:cs typeface="Consolas" panose="020B0609020204030204" pitchFamily="49" charset="0"/>
              </a:rPr>
              <a:t>Nothing</a:t>
            </a:r>
            <a:r>
              <a:rPr lang="en-US" sz="1100" dirty="0">
                <a:solidFill>
                  <a:srgbClr val="000000"/>
                </a:solidFill>
                <a:latin typeface="Consolas" panose="020B0609020204030204" pitchFamily="49" charset="0"/>
                <a:cs typeface="Consolas" panose="020B0609020204030204" pitchFamily="49" charset="0"/>
              </a:rPr>
              <a:t> </a:t>
            </a:r>
            <a:r>
              <a:rPr lang="en-US" sz="1100" dirty="0">
                <a:solidFill>
                  <a:srgbClr val="0000FF"/>
                </a:solidFill>
                <a:latin typeface="Consolas" panose="020B0609020204030204" pitchFamily="49" charset="0"/>
                <a:cs typeface="Consolas" panose="020B0609020204030204" pitchFamily="49" charset="0"/>
              </a:rPr>
              <a:t>Then</a:t>
            </a:r>
          </a:p>
          <a:p>
            <a:pPr defTabSz="685800" eaLnBrk="0" fontAlgn="base" hangingPunct="0">
              <a:spcBef>
                <a:spcPct val="0"/>
              </a:spcBef>
              <a:spcAft>
                <a:spcPct val="0"/>
              </a:spcAft>
            </a:pPr>
            <a:r>
              <a:rPr lang="en-US" sz="1100" dirty="0">
                <a:solidFill>
                  <a:srgbClr val="000000"/>
                </a:solidFill>
                <a:latin typeface="Consolas" panose="020B0609020204030204" pitchFamily="49" charset="0"/>
                <a:cs typeface="Consolas" panose="020B0609020204030204" pitchFamily="49" charset="0"/>
              </a:rPr>
              <a:t>     </a:t>
            </a:r>
            <a:r>
              <a:rPr lang="en-US" sz="1100" dirty="0">
                <a:solidFill>
                  <a:srgbClr val="0000FF"/>
                </a:solidFill>
                <a:latin typeface="Consolas" panose="020B0609020204030204" pitchFamily="49" charset="0"/>
                <a:cs typeface="Consolas" panose="020B0609020204030204" pitchFamily="49" charset="0"/>
              </a:rPr>
              <a:t>Await</a:t>
            </a:r>
            <a:r>
              <a:rPr lang="en-US" sz="1100" dirty="0">
                <a:solidFill>
                  <a:srgbClr val="000000"/>
                </a:solidFill>
                <a:latin typeface="Consolas" panose="020B0609020204030204" pitchFamily="49" charset="0"/>
                <a:cs typeface="Consolas" panose="020B0609020204030204" pitchFamily="49" charset="0"/>
              </a:rPr>
              <a:t> </a:t>
            </a:r>
            <a:r>
              <a:rPr lang="en-US" sz="1100" dirty="0" err="1">
                <a:solidFill>
                  <a:srgbClr val="000000"/>
                </a:solidFill>
                <a:latin typeface="Consolas" panose="020B0609020204030204" pitchFamily="49" charset="0"/>
                <a:cs typeface="Consolas" panose="020B0609020204030204" pitchFamily="49" charset="0"/>
              </a:rPr>
              <a:t>voiceCommandSet.UpdatePhraseListAsync</a:t>
            </a:r>
            <a:r>
              <a:rPr lang="en-US" sz="1100" dirty="0">
                <a:solidFill>
                  <a:srgbClr val="000000"/>
                </a:solidFill>
                <a:latin typeface="Consolas" panose="020B0609020204030204" pitchFamily="49" charset="0"/>
                <a:cs typeface="Consolas" panose="020B0609020204030204" pitchFamily="49" charset="0"/>
              </a:rPr>
              <a:t>(</a:t>
            </a:r>
            <a:r>
              <a:rPr lang="en-US" sz="1100" dirty="0">
                <a:solidFill>
                  <a:srgbClr val="A31515"/>
                </a:solidFill>
                <a:latin typeface="Consolas" panose="020B0609020204030204" pitchFamily="49" charset="0"/>
                <a:cs typeface="Consolas" panose="020B0609020204030204" pitchFamily="49" charset="0"/>
              </a:rPr>
              <a:t>"title"</a:t>
            </a:r>
            <a:r>
              <a:rPr lang="en-US" sz="1100" dirty="0">
                <a:solidFill>
                  <a:srgbClr val="000000"/>
                </a:solidFill>
                <a:latin typeface="Consolas" panose="020B0609020204030204" pitchFamily="49" charset="0"/>
                <a:cs typeface="Consolas" panose="020B0609020204030204" pitchFamily="49" charset="0"/>
              </a:rPr>
              <a:t>,</a:t>
            </a:r>
          </a:p>
          <a:p>
            <a:pPr defTabSz="685800" eaLnBrk="0" fontAlgn="base" hangingPunct="0">
              <a:spcBef>
                <a:spcPct val="0"/>
              </a:spcBef>
              <a:spcAft>
                <a:spcPct val="0"/>
              </a:spcAft>
            </a:pPr>
            <a:r>
              <a:rPr lang="en-US" sz="1100" dirty="0">
                <a:solidFill>
                  <a:srgbClr val="000000"/>
                </a:solidFill>
                <a:latin typeface="Consolas" panose="020B0609020204030204" pitchFamily="49" charset="0"/>
                <a:cs typeface="Consolas" panose="020B0609020204030204" pitchFamily="49" charset="0"/>
              </a:rPr>
              <a:t>                    </a:t>
            </a:r>
            <a:r>
              <a:rPr lang="en-US" sz="1100" dirty="0" smtClean="0">
                <a:solidFill>
                  <a:srgbClr val="000000"/>
                </a:solidFill>
                <a:latin typeface="Consolas" panose="020B0609020204030204" pitchFamily="49" charset="0"/>
                <a:cs typeface="Consolas" panose="020B0609020204030204" pitchFamily="49" charset="0"/>
              </a:rPr>
              <a:t>{</a:t>
            </a:r>
            <a:r>
              <a:rPr lang="en-US" sz="1100" dirty="0" smtClean="0">
                <a:solidFill>
                  <a:srgbClr val="A31515"/>
                </a:solidFill>
                <a:latin typeface="Consolas" panose="020B0609020204030204" pitchFamily="49" charset="0"/>
                <a:cs typeface="Consolas" panose="020B0609020204030204" pitchFamily="49" charset="0"/>
              </a:rPr>
              <a:t>"</a:t>
            </a:r>
            <a:r>
              <a:rPr lang="en-US" sz="1100" dirty="0" err="1">
                <a:solidFill>
                  <a:srgbClr val="A31515"/>
                </a:solidFill>
                <a:latin typeface="Consolas" panose="020B0609020204030204" pitchFamily="49" charset="0"/>
                <a:cs typeface="Consolas" panose="020B0609020204030204" pitchFamily="49" charset="0"/>
              </a:rPr>
              <a:t>promessi</a:t>
            </a:r>
            <a:r>
              <a:rPr lang="en-US" sz="1100" dirty="0">
                <a:solidFill>
                  <a:srgbClr val="A31515"/>
                </a:solidFill>
                <a:latin typeface="Consolas" panose="020B0609020204030204" pitchFamily="49" charset="0"/>
                <a:cs typeface="Consolas" panose="020B0609020204030204" pitchFamily="49" charset="0"/>
              </a:rPr>
              <a:t> </a:t>
            </a:r>
            <a:r>
              <a:rPr lang="en-US" sz="1100" dirty="0" err="1">
                <a:solidFill>
                  <a:srgbClr val="A31515"/>
                </a:solidFill>
                <a:latin typeface="Consolas" panose="020B0609020204030204" pitchFamily="49" charset="0"/>
                <a:cs typeface="Consolas" panose="020B0609020204030204" pitchFamily="49" charset="0"/>
              </a:rPr>
              <a:t>sposi</a:t>
            </a:r>
            <a:r>
              <a:rPr lang="en-US" sz="1100" dirty="0">
                <a:solidFill>
                  <a:srgbClr val="A31515"/>
                </a:solidFill>
                <a:latin typeface="Consolas" panose="020B0609020204030204" pitchFamily="49" charset="0"/>
                <a:cs typeface="Consolas" panose="020B0609020204030204" pitchFamily="49" charset="0"/>
              </a:rPr>
              <a:t>"</a:t>
            </a:r>
            <a:r>
              <a:rPr lang="en-US" sz="1100" dirty="0">
                <a:solidFill>
                  <a:srgbClr val="000000"/>
                </a:solidFill>
                <a:latin typeface="Consolas" panose="020B0609020204030204" pitchFamily="49" charset="0"/>
                <a:cs typeface="Consolas" panose="020B0609020204030204" pitchFamily="49" charset="0"/>
              </a:rPr>
              <a:t>, </a:t>
            </a:r>
            <a:r>
              <a:rPr lang="en-US" sz="1100" dirty="0">
                <a:solidFill>
                  <a:srgbClr val="A31515"/>
                </a:solidFill>
                <a:latin typeface="Consolas" panose="020B0609020204030204" pitchFamily="49" charset="0"/>
                <a:cs typeface="Consolas" panose="020B0609020204030204" pitchFamily="49" charset="0"/>
              </a:rPr>
              <a:t>"</a:t>
            </a:r>
            <a:r>
              <a:rPr lang="en-US" sz="1100" dirty="0" err="1">
                <a:solidFill>
                  <a:srgbClr val="A31515"/>
                </a:solidFill>
                <a:latin typeface="Consolas" panose="020B0609020204030204" pitchFamily="49" charset="0"/>
                <a:cs typeface="Consolas" panose="020B0609020204030204" pitchFamily="49" charset="0"/>
              </a:rPr>
              <a:t>divina</a:t>
            </a:r>
            <a:r>
              <a:rPr lang="en-US" sz="1100" dirty="0">
                <a:solidFill>
                  <a:srgbClr val="A31515"/>
                </a:solidFill>
                <a:latin typeface="Consolas" panose="020B0609020204030204" pitchFamily="49" charset="0"/>
                <a:cs typeface="Consolas" panose="020B0609020204030204" pitchFamily="49" charset="0"/>
              </a:rPr>
              <a:t> commedia"</a:t>
            </a:r>
            <a:r>
              <a:rPr lang="en-US" sz="1100" dirty="0">
                <a:solidFill>
                  <a:srgbClr val="000000"/>
                </a:solidFill>
                <a:latin typeface="Consolas" panose="020B0609020204030204" pitchFamily="49" charset="0"/>
                <a:cs typeface="Consolas" panose="020B0609020204030204" pitchFamily="49" charset="0"/>
              </a:rPr>
              <a:t>, </a:t>
            </a:r>
            <a:r>
              <a:rPr lang="en-US" sz="1100" dirty="0">
                <a:solidFill>
                  <a:srgbClr val="A31515"/>
                </a:solidFill>
                <a:latin typeface="Consolas" panose="020B0609020204030204" pitchFamily="49" charset="0"/>
                <a:cs typeface="Consolas" panose="020B0609020204030204" pitchFamily="49" charset="0"/>
              </a:rPr>
              <a:t>"</a:t>
            </a:r>
            <a:r>
              <a:rPr lang="en-US" sz="1100" dirty="0" err="1">
                <a:solidFill>
                  <a:srgbClr val="A31515"/>
                </a:solidFill>
                <a:latin typeface="Consolas" panose="020B0609020204030204" pitchFamily="49" charset="0"/>
                <a:cs typeface="Consolas" panose="020B0609020204030204" pitchFamily="49" charset="0"/>
              </a:rPr>
              <a:t>guerra</a:t>
            </a:r>
            <a:r>
              <a:rPr lang="en-US" sz="1100" dirty="0">
                <a:solidFill>
                  <a:srgbClr val="A31515"/>
                </a:solidFill>
                <a:latin typeface="Consolas" panose="020B0609020204030204" pitchFamily="49" charset="0"/>
                <a:cs typeface="Consolas" panose="020B0609020204030204" pitchFamily="49" charset="0"/>
              </a:rPr>
              <a:t> e pace"</a:t>
            </a:r>
            <a:r>
              <a:rPr lang="en-US" sz="1100" dirty="0">
                <a:solidFill>
                  <a:srgbClr val="000000"/>
                </a:solidFill>
                <a:latin typeface="Consolas" panose="020B0609020204030204" pitchFamily="49" charset="0"/>
                <a:cs typeface="Consolas" panose="020B0609020204030204" pitchFamily="49" charset="0"/>
              </a:rPr>
              <a:t>})</a:t>
            </a:r>
          </a:p>
          <a:p>
            <a:pPr defTabSz="685800" eaLnBrk="0" fontAlgn="base" hangingPunct="0">
              <a:spcBef>
                <a:spcPct val="0"/>
              </a:spcBef>
              <a:spcAft>
                <a:spcPct val="0"/>
              </a:spcAft>
            </a:pPr>
            <a:r>
              <a:rPr lang="en-US" sz="1100" dirty="0">
                <a:solidFill>
                  <a:srgbClr val="0000FF"/>
                </a:solidFill>
                <a:latin typeface="Consolas" panose="020B0609020204030204" pitchFamily="49" charset="0"/>
                <a:cs typeface="Consolas" panose="020B0609020204030204" pitchFamily="49" charset="0"/>
              </a:rPr>
              <a:t>End</a:t>
            </a:r>
            <a:r>
              <a:rPr lang="en-US" sz="1100" dirty="0">
                <a:solidFill>
                  <a:srgbClr val="000000"/>
                </a:solidFill>
                <a:latin typeface="Consolas" panose="020B0609020204030204" pitchFamily="49" charset="0"/>
                <a:cs typeface="Consolas" panose="020B0609020204030204" pitchFamily="49" charset="0"/>
              </a:rPr>
              <a:t> </a:t>
            </a:r>
            <a:r>
              <a:rPr lang="en-US" sz="1100" dirty="0">
                <a:solidFill>
                  <a:srgbClr val="0000FF"/>
                </a:solidFill>
                <a:latin typeface="Consolas" panose="020B0609020204030204" pitchFamily="49" charset="0"/>
                <a:cs typeface="Consolas" panose="020B0609020204030204" pitchFamily="49" charset="0"/>
              </a:rPr>
              <a:t>If</a:t>
            </a:r>
            <a:r>
              <a:rPr lang="en-US" sz="1100" dirty="0">
                <a:solidFill>
                  <a:srgbClr val="000000"/>
                </a:solidFill>
                <a:latin typeface="Consolas" panose="020B0609020204030204" pitchFamily="49" charset="0"/>
                <a:cs typeface="Consolas" panose="020B0609020204030204" pitchFamily="49" charset="0"/>
              </a:rPr>
              <a:t> </a:t>
            </a:r>
            <a:endParaRPr lang="en-US" sz="3600" dirty="0">
              <a:latin typeface="Arial" panose="020B0604020202020204" pitchFamily="34" charset="0"/>
            </a:endParaRPr>
          </a:p>
        </p:txBody>
      </p:sp>
    </p:spTree>
    <p:extLst>
      <p:ext uri="{BB962C8B-B14F-4D97-AF65-F5344CB8AC3E}">
        <p14:creationId xmlns:p14="http://schemas.microsoft.com/office/powerpoint/2010/main" val="26535746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41" name="Segnaposto testo 40"/>
          <p:cNvSpPr>
            <a:spLocks noGrp="1"/>
          </p:cNvSpPr>
          <p:nvPr>
            <p:ph type="body" sz="quarter" idx="16"/>
          </p:nvPr>
        </p:nvSpPr>
        <p:spPr/>
        <p:txBody>
          <a:bodyPr/>
          <a:lstStyle/>
          <a:p>
            <a:pPr algn="ctr"/>
            <a:r>
              <a:rPr lang="it-IT" sz="3300" b="1" dirty="0">
                <a:effectLst>
                  <a:outerShdw blurRad="38100" dist="38100" dir="2700000" algn="tl">
                    <a:srgbClr val="000000">
                      <a:alpha val="43137"/>
                    </a:srgbClr>
                  </a:outerShdw>
                </a:effectLst>
              </a:rPr>
              <a:t>DEMO</a:t>
            </a:r>
          </a:p>
        </p:txBody>
      </p:sp>
      <p:sp>
        <p:nvSpPr>
          <p:cNvPr id="7" name="Titolo 6"/>
          <p:cNvSpPr>
            <a:spLocks noGrp="1"/>
          </p:cNvSpPr>
          <p:nvPr>
            <p:ph type="title"/>
          </p:nvPr>
        </p:nvSpPr>
        <p:spPr>
          <a:xfrm>
            <a:off x="342901" y="1767840"/>
            <a:ext cx="2388724" cy="290849"/>
          </a:xfrm>
        </p:spPr>
        <p:txBody>
          <a:bodyPr/>
          <a:lstStyle/>
          <a:p>
            <a:r>
              <a:rPr lang="it-IT" b="1" dirty="0" smtClean="0">
                <a:effectLst>
                  <a:outerShdw blurRad="38100" dist="38100" dir="2700000" algn="tl">
                    <a:srgbClr val="000000">
                      <a:alpha val="43137"/>
                    </a:srgbClr>
                  </a:outerShdw>
                </a:effectLst>
              </a:rPr>
              <a:t>Comandi Vocali</a:t>
            </a:r>
            <a:endParaRPr lang="it-IT" b="1" dirty="0">
              <a:effectLst>
                <a:outerShdw blurRad="38100" dist="38100" dir="2700000" algn="tl">
                  <a:srgbClr val="000000">
                    <a:alpha val="43137"/>
                  </a:srgbClr>
                </a:outerShdw>
              </a:effectLst>
            </a:endParaRPr>
          </a:p>
        </p:txBody>
      </p:sp>
      <p:sp>
        <p:nvSpPr>
          <p:cNvPr id="3" name="Picture Placeholder 2"/>
          <p:cNvSpPr>
            <a:spLocks noGrp="1"/>
          </p:cNvSpPr>
          <p:nvPr>
            <p:ph type="pic" sz="quarter" idx="17"/>
          </p:nvPr>
        </p:nvSpPr>
        <p:spPr/>
      </p:sp>
      <p:sp>
        <p:nvSpPr>
          <p:cNvPr id="4" name="Picture Placeholder 3"/>
          <p:cNvSpPr>
            <a:spLocks noGrp="1"/>
          </p:cNvSpPr>
          <p:nvPr>
            <p:ph type="pic" sz="quarter" idx="18"/>
          </p:nvPr>
        </p:nvSpPr>
        <p:spPr/>
      </p:sp>
      <p:sp>
        <p:nvSpPr>
          <p:cNvPr id="5" name="Picture Placeholder 4"/>
          <p:cNvSpPr>
            <a:spLocks noGrp="1"/>
          </p:cNvSpPr>
          <p:nvPr>
            <p:ph type="pic" sz="quarter" idx="21"/>
          </p:nvPr>
        </p:nvSpPr>
        <p:spPr/>
      </p:sp>
      <p:sp>
        <p:nvSpPr>
          <p:cNvPr id="9" name="Rectangle 8"/>
          <p:cNvSpPr/>
          <p:nvPr/>
        </p:nvSpPr>
        <p:spPr>
          <a:xfrm>
            <a:off x="3413125" y="2195194"/>
            <a:ext cx="3352801" cy="16160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6" name="Text Placeholder 5"/>
          <p:cNvSpPr>
            <a:spLocks noGrp="1"/>
          </p:cNvSpPr>
          <p:nvPr>
            <p:ph type="body" sz="quarter" idx="22"/>
          </p:nvPr>
        </p:nvSpPr>
        <p:spPr/>
        <p:txBody>
          <a:bodyPr/>
          <a:lstStyle/>
          <a:p>
            <a:endParaRPr lang="en-US"/>
          </a:p>
        </p:txBody>
      </p:sp>
      <p:sp>
        <p:nvSpPr>
          <p:cNvPr id="8" name="Text Placeholder 7"/>
          <p:cNvSpPr>
            <a:spLocks noGrp="1"/>
          </p:cNvSpPr>
          <p:nvPr>
            <p:ph type="body" sz="quarter" idx="23"/>
          </p:nvPr>
        </p:nvSpPr>
        <p:spPr/>
        <p:txBody>
          <a:bodyPr/>
          <a:lstStyle/>
          <a:p>
            <a:endParaRPr lang="en-US"/>
          </a:p>
        </p:txBody>
      </p:sp>
      <p:sp>
        <p:nvSpPr>
          <p:cNvPr id="22" name="Segnaposto testo 40"/>
          <p:cNvSpPr txBox="1">
            <a:spLocks/>
          </p:cNvSpPr>
          <p:nvPr/>
        </p:nvSpPr>
        <p:spPr>
          <a:xfrm>
            <a:off x="3413125" y="2537612"/>
            <a:ext cx="3375820" cy="782522"/>
          </a:xfrm>
          <a:prstGeom prst="rect">
            <a:avLst/>
          </a:prstGeom>
        </p:spPr>
        <p:txBody>
          <a:bodyPr vert="horz" lIns="0" tIns="0" rIns="0" bIns="0" rtlCol="0">
            <a:noAutofit/>
          </a:bodyPr>
          <a:lstStyle>
            <a:lvl1pPr marL="85725" indent="-85725" algn="l" defTabSz="685800" rtl="0" eaLnBrk="1" latinLnBrk="0" hangingPunct="1">
              <a:lnSpc>
                <a:spcPct val="125000"/>
              </a:lnSpc>
              <a:spcBef>
                <a:spcPts val="450"/>
              </a:spcBef>
              <a:buClrTx/>
              <a:buSzPct val="100000"/>
              <a:buFont typeface="Arial" pitchFamily="34" charset="0"/>
              <a:buChar char="•"/>
              <a:defRPr sz="1200" kern="1200" spc="0" baseline="0">
                <a:solidFill>
                  <a:schemeClr val="tx2"/>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it-IT" sz="4800" b="1" dirty="0" smtClean="0">
                <a:ln w="22225">
                  <a:solidFill>
                    <a:schemeClr val="accent2"/>
                  </a:solidFill>
                  <a:prstDash val="solid"/>
                </a:ln>
                <a:solidFill>
                  <a:schemeClr val="accent2">
                    <a:lumMod val="40000"/>
                    <a:lumOff val="60000"/>
                  </a:schemeClr>
                </a:solidFill>
              </a:rPr>
              <a:t>DEMO</a:t>
            </a:r>
            <a:endParaRPr lang="it-IT" sz="4800" b="1" dirty="0">
              <a:ln w="22225">
                <a:solidFill>
                  <a:schemeClr val="accent2"/>
                </a:solidFill>
                <a:prstDash val="solid"/>
              </a:ln>
              <a:solidFill>
                <a:schemeClr val="accent2">
                  <a:lumMod val="40000"/>
                  <a:lumOff val="60000"/>
                </a:schemeClr>
              </a:solidFill>
            </a:endParaRPr>
          </a:p>
        </p:txBody>
      </p:sp>
      <p:sp>
        <p:nvSpPr>
          <p:cNvPr id="18" name="Rectangle 17"/>
          <p:cNvSpPr/>
          <p:nvPr/>
        </p:nvSpPr>
        <p:spPr>
          <a:xfrm>
            <a:off x="5149851" y="466725"/>
            <a:ext cx="1616075" cy="1616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9" name="Rectangle 18"/>
          <p:cNvSpPr/>
          <p:nvPr/>
        </p:nvSpPr>
        <p:spPr>
          <a:xfrm>
            <a:off x="3413125" y="466725"/>
            <a:ext cx="1616075" cy="1616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0" name="Text Placeholder 4"/>
          <p:cNvSpPr txBox="1">
            <a:spLocks/>
          </p:cNvSpPr>
          <p:nvPr/>
        </p:nvSpPr>
        <p:spPr>
          <a:xfrm>
            <a:off x="3413125" y="1692437"/>
            <a:ext cx="1616075" cy="390363"/>
          </a:xfrm>
          <a:prstGeom prst="rect">
            <a:avLst/>
          </a:prstGeom>
        </p:spPr>
        <p:txBody>
          <a:bodyPr vert="horz" wrap="square" lIns="91440" tIns="73152" rIns="91440" bIns="73152" rtlCol="0" anchor="b" anchorCtr="0">
            <a:spAutoFit/>
          </a:bodyPr>
          <a:lstStyle>
            <a:lvl1pPr marL="114300" indent="-114300" algn="l" defTabSz="685800" rtl="0" eaLnBrk="1" latinLnBrk="0" hangingPunct="1">
              <a:lnSpc>
                <a:spcPct val="125000"/>
              </a:lnSpc>
              <a:spcBef>
                <a:spcPts val="0"/>
              </a:spcBef>
              <a:buClrTx/>
              <a:buSzPct val="100000"/>
              <a:buFont typeface="Arial" pitchFamily="34" charset="0"/>
              <a:buNone/>
              <a:defRPr lang="en-US" sz="1400" kern="1200" spc="0" baseline="0" dirty="0">
                <a:solidFill>
                  <a:schemeClr val="tx1"/>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it-IT" smtClean="0">
                <a:solidFill>
                  <a:srgbClr val="FF0000"/>
                </a:solidFill>
              </a:rPr>
              <a:t>ASPItalia.com</a:t>
            </a:r>
            <a:endParaRPr lang="it-IT">
              <a:solidFill>
                <a:srgbClr val="FF0000"/>
              </a:solidFill>
            </a:endParaRPr>
          </a:p>
        </p:txBody>
      </p:sp>
      <p:sp>
        <p:nvSpPr>
          <p:cNvPr id="21" name="Text Placeholder 5"/>
          <p:cNvSpPr txBox="1">
            <a:spLocks/>
          </p:cNvSpPr>
          <p:nvPr/>
        </p:nvSpPr>
        <p:spPr>
          <a:xfrm>
            <a:off x="5149851" y="1692180"/>
            <a:ext cx="1616075" cy="390620"/>
          </a:xfrm>
          <a:prstGeom prst="rect">
            <a:avLst/>
          </a:prstGeom>
        </p:spPr>
        <p:txBody>
          <a:bodyPr vert="horz" wrap="square" lIns="91440" tIns="73152" rIns="91440" bIns="73152" rtlCol="0" anchor="b" anchorCtr="0">
            <a:spAutoFit/>
          </a:bodyPr>
          <a:lstStyle>
            <a:lvl1pPr marL="114300" indent="-114300" algn="l" defTabSz="685800" rtl="0" eaLnBrk="1" latinLnBrk="0" hangingPunct="1">
              <a:lnSpc>
                <a:spcPct val="125000"/>
              </a:lnSpc>
              <a:spcBef>
                <a:spcPts val="0"/>
              </a:spcBef>
              <a:buClrTx/>
              <a:buSzPct val="100000"/>
              <a:buFont typeface="Arial" pitchFamily="34" charset="0"/>
              <a:buNone/>
              <a:defRPr lang="en-US" sz="1400" kern="1200" spc="0" baseline="0" dirty="0">
                <a:solidFill>
                  <a:schemeClr val="tx1"/>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it-IT" smtClean="0">
                <a:solidFill>
                  <a:srgbClr val="FF0000"/>
                </a:solidFill>
                <a:sym typeface="Wingdings" panose="05000000000000000000" pitchFamily="2" charset="2"/>
              </a:rPr>
              <a:t>DomusDotNet</a:t>
            </a:r>
            <a:endParaRPr lang="it-IT">
              <a:solidFill>
                <a:srgbClr val="FF0000"/>
              </a:solidFill>
            </a:endParaRPr>
          </a:p>
        </p:txBody>
      </p:sp>
      <p:pic>
        <p:nvPicPr>
          <p:cNvPr id="29" name="Picture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4758" y="1099386"/>
            <a:ext cx="1533342" cy="350752"/>
          </a:xfrm>
          <a:prstGeom prst="roundRect">
            <a:avLst>
              <a:gd name="adj" fmla="val 8594"/>
            </a:avLst>
          </a:prstGeom>
          <a:noFill/>
          <a:ln>
            <a:noFill/>
          </a:ln>
          <a:effectLst>
            <a:reflection blurRad="12700" stA="38000" endPos="28000" dist="5000" dir="5400000" sy="-100000" algn="bl" rotWithShape="0"/>
          </a:effectLst>
        </p:spPr>
      </p:pic>
      <p:pic>
        <p:nvPicPr>
          <p:cNvPr id="30" name="Picture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971" y="1003915"/>
            <a:ext cx="1458382" cy="486127"/>
          </a:xfrm>
          <a:prstGeom prst="roundRect">
            <a:avLst>
              <a:gd name="adj" fmla="val 8594"/>
            </a:avLst>
          </a:prstGeom>
          <a:noFill/>
          <a:ln>
            <a:noFill/>
          </a:ln>
          <a:effectLst/>
          <a:extLst/>
        </p:spPr>
      </p:pic>
    </p:spTree>
    <p:extLst>
      <p:ext uri="{BB962C8B-B14F-4D97-AF65-F5344CB8AC3E}">
        <p14:creationId xmlns:p14="http://schemas.microsoft.com/office/powerpoint/2010/main" val="1380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a:xfrm>
            <a:off x="342899" y="1968817"/>
            <a:ext cx="2618268" cy="270395"/>
          </a:xfrm>
        </p:spPr>
        <p:txBody>
          <a:bodyPr/>
          <a:lstStyle/>
          <a:p>
            <a:r>
              <a:rPr lang="it-IT" dirty="0" smtClean="0"/>
              <a:t>Riconoscimento Vocale</a:t>
            </a:r>
            <a:endParaRPr lang="it-IT" dirty="0"/>
          </a:p>
        </p:txBody>
      </p:sp>
      <p:sp>
        <p:nvSpPr>
          <p:cNvPr id="4" name="Segnaposto data 3"/>
          <p:cNvSpPr>
            <a:spLocks noGrp="1"/>
          </p:cNvSpPr>
          <p:nvPr>
            <p:ph type="dt" sz="half" idx="18"/>
          </p:nvPr>
        </p:nvSpPr>
        <p:spPr/>
        <p:txBody>
          <a:bodyPr/>
          <a:lstStyle/>
          <a:p>
            <a:endParaRPr lang="it-IT" dirty="0"/>
          </a:p>
        </p:txBody>
      </p:sp>
      <p:sp>
        <p:nvSpPr>
          <p:cNvPr id="5" name="Segnaposto piè di pagina 4"/>
          <p:cNvSpPr>
            <a:spLocks noGrp="1"/>
          </p:cNvSpPr>
          <p:nvPr>
            <p:ph type="ftr" sz="quarter" idx="19"/>
          </p:nvPr>
        </p:nvSpPr>
        <p:spPr/>
        <p:txBody>
          <a:bodyPr/>
          <a:lstStyle/>
          <a:p>
            <a:endParaRPr lang="it-IT"/>
          </a:p>
        </p:txBody>
      </p:sp>
      <p:sp>
        <p:nvSpPr>
          <p:cNvPr id="6" name="Segnaposto numero diapositiva 5"/>
          <p:cNvSpPr>
            <a:spLocks noGrp="1"/>
          </p:cNvSpPr>
          <p:nvPr>
            <p:ph type="sldNum" sz="quarter" idx="20"/>
          </p:nvPr>
        </p:nvSpPr>
        <p:spPr/>
        <p:txBody>
          <a:bodyPr/>
          <a:lstStyle/>
          <a:p>
            <a:endParaRPr lang="it-IT" dirty="0"/>
          </a:p>
        </p:txBody>
      </p:sp>
      <p:sp>
        <p:nvSpPr>
          <p:cNvPr id="8" name="Segnaposto testo 7"/>
          <p:cNvSpPr>
            <a:spLocks noGrp="1"/>
          </p:cNvSpPr>
          <p:nvPr>
            <p:ph type="body" sz="quarter" idx="22"/>
          </p:nvPr>
        </p:nvSpPr>
        <p:spPr/>
        <p:txBody>
          <a:bodyPr/>
          <a:lstStyle/>
          <a:p>
            <a:endParaRPr lang="it-IT" dirty="0"/>
          </a:p>
        </p:txBody>
      </p:sp>
      <p:sp>
        <p:nvSpPr>
          <p:cNvPr id="9" name="Segnaposto testo 8"/>
          <p:cNvSpPr>
            <a:spLocks noGrp="1"/>
          </p:cNvSpPr>
          <p:nvPr>
            <p:ph type="body" sz="quarter" idx="26"/>
          </p:nvPr>
        </p:nvSpPr>
        <p:spPr/>
        <p:txBody>
          <a:bodyPr/>
          <a:lstStyle/>
          <a:p>
            <a:endParaRPr lang="it-IT"/>
          </a:p>
        </p:txBody>
      </p:sp>
    </p:spTree>
    <p:extLst>
      <p:ext uri="{BB962C8B-B14F-4D97-AF65-F5344CB8AC3E}">
        <p14:creationId xmlns:p14="http://schemas.microsoft.com/office/powerpoint/2010/main" val="1515968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2900" y="401955"/>
            <a:ext cx="6172200" cy="270395"/>
          </a:xfrm>
        </p:spPr>
        <p:txBody>
          <a:bodyPr/>
          <a:lstStyle/>
          <a:p>
            <a:r>
              <a:rPr lang="it-IT" dirty="0" smtClean="0"/>
              <a:t>Riconoscimento Vocale</a:t>
            </a:r>
            <a:endParaRPr lang="en-US" dirty="0"/>
          </a:p>
        </p:txBody>
      </p:sp>
      <p:sp>
        <p:nvSpPr>
          <p:cNvPr id="5" name="Content Placeholder 4"/>
          <p:cNvSpPr>
            <a:spLocks noGrp="1"/>
          </p:cNvSpPr>
          <p:nvPr>
            <p:ph idx="1"/>
          </p:nvPr>
        </p:nvSpPr>
        <p:spPr>
          <a:xfrm>
            <a:off x="307730" y="839953"/>
            <a:ext cx="6172200" cy="3365183"/>
          </a:xfrm>
        </p:spPr>
        <p:txBody>
          <a:bodyPr/>
          <a:lstStyle/>
          <a:p>
            <a:pPr marL="271463" indent="-271463"/>
            <a:r>
              <a:rPr lang="it-IT" dirty="0" smtClean="0"/>
              <a:t>WP8 include:</a:t>
            </a:r>
          </a:p>
          <a:p>
            <a:pPr marL="403622" lvl="1" indent="-272654"/>
            <a:r>
              <a:rPr lang="it-IT" dirty="0" smtClean="0"/>
              <a:t>un runtime di Speech Recognition;</a:t>
            </a:r>
          </a:p>
          <a:p>
            <a:pPr marL="403622" lvl="1" indent="-272654"/>
            <a:r>
              <a:rPr lang="it-IT" dirty="0" smtClean="0"/>
              <a:t>delle API per interagire con l’utente;</a:t>
            </a:r>
          </a:p>
          <a:p>
            <a:pPr marL="403622" lvl="1" indent="-272654"/>
            <a:r>
              <a:rPr lang="it-IT" dirty="0" smtClean="0"/>
              <a:t>grammatiche di default;</a:t>
            </a:r>
          </a:p>
          <a:p>
            <a:pPr marL="403622" lvl="1" indent="-272654"/>
            <a:r>
              <a:rPr lang="it-IT" dirty="0" smtClean="0"/>
              <a:t>GUI per permettere all’utente di conoscere e scoprire le funzionalità di speech recognition.</a:t>
            </a:r>
          </a:p>
          <a:p>
            <a:pPr marL="271463" indent="-271463"/>
            <a:r>
              <a:rPr lang="it-IT" dirty="0" smtClean="0"/>
              <a:t>Per il riconoscimento vocale è necessaria una connessione ad internet.</a:t>
            </a:r>
          </a:p>
          <a:p>
            <a:pPr marL="271463" indent="-271463"/>
            <a:r>
              <a:rPr lang="it-IT" dirty="0"/>
              <a:t>Le classi per il riconoscimento vocale sono nel namespace </a:t>
            </a:r>
            <a:r>
              <a:rPr lang="it-IT" dirty="0" smtClean="0">
                <a:effectLst>
                  <a:outerShdw blurRad="38100" dist="38100" dir="2700000" algn="tl">
                    <a:srgbClr val="000000">
                      <a:alpha val="43137"/>
                    </a:srgbClr>
                  </a:outerShdw>
                </a:effectLst>
              </a:rPr>
              <a:t>Windows.Phone.Speech.Recognition</a:t>
            </a:r>
            <a:r>
              <a:rPr lang="it-IT" dirty="0" smtClean="0"/>
              <a:t> </a:t>
            </a:r>
          </a:p>
          <a:p>
            <a:pPr marL="271463" indent="-271463"/>
            <a:r>
              <a:rPr lang="it-IT" dirty="0" smtClean="0"/>
              <a:t>Per utilizzare le funzionalità di riconoscimento vocale sono necessarie le seguenti capability:</a:t>
            </a:r>
            <a:endParaRPr lang="it-IT" dirty="0"/>
          </a:p>
          <a:p>
            <a:pPr marL="538163" lvl="1" indent="-207169"/>
            <a:r>
              <a:rPr lang="it-IT" b="1" dirty="0">
                <a:effectLst>
                  <a:outerShdw blurRad="38100" dist="38100" dir="2700000" algn="tl">
                    <a:srgbClr val="000000">
                      <a:alpha val="43137"/>
                    </a:srgbClr>
                  </a:outerShdw>
                </a:effectLst>
              </a:rPr>
              <a:t>ID_CAP_MICROPHONE</a:t>
            </a:r>
          </a:p>
          <a:p>
            <a:pPr marL="538163" lvl="1" indent="-207169"/>
            <a:r>
              <a:rPr lang="it-IT" b="1" dirty="0">
                <a:effectLst>
                  <a:outerShdw blurRad="38100" dist="38100" dir="2700000" algn="tl">
                    <a:srgbClr val="000000">
                      <a:alpha val="43137"/>
                    </a:srgbClr>
                  </a:outerShdw>
                </a:effectLst>
              </a:rPr>
              <a:t>ID_CAP_NETWORKING</a:t>
            </a:r>
          </a:p>
          <a:p>
            <a:pPr marL="538163" lvl="1" indent="-207169"/>
            <a:r>
              <a:rPr lang="it-IT" b="1" dirty="0" smtClean="0">
                <a:effectLst>
                  <a:outerShdw blurRad="38100" dist="38100" dir="2700000" algn="tl">
                    <a:srgbClr val="000000">
                      <a:alpha val="43137"/>
                    </a:srgbClr>
                  </a:outerShdw>
                </a:effectLst>
              </a:rPr>
              <a:t>ID_CAP_SPEECH_RECOGNITION</a:t>
            </a:r>
            <a:endParaRPr lang="en-US" b="1" dirty="0">
              <a:effectLst>
                <a:outerShdw blurRad="38100" dist="38100" dir="2700000" algn="tl">
                  <a:srgbClr val="000000">
                    <a:alpha val="43137"/>
                  </a:srgbClr>
                </a:outerShdw>
              </a:effectLst>
            </a:endParaRPr>
          </a:p>
        </p:txBody>
      </p:sp>
      <p:pic>
        <p:nvPicPr>
          <p:cNvPr id="6" name="Picture 2" descr="C:\Users\Massimo\AppData\Local\Temp\SNAGHTML905a4e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8615" y="3330492"/>
            <a:ext cx="2166425" cy="1586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9071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Riconoscimento Vocale - Grammatiche</a:t>
            </a:r>
            <a:endParaRPr lang="en-US" dirty="0"/>
          </a:p>
        </p:txBody>
      </p:sp>
      <p:sp>
        <p:nvSpPr>
          <p:cNvPr id="3" name="Content Placeholder 2"/>
          <p:cNvSpPr>
            <a:spLocks noGrp="1"/>
          </p:cNvSpPr>
          <p:nvPr>
            <p:ph idx="1"/>
          </p:nvPr>
        </p:nvSpPr>
        <p:spPr/>
        <p:txBody>
          <a:bodyPr/>
          <a:lstStyle/>
          <a:p>
            <a:pPr marL="271463" indent="-271463"/>
            <a:r>
              <a:rPr lang="it-IT" sz="1400" dirty="0" smtClean="0"/>
              <a:t>Una grammatica definisce le parole e le frasi che un motore di riconoscimento vocale è in grado di comprendere.</a:t>
            </a:r>
          </a:p>
          <a:p>
            <a:pPr marL="271463" indent="-271463"/>
            <a:r>
              <a:rPr lang="it-IT" sz="1400" dirty="0" smtClean="0"/>
              <a:t>In WP8 abbiamo tre tipologie di grammatiche :</a:t>
            </a:r>
          </a:p>
          <a:p>
            <a:pPr marL="403622" lvl="1" indent="-272654"/>
            <a:r>
              <a:rPr lang="it-IT" sz="1400" b="1" dirty="0" smtClean="0"/>
              <a:t>Grammatiche predefinite</a:t>
            </a:r>
            <a:r>
              <a:rPr lang="it-IT" sz="1400" dirty="0" smtClean="0"/>
              <a:t>: sono due, una pensata per le ricerche web e l’altra per le piccole frasi (tipicamente gli SMS);</a:t>
            </a:r>
          </a:p>
          <a:p>
            <a:pPr marL="403622" lvl="1" indent="-272654"/>
            <a:r>
              <a:rPr lang="it-IT" sz="1400" b="1" dirty="0" smtClean="0"/>
              <a:t>Lista di vocaboli</a:t>
            </a:r>
            <a:r>
              <a:rPr lang="it-IT" sz="1400" dirty="0" smtClean="0"/>
              <a:t>: è una grammatica custom, molto leggera, composta da una lista di vocaboli (o brevissime frasi). Adatta alla selezione di opzioni;</a:t>
            </a:r>
          </a:p>
          <a:p>
            <a:pPr marL="403622" lvl="1" indent="-272654"/>
            <a:r>
              <a:rPr lang="it-IT" sz="1400" b="1" dirty="0" smtClean="0"/>
              <a:t>Grammatica XML</a:t>
            </a:r>
            <a:r>
              <a:rPr lang="it-IT" sz="1400" dirty="0" smtClean="0"/>
              <a:t>: basata sullo standard </a:t>
            </a:r>
            <a:r>
              <a:rPr lang="it-IT" sz="1400" dirty="0" smtClean="0">
                <a:effectLst>
                  <a:outerShdw blurRad="38100" dist="38100" dir="2700000" algn="tl">
                    <a:srgbClr val="000000">
                      <a:alpha val="43137"/>
                    </a:srgbClr>
                  </a:outerShdw>
                </a:effectLst>
              </a:rPr>
              <a:t>SRGS</a:t>
            </a:r>
            <a:r>
              <a:rPr lang="it-IT" sz="1400" dirty="0" smtClean="0"/>
              <a:t> (</a:t>
            </a:r>
            <a:r>
              <a:rPr lang="it-IT" sz="1400" dirty="0" smtClean="0">
                <a:effectLst>
                  <a:outerShdw blurRad="38100" dist="38100" dir="2700000" algn="tl">
                    <a:srgbClr val="000000">
                      <a:alpha val="43137"/>
                    </a:srgbClr>
                  </a:outerShdw>
                </a:effectLst>
              </a:rPr>
              <a:t>Speech Recognition Grammar Specification</a:t>
            </a:r>
            <a:r>
              <a:rPr lang="it-IT" sz="1400" dirty="0" smtClean="0"/>
              <a:t>) versione 1.0. Permette di avere anche grammatiche complesse.</a:t>
            </a:r>
            <a:endParaRPr lang="en-US" sz="1400" dirty="0"/>
          </a:p>
        </p:txBody>
      </p:sp>
    </p:spTree>
    <p:extLst>
      <p:ext uri="{BB962C8B-B14F-4D97-AF65-F5344CB8AC3E}">
        <p14:creationId xmlns:p14="http://schemas.microsoft.com/office/powerpoint/2010/main" val="10397704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Riconoscimento Vocale – facile facile</a:t>
            </a:r>
            <a:endParaRPr lang="en-US" dirty="0"/>
          </a:p>
        </p:txBody>
      </p:sp>
      <p:sp>
        <p:nvSpPr>
          <p:cNvPr id="3" name="Content Placeholder 2"/>
          <p:cNvSpPr>
            <a:spLocks noGrp="1"/>
          </p:cNvSpPr>
          <p:nvPr>
            <p:ph idx="1"/>
          </p:nvPr>
        </p:nvSpPr>
        <p:spPr>
          <a:xfrm>
            <a:off x="342900" y="1015805"/>
            <a:ext cx="6172200" cy="3365183"/>
          </a:xfrm>
        </p:spPr>
        <p:txBody>
          <a:bodyPr/>
          <a:lstStyle/>
          <a:p>
            <a:pPr marL="0" indent="0">
              <a:buNone/>
            </a:pPr>
            <a:r>
              <a:rPr lang="it-IT" sz="1400" dirty="0" smtClean="0"/>
              <a:t>La modalità più semplice per implementare delle funzionalità di riconoscimento vocale è l’utilizzo della classe </a:t>
            </a:r>
            <a:r>
              <a:rPr lang="it-IT" sz="1400" dirty="0" smtClean="0">
                <a:effectLst>
                  <a:outerShdw blurRad="38100" dist="38100" dir="2700000" algn="tl">
                    <a:srgbClr val="000000">
                      <a:alpha val="43137"/>
                    </a:srgbClr>
                  </a:outerShdw>
                </a:effectLst>
              </a:rPr>
              <a:t>SpeechRecognizerUI</a:t>
            </a:r>
            <a:r>
              <a:rPr lang="it-IT" sz="1400" dirty="0" smtClean="0"/>
              <a:t>.</a:t>
            </a:r>
          </a:p>
          <a:p>
            <a:pPr marL="0" indent="0">
              <a:buNone/>
            </a:pPr>
            <a:endParaRPr lang="it-IT" sz="1400" dirty="0"/>
          </a:p>
          <a:p>
            <a:pPr marL="0" indent="0">
              <a:buNone/>
            </a:pPr>
            <a:endParaRPr lang="it-IT" sz="1400" dirty="0" smtClean="0"/>
          </a:p>
          <a:p>
            <a:pPr marL="0" indent="0">
              <a:buNone/>
            </a:pPr>
            <a:endParaRPr lang="it-IT" sz="1400" dirty="0"/>
          </a:p>
          <a:p>
            <a:pPr marL="0" indent="0">
              <a:buNone/>
            </a:pPr>
            <a:endParaRPr lang="it-IT" sz="1400" dirty="0" smtClean="0"/>
          </a:p>
          <a:p>
            <a:pPr marL="0" indent="0">
              <a:buNone/>
            </a:pPr>
            <a:endParaRPr lang="it-IT" sz="1400" dirty="0" smtClean="0"/>
          </a:p>
          <a:p>
            <a:pPr marL="0" indent="0">
              <a:buNone/>
            </a:pPr>
            <a:r>
              <a:rPr lang="it-IT" sz="1400" dirty="0" smtClean="0"/>
              <a:t>La SpeechRecognizerUI apre l’interfaccia che</a:t>
            </a:r>
            <a:br>
              <a:rPr lang="it-IT" sz="1400" dirty="0" smtClean="0"/>
            </a:br>
            <a:r>
              <a:rPr lang="it-IT" sz="1400" dirty="0" smtClean="0"/>
              <a:t>comunica all’utente che il sistema è in ascolto.</a:t>
            </a:r>
          </a:p>
          <a:p>
            <a:pPr marL="0" indent="0">
              <a:buNone/>
            </a:pPr>
            <a:r>
              <a:rPr lang="it-IT" sz="1400" dirty="0" smtClean="0"/>
              <a:t>Se non vogliamo la UI possiamo utilizzare la classe</a:t>
            </a:r>
            <a:br>
              <a:rPr lang="it-IT" sz="1400" dirty="0" smtClean="0"/>
            </a:br>
            <a:r>
              <a:rPr lang="it-IT" sz="1400" dirty="0" smtClean="0"/>
              <a:t>SpeechRecognizer	</a:t>
            </a:r>
            <a:endParaRPr lang="en-US" sz="1400" dirty="0"/>
          </a:p>
        </p:txBody>
      </p:sp>
      <p:sp>
        <p:nvSpPr>
          <p:cNvPr id="5" name="Rectangle 1"/>
          <p:cNvSpPr>
            <a:spLocks noChangeArrowheads="1"/>
          </p:cNvSpPr>
          <p:nvPr/>
        </p:nvSpPr>
        <p:spPr bwMode="auto">
          <a:xfrm>
            <a:off x="342900" y="1759266"/>
            <a:ext cx="5226431" cy="120032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r>
              <a:rPr lang="en-US" sz="1050" dirty="0">
                <a:solidFill>
                  <a:srgbClr val="0000FF"/>
                </a:solidFill>
                <a:latin typeface="Consolas" panose="020B0609020204030204" pitchFamily="49" charset="0"/>
                <a:cs typeface="Consolas" panose="020B0609020204030204" pitchFamily="49" charset="0"/>
              </a:rPr>
              <a:t>Dim</a:t>
            </a:r>
            <a:r>
              <a:rPr lang="en-US" sz="1050" dirty="0">
                <a:solidFill>
                  <a:srgbClr val="000000"/>
                </a:solidFill>
                <a:latin typeface="Consolas" panose="020B0609020204030204" pitchFamily="49" charset="0"/>
                <a:cs typeface="Consolas" panose="020B0609020204030204" pitchFamily="49" charset="0"/>
              </a:rPr>
              <a:t> _</a:t>
            </a:r>
            <a:r>
              <a:rPr lang="en-US" sz="1050" dirty="0" err="1">
                <a:solidFill>
                  <a:srgbClr val="000000"/>
                </a:solidFill>
                <a:latin typeface="Consolas" panose="020B0609020204030204" pitchFamily="49" charset="0"/>
                <a:cs typeface="Consolas" panose="020B0609020204030204" pitchFamily="49" charset="0"/>
              </a:rPr>
              <a:t>RecoUI</a:t>
            </a:r>
            <a:r>
              <a:rPr lang="en-US" sz="1050" dirty="0">
                <a:solidFill>
                  <a:srgbClr val="000000"/>
                </a:solidFill>
                <a:latin typeface="Consolas" panose="020B0609020204030204" pitchFamily="49" charset="0"/>
                <a:cs typeface="Consolas" panose="020B0609020204030204" pitchFamily="49" charset="0"/>
              </a:rPr>
              <a:t> = </a:t>
            </a:r>
            <a:r>
              <a:rPr lang="en-US" sz="1050" dirty="0">
                <a:solidFill>
                  <a:srgbClr val="0000FF"/>
                </a:solidFill>
                <a:latin typeface="Consolas" panose="020B0609020204030204" pitchFamily="49" charset="0"/>
                <a:cs typeface="Consolas" panose="020B0609020204030204" pitchFamily="49" charset="0"/>
              </a:rPr>
              <a:t>New</a:t>
            </a:r>
            <a:r>
              <a:rPr lang="en-US" sz="1050" dirty="0">
                <a:solidFill>
                  <a:srgbClr val="000000"/>
                </a:solidFill>
                <a:latin typeface="Consolas" panose="020B0609020204030204" pitchFamily="49" charset="0"/>
                <a:cs typeface="Consolas" panose="020B0609020204030204" pitchFamily="49" charset="0"/>
              </a:rPr>
              <a:t> </a:t>
            </a:r>
            <a:r>
              <a:rPr lang="en-US" sz="1050" dirty="0" err="1">
                <a:solidFill>
                  <a:srgbClr val="2B91AF"/>
                </a:solidFill>
                <a:latin typeface="Consolas" panose="020B0609020204030204" pitchFamily="49" charset="0"/>
                <a:cs typeface="Consolas" panose="020B0609020204030204" pitchFamily="49" charset="0"/>
              </a:rPr>
              <a:t>SpeechRecognizerUI</a:t>
            </a:r>
            <a:r>
              <a:rPr lang="en-US" sz="1050" dirty="0">
                <a:solidFill>
                  <a:srgbClr val="000000"/>
                </a:solidFill>
                <a:latin typeface="Consolas" panose="020B0609020204030204" pitchFamily="49" charset="0"/>
                <a:cs typeface="Consolas" panose="020B0609020204030204" pitchFamily="49" charset="0"/>
              </a:rPr>
              <a:t> </a:t>
            </a:r>
          </a:p>
          <a:p>
            <a:pPr defTabSz="685800" eaLnBrk="0" fontAlgn="base" hangingPunct="0">
              <a:spcBef>
                <a:spcPct val="0"/>
              </a:spcBef>
              <a:spcAft>
                <a:spcPct val="0"/>
              </a:spcAft>
            </a:pPr>
            <a:r>
              <a:rPr lang="en-US" sz="1050" dirty="0">
                <a:solidFill>
                  <a:srgbClr val="0000FF"/>
                </a:solidFill>
                <a:latin typeface="Consolas" panose="020B0609020204030204" pitchFamily="49" charset="0"/>
                <a:cs typeface="Consolas" panose="020B0609020204030204" pitchFamily="49" charset="0"/>
              </a:rPr>
              <a:t>Dim</a:t>
            </a:r>
            <a:r>
              <a:rPr lang="en-US" sz="1050" dirty="0">
                <a:solidFill>
                  <a:srgbClr val="000000"/>
                </a:solidFill>
                <a:latin typeface="Consolas" panose="020B0609020204030204" pitchFamily="49" charset="0"/>
                <a:cs typeface="Consolas" panose="020B0609020204030204" pitchFamily="49" charset="0"/>
              </a:rPr>
              <a:t> </a:t>
            </a:r>
            <a:r>
              <a:rPr lang="en-US" sz="1050" dirty="0" err="1">
                <a:solidFill>
                  <a:srgbClr val="000000"/>
                </a:solidFill>
                <a:latin typeface="Consolas" panose="020B0609020204030204" pitchFamily="49" charset="0"/>
                <a:cs typeface="Consolas" panose="020B0609020204030204" pitchFamily="49" charset="0"/>
              </a:rPr>
              <a:t>recoResult</a:t>
            </a:r>
            <a:r>
              <a:rPr lang="en-US" sz="1050" dirty="0">
                <a:solidFill>
                  <a:srgbClr val="000000"/>
                </a:solidFill>
                <a:latin typeface="Consolas" panose="020B0609020204030204" pitchFamily="49" charset="0"/>
                <a:cs typeface="Consolas" panose="020B0609020204030204" pitchFamily="49" charset="0"/>
              </a:rPr>
              <a:t> = </a:t>
            </a:r>
            <a:r>
              <a:rPr lang="en-US" sz="1050" dirty="0">
                <a:solidFill>
                  <a:srgbClr val="0000FF"/>
                </a:solidFill>
                <a:latin typeface="Consolas" panose="020B0609020204030204" pitchFamily="49" charset="0"/>
                <a:cs typeface="Consolas" panose="020B0609020204030204" pitchFamily="49" charset="0"/>
              </a:rPr>
              <a:t>Await</a:t>
            </a:r>
            <a:r>
              <a:rPr lang="en-US" sz="1050" dirty="0">
                <a:solidFill>
                  <a:srgbClr val="000000"/>
                </a:solidFill>
                <a:latin typeface="Consolas" panose="020B0609020204030204" pitchFamily="49" charset="0"/>
                <a:cs typeface="Consolas" panose="020B0609020204030204" pitchFamily="49" charset="0"/>
              </a:rPr>
              <a:t> _</a:t>
            </a:r>
            <a:r>
              <a:rPr lang="en-US" sz="1050" dirty="0" err="1">
                <a:solidFill>
                  <a:srgbClr val="000000"/>
                </a:solidFill>
                <a:latin typeface="Consolas" panose="020B0609020204030204" pitchFamily="49" charset="0"/>
                <a:cs typeface="Consolas" panose="020B0609020204030204" pitchFamily="49" charset="0"/>
              </a:rPr>
              <a:t>RecoUI.RecognizeWithUIAsync</a:t>
            </a:r>
            <a:r>
              <a:rPr lang="en-US" sz="1050" dirty="0">
                <a:solidFill>
                  <a:srgbClr val="000000"/>
                </a:solidFill>
                <a:latin typeface="Consolas" panose="020B0609020204030204" pitchFamily="49" charset="0"/>
                <a:cs typeface="Consolas" panose="020B0609020204030204" pitchFamily="49" charset="0"/>
              </a:rPr>
              <a:t>() </a:t>
            </a:r>
          </a:p>
          <a:p>
            <a:pPr defTabSz="685800" eaLnBrk="0" fontAlgn="base" hangingPunct="0">
              <a:spcBef>
                <a:spcPct val="0"/>
              </a:spcBef>
              <a:spcAft>
                <a:spcPct val="0"/>
              </a:spcAft>
            </a:pPr>
            <a:r>
              <a:rPr lang="en-US" sz="1050" dirty="0">
                <a:solidFill>
                  <a:srgbClr val="0000FF"/>
                </a:solidFill>
                <a:latin typeface="Consolas" panose="020B0609020204030204" pitchFamily="49" charset="0"/>
                <a:cs typeface="Consolas" panose="020B0609020204030204" pitchFamily="49" charset="0"/>
              </a:rPr>
              <a:t>If</a:t>
            </a:r>
            <a:r>
              <a:rPr lang="en-US" sz="1050" dirty="0">
                <a:solidFill>
                  <a:srgbClr val="000000"/>
                </a:solidFill>
                <a:latin typeface="Consolas" panose="020B0609020204030204" pitchFamily="49" charset="0"/>
                <a:cs typeface="Consolas" panose="020B0609020204030204" pitchFamily="49" charset="0"/>
              </a:rPr>
              <a:t> </a:t>
            </a:r>
            <a:r>
              <a:rPr lang="en-US" sz="1050" dirty="0" err="1">
                <a:solidFill>
                  <a:srgbClr val="000000"/>
                </a:solidFill>
                <a:latin typeface="Consolas" panose="020B0609020204030204" pitchFamily="49" charset="0"/>
                <a:cs typeface="Consolas" panose="020B0609020204030204" pitchFamily="49" charset="0"/>
              </a:rPr>
              <a:t>recoResult.ResultStatus</a:t>
            </a:r>
            <a:r>
              <a:rPr lang="en-US" sz="1050" dirty="0">
                <a:solidFill>
                  <a:srgbClr val="000000"/>
                </a:solidFill>
                <a:latin typeface="Consolas" panose="020B0609020204030204" pitchFamily="49" charset="0"/>
                <a:cs typeface="Consolas" panose="020B0609020204030204" pitchFamily="49" charset="0"/>
              </a:rPr>
              <a:t> = </a:t>
            </a:r>
            <a:r>
              <a:rPr lang="en-US" sz="1050" dirty="0" err="1">
                <a:solidFill>
                  <a:srgbClr val="2B91AF"/>
                </a:solidFill>
                <a:latin typeface="Consolas" panose="020B0609020204030204" pitchFamily="49" charset="0"/>
                <a:cs typeface="Consolas" panose="020B0609020204030204" pitchFamily="49" charset="0"/>
              </a:rPr>
              <a:t>SpeechRecognitionUIStatus</a:t>
            </a:r>
            <a:r>
              <a:rPr lang="en-US" sz="1050" dirty="0" err="1">
                <a:solidFill>
                  <a:srgbClr val="000000"/>
                </a:solidFill>
                <a:latin typeface="Consolas" panose="020B0609020204030204" pitchFamily="49" charset="0"/>
                <a:cs typeface="Consolas" panose="020B0609020204030204" pitchFamily="49" charset="0"/>
              </a:rPr>
              <a:t>.Succeeded</a:t>
            </a:r>
            <a:r>
              <a:rPr lang="en-US" sz="1050" dirty="0">
                <a:solidFill>
                  <a:srgbClr val="000000"/>
                </a:solidFill>
                <a:latin typeface="Consolas" panose="020B0609020204030204" pitchFamily="49" charset="0"/>
                <a:cs typeface="Consolas" panose="020B0609020204030204" pitchFamily="49" charset="0"/>
              </a:rPr>
              <a:t> </a:t>
            </a:r>
            <a:r>
              <a:rPr lang="en-US" sz="1050" dirty="0">
                <a:solidFill>
                  <a:srgbClr val="0000FF"/>
                </a:solidFill>
                <a:latin typeface="Consolas" panose="020B0609020204030204" pitchFamily="49" charset="0"/>
                <a:cs typeface="Consolas" panose="020B0609020204030204" pitchFamily="49" charset="0"/>
              </a:rPr>
              <a:t>Then</a:t>
            </a:r>
          </a:p>
          <a:p>
            <a:pPr defTabSz="685800" eaLnBrk="0" fontAlgn="base" hangingPunct="0">
              <a:spcBef>
                <a:spcPct val="0"/>
              </a:spcBef>
              <a:spcAft>
                <a:spcPct val="0"/>
              </a:spcAft>
            </a:pPr>
            <a:r>
              <a:rPr lang="en-US" sz="1050" dirty="0">
                <a:solidFill>
                  <a:srgbClr val="000000"/>
                </a:solidFill>
                <a:latin typeface="Consolas" panose="020B0609020204030204" pitchFamily="49" charset="0"/>
                <a:cs typeface="Consolas" panose="020B0609020204030204" pitchFamily="49" charset="0"/>
              </a:rPr>
              <a:t>     </a:t>
            </a:r>
            <a:r>
              <a:rPr lang="en-US" sz="1050" dirty="0" err="1">
                <a:solidFill>
                  <a:srgbClr val="0000FF"/>
                </a:solidFill>
                <a:latin typeface="Consolas" panose="020B0609020204030204" pitchFamily="49" charset="0"/>
                <a:cs typeface="Consolas" panose="020B0609020204030204" pitchFamily="49" charset="0"/>
              </a:rPr>
              <a:t>Me</a:t>
            </a:r>
            <a:r>
              <a:rPr lang="en-US" sz="1050" dirty="0" err="1">
                <a:solidFill>
                  <a:srgbClr val="000000"/>
                </a:solidFill>
                <a:latin typeface="Consolas" panose="020B0609020204030204" pitchFamily="49" charset="0"/>
                <a:cs typeface="Consolas" panose="020B0609020204030204" pitchFamily="49" charset="0"/>
              </a:rPr>
              <a:t>.txtRecognized.Text</a:t>
            </a:r>
            <a:r>
              <a:rPr lang="en-US" sz="1050" dirty="0">
                <a:solidFill>
                  <a:srgbClr val="000000"/>
                </a:solidFill>
                <a:latin typeface="Consolas" panose="020B0609020204030204" pitchFamily="49" charset="0"/>
                <a:cs typeface="Consolas" panose="020B0609020204030204" pitchFamily="49" charset="0"/>
              </a:rPr>
              <a:t> = </a:t>
            </a:r>
            <a:r>
              <a:rPr lang="en-US" sz="1050" dirty="0" err="1">
                <a:solidFill>
                  <a:srgbClr val="000000"/>
                </a:solidFill>
                <a:latin typeface="Consolas" panose="020B0609020204030204" pitchFamily="49" charset="0"/>
                <a:cs typeface="Consolas" panose="020B0609020204030204" pitchFamily="49" charset="0"/>
              </a:rPr>
              <a:t>recoResult.RecognitionResult.Text</a:t>
            </a:r>
            <a:endParaRPr lang="en-US" sz="1050" dirty="0">
              <a:solidFill>
                <a:srgbClr val="000000"/>
              </a:solidFill>
              <a:latin typeface="Consolas" panose="020B0609020204030204" pitchFamily="49" charset="0"/>
              <a:cs typeface="Consolas" panose="020B0609020204030204" pitchFamily="49" charset="0"/>
            </a:endParaRPr>
          </a:p>
          <a:p>
            <a:pPr defTabSz="685800" eaLnBrk="0" fontAlgn="base" hangingPunct="0">
              <a:spcBef>
                <a:spcPct val="0"/>
              </a:spcBef>
              <a:spcAft>
                <a:spcPct val="0"/>
              </a:spcAft>
            </a:pPr>
            <a:r>
              <a:rPr lang="en-US" sz="1050" dirty="0">
                <a:solidFill>
                  <a:srgbClr val="0000FF"/>
                </a:solidFill>
                <a:latin typeface="Consolas" panose="020B0609020204030204" pitchFamily="49" charset="0"/>
                <a:cs typeface="Consolas" panose="020B0609020204030204" pitchFamily="49" charset="0"/>
              </a:rPr>
              <a:t>Else</a:t>
            </a:r>
          </a:p>
          <a:p>
            <a:pPr defTabSz="685800" eaLnBrk="0" fontAlgn="base" hangingPunct="0">
              <a:spcBef>
                <a:spcPct val="0"/>
              </a:spcBef>
              <a:spcAft>
                <a:spcPct val="0"/>
              </a:spcAft>
            </a:pPr>
            <a:r>
              <a:rPr lang="en-US" sz="1050" dirty="0">
                <a:solidFill>
                  <a:srgbClr val="000000"/>
                </a:solidFill>
                <a:latin typeface="Consolas" panose="020B0609020204030204" pitchFamily="49" charset="0"/>
                <a:cs typeface="Consolas" panose="020B0609020204030204" pitchFamily="49" charset="0"/>
              </a:rPr>
              <a:t>     </a:t>
            </a:r>
            <a:r>
              <a:rPr lang="en-US" sz="1050" dirty="0" err="1">
                <a:solidFill>
                  <a:srgbClr val="2B91AF"/>
                </a:solidFill>
                <a:latin typeface="Consolas" panose="020B0609020204030204" pitchFamily="49" charset="0"/>
                <a:cs typeface="Consolas" panose="020B0609020204030204" pitchFamily="49" charset="0"/>
              </a:rPr>
              <a:t>MessageBox</a:t>
            </a:r>
            <a:r>
              <a:rPr lang="en-US" sz="1050" dirty="0" err="1">
                <a:solidFill>
                  <a:srgbClr val="000000"/>
                </a:solidFill>
                <a:latin typeface="Consolas" panose="020B0609020204030204" pitchFamily="49" charset="0"/>
                <a:cs typeface="Consolas" panose="020B0609020204030204" pitchFamily="49" charset="0"/>
              </a:rPr>
              <a:t>.Show</a:t>
            </a:r>
            <a:r>
              <a:rPr lang="en-US" sz="1050" dirty="0">
                <a:solidFill>
                  <a:srgbClr val="000000"/>
                </a:solidFill>
                <a:latin typeface="Consolas" panose="020B0609020204030204" pitchFamily="49" charset="0"/>
                <a:cs typeface="Consolas" panose="020B0609020204030204" pitchFamily="49" charset="0"/>
              </a:rPr>
              <a:t>(</a:t>
            </a:r>
            <a:r>
              <a:rPr lang="en-US" sz="1050" dirty="0" err="1">
                <a:solidFill>
                  <a:srgbClr val="000000"/>
                </a:solidFill>
                <a:latin typeface="Consolas" panose="020B0609020204030204" pitchFamily="49" charset="0"/>
                <a:cs typeface="Consolas" panose="020B0609020204030204" pitchFamily="49" charset="0"/>
              </a:rPr>
              <a:t>recoResult.ResultStatus.ToString</a:t>
            </a:r>
            <a:r>
              <a:rPr lang="en-US" sz="1050" dirty="0">
                <a:solidFill>
                  <a:srgbClr val="000000"/>
                </a:solidFill>
                <a:latin typeface="Consolas" panose="020B0609020204030204" pitchFamily="49" charset="0"/>
                <a:cs typeface="Consolas" panose="020B0609020204030204" pitchFamily="49" charset="0"/>
              </a:rPr>
              <a:t>()) </a:t>
            </a:r>
          </a:p>
          <a:p>
            <a:pPr defTabSz="685800" eaLnBrk="0" fontAlgn="base" hangingPunct="0">
              <a:spcBef>
                <a:spcPct val="0"/>
              </a:spcBef>
              <a:spcAft>
                <a:spcPct val="0"/>
              </a:spcAft>
            </a:pPr>
            <a:r>
              <a:rPr lang="en-US" sz="1050" dirty="0">
                <a:solidFill>
                  <a:srgbClr val="0000FF"/>
                </a:solidFill>
                <a:latin typeface="Consolas" panose="020B0609020204030204" pitchFamily="49" charset="0"/>
                <a:cs typeface="Consolas" panose="020B0609020204030204" pitchFamily="49" charset="0"/>
              </a:rPr>
              <a:t>End</a:t>
            </a:r>
            <a:r>
              <a:rPr lang="en-US" sz="1050" dirty="0">
                <a:solidFill>
                  <a:srgbClr val="000000"/>
                </a:solidFill>
                <a:latin typeface="Consolas" panose="020B0609020204030204" pitchFamily="49" charset="0"/>
                <a:cs typeface="Consolas" panose="020B0609020204030204" pitchFamily="49" charset="0"/>
              </a:rPr>
              <a:t> </a:t>
            </a:r>
            <a:r>
              <a:rPr lang="en-US" sz="1050" dirty="0">
                <a:solidFill>
                  <a:srgbClr val="0000FF"/>
                </a:solidFill>
                <a:latin typeface="Consolas" panose="020B0609020204030204" pitchFamily="49" charset="0"/>
                <a:cs typeface="Consolas" panose="020B0609020204030204" pitchFamily="49" charset="0"/>
              </a:rPr>
              <a:t>If</a:t>
            </a:r>
            <a:r>
              <a:rPr lang="en-US" sz="1050" dirty="0">
                <a:solidFill>
                  <a:srgbClr val="000000"/>
                </a:solidFill>
                <a:latin typeface="Consolas" panose="020B0609020204030204" pitchFamily="49" charset="0"/>
                <a:cs typeface="Consolas" panose="020B0609020204030204" pitchFamily="49" charset="0"/>
              </a:rPr>
              <a:t> </a:t>
            </a:r>
            <a:endParaRPr lang="en-US" sz="3200" dirty="0">
              <a:latin typeface="Arial" panose="020B0604020202020204"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1138" y="2455216"/>
            <a:ext cx="1443962" cy="2406603"/>
          </a:xfrm>
          <a:prstGeom prst="rect">
            <a:avLst/>
          </a:prstGeom>
        </p:spPr>
      </p:pic>
    </p:spTree>
    <p:extLst>
      <p:ext uri="{BB962C8B-B14F-4D97-AF65-F5344CB8AC3E}">
        <p14:creationId xmlns:p14="http://schemas.microsoft.com/office/powerpoint/2010/main" val="25819724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15608"/>
            <a:ext cx="6172200" cy="290849"/>
          </a:xfrm>
        </p:spPr>
        <p:txBody>
          <a:bodyPr/>
          <a:lstStyle/>
          <a:p>
            <a:r>
              <a:rPr lang="it-IT" dirty="0" smtClean="0"/>
              <a:t>Riconoscimento Vocale – Phrase List Grammar</a:t>
            </a:r>
            <a:endParaRPr lang="en-US" dirty="0"/>
          </a:p>
        </p:txBody>
      </p:sp>
      <p:sp>
        <p:nvSpPr>
          <p:cNvPr id="3" name="Content Placeholder 2"/>
          <p:cNvSpPr>
            <a:spLocks noGrp="1"/>
          </p:cNvSpPr>
          <p:nvPr>
            <p:ph idx="1"/>
          </p:nvPr>
        </p:nvSpPr>
        <p:spPr>
          <a:xfrm>
            <a:off x="342900" y="995069"/>
            <a:ext cx="6172200" cy="3365183"/>
          </a:xfrm>
        </p:spPr>
        <p:txBody>
          <a:bodyPr/>
          <a:lstStyle/>
          <a:p>
            <a:pPr marL="0" indent="0">
              <a:buNone/>
            </a:pPr>
            <a:r>
              <a:rPr lang="it-IT" sz="1400" dirty="0" smtClean="0"/>
              <a:t>Se vogliamo limitare le parole che il motore di riconoscimento vocale è in grado di riconoscere possiamo utilizzare una lista di vocaboli come grammatica.</a:t>
            </a:r>
          </a:p>
          <a:p>
            <a:pPr marL="0" indent="0">
              <a:buNone/>
            </a:pPr>
            <a:endParaRPr lang="it-IT" sz="1400" dirty="0"/>
          </a:p>
          <a:p>
            <a:pPr marL="0" indent="0">
              <a:buNone/>
            </a:pPr>
            <a:endParaRPr lang="it-IT" sz="1400" dirty="0" smtClean="0"/>
          </a:p>
          <a:p>
            <a:pPr marL="0" indent="0">
              <a:buNone/>
            </a:pPr>
            <a:endParaRPr lang="it-IT" sz="1400" dirty="0"/>
          </a:p>
          <a:p>
            <a:pPr marL="0" indent="0">
              <a:buNone/>
            </a:pPr>
            <a:endParaRPr lang="it-IT" sz="1400" dirty="0" smtClean="0"/>
          </a:p>
          <a:p>
            <a:pPr marL="0" indent="0">
              <a:buNone/>
            </a:pPr>
            <a:endParaRPr lang="it-IT" sz="1400" dirty="0" smtClean="0"/>
          </a:p>
          <a:p>
            <a:pPr marL="0" indent="0">
              <a:buNone/>
            </a:pPr>
            <a:r>
              <a:rPr lang="it-IT" sz="1400" dirty="0" smtClean="0"/>
              <a:t>La collezione Grammars della classe SpeechRecognizer permette di aggiungere permette di gestire la grammatica.</a:t>
            </a:r>
          </a:p>
          <a:p>
            <a:pPr marL="0" indent="0">
              <a:buNone/>
            </a:pPr>
            <a:r>
              <a:rPr lang="it-IT" sz="1400" dirty="0" smtClean="0"/>
              <a:t>Possiamo aggiungere quante liste vogliamo identificandole con una chiave (nell’esempio «phraseList», detta anche «Rule»)</a:t>
            </a:r>
          </a:p>
        </p:txBody>
      </p:sp>
      <p:sp>
        <p:nvSpPr>
          <p:cNvPr id="4" name="Date Placeholder 3"/>
          <p:cNvSpPr>
            <a:spLocks noGrp="1"/>
          </p:cNvSpPr>
          <p:nvPr>
            <p:ph type="dt" sz="half" idx="10"/>
          </p:nvPr>
        </p:nvSpPr>
        <p:spPr/>
        <p:txBody>
          <a:bodyPr/>
          <a:lstStyle/>
          <a:p>
            <a:fld id="{B4CA4CF3-D0EB-45B5-B91E-11BEEAD2A922}" type="datetime1">
              <a:rPr lang="it-IT" smtClean="0"/>
              <a:t>17/01/2013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804D0D5-5487-4A81-A63C-3731666088A7}" type="slidenum">
              <a:rPr lang="it-IT" smtClean="0"/>
              <a:t>28</a:t>
            </a:fld>
            <a:endParaRPr lang="it-IT"/>
          </a:p>
        </p:txBody>
      </p:sp>
      <p:sp>
        <p:nvSpPr>
          <p:cNvPr id="8" name="Rectangle 2"/>
          <p:cNvSpPr>
            <a:spLocks noChangeArrowheads="1"/>
          </p:cNvSpPr>
          <p:nvPr/>
        </p:nvSpPr>
        <p:spPr bwMode="auto">
          <a:xfrm>
            <a:off x="221070" y="1908452"/>
            <a:ext cx="6415859" cy="130035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r>
              <a:rPr lang="en-US" sz="1000" dirty="0">
                <a:solidFill>
                  <a:srgbClr val="0000FF"/>
                </a:solidFill>
                <a:latin typeface="Consolas" panose="020B0609020204030204" pitchFamily="49" charset="0"/>
                <a:cs typeface="Consolas" panose="020B0609020204030204" pitchFamily="49" charset="0"/>
              </a:rPr>
              <a:t>Private</a:t>
            </a:r>
            <a:r>
              <a:rPr lang="en-US" sz="1000" dirty="0">
                <a:solidFill>
                  <a:srgbClr val="000000"/>
                </a:solidFill>
                <a:latin typeface="Consolas" panose="020B0609020204030204" pitchFamily="49" charset="0"/>
                <a:cs typeface="Consolas" panose="020B0609020204030204" pitchFamily="49" charset="0"/>
              </a:rPr>
              <a:t> </a:t>
            </a:r>
            <a:r>
              <a:rPr lang="en-US" sz="1000" dirty="0" err="1">
                <a:solidFill>
                  <a:srgbClr val="0000FF"/>
                </a:solidFill>
                <a:latin typeface="Consolas" panose="020B0609020204030204" pitchFamily="49" charset="0"/>
                <a:cs typeface="Consolas" panose="020B0609020204030204" pitchFamily="49" charset="0"/>
              </a:rPr>
              <a:t>Async</a:t>
            </a: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0000FF"/>
                </a:solidFill>
                <a:latin typeface="Consolas" panose="020B0609020204030204" pitchFamily="49" charset="0"/>
                <a:cs typeface="Consolas" panose="020B0609020204030204" pitchFamily="49" charset="0"/>
              </a:rPr>
              <a:t>Function</a:t>
            </a:r>
            <a:r>
              <a:rPr lang="en-US" sz="1000" dirty="0">
                <a:solidFill>
                  <a:srgbClr val="000000"/>
                </a:solidFill>
                <a:latin typeface="Consolas" panose="020B0609020204030204" pitchFamily="49" charset="0"/>
                <a:cs typeface="Consolas" panose="020B0609020204030204" pitchFamily="49" charset="0"/>
              </a:rPr>
              <a:t> </a:t>
            </a:r>
            <a:r>
              <a:rPr lang="en-US" sz="1000" dirty="0" err="1">
                <a:solidFill>
                  <a:srgbClr val="000000"/>
                </a:solidFill>
                <a:latin typeface="Consolas" panose="020B0609020204030204" pitchFamily="49" charset="0"/>
                <a:cs typeface="Consolas" panose="020B0609020204030204" pitchFamily="49" charset="0"/>
              </a:rPr>
              <a:t>InitializeSpeechRecognizer</a:t>
            </a: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0000FF"/>
                </a:solidFill>
                <a:latin typeface="Consolas" panose="020B0609020204030204" pitchFamily="49" charset="0"/>
                <a:cs typeface="Consolas" panose="020B0609020204030204" pitchFamily="49" charset="0"/>
              </a:rPr>
              <a:t>As</a:t>
            </a:r>
            <a:r>
              <a:rPr lang="en-US" sz="1000" dirty="0">
                <a:solidFill>
                  <a:srgbClr val="000000"/>
                </a:solidFill>
                <a:latin typeface="Consolas" panose="020B0609020204030204" pitchFamily="49" charset="0"/>
                <a:cs typeface="Consolas" panose="020B0609020204030204" pitchFamily="49" charset="0"/>
              </a:rPr>
              <a:t> task</a:t>
            </a:r>
          </a:p>
          <a:p>
            <a:pPr defTabSz="685800" eaLnBrk="0" fontAlgn="base" hangingPunct="0">
              <a:spcBef>
                <a:spcPct val="0"/>
              </a:spcBef>
              <a:spcAft>
                <a:spcPct val="0"/>
              </a:spcAft>
            </a:pP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008000"/>
                </a:solidFill>
                <a:latin typeface="Consolas" panose="020B0609020204030204" pitchFamily="49" charset="0"/>
                <a:cs typeface="Consolas" panose="020B0609020204030204" pitchFamily="49" charset="0"/>
              </a:rPr>
              <a:t>' </a:t>
            </a:r>
            <a:r>
              <a:rPr lang="en-US" sz="1000" dirty="0" err="1">
                <a:solidFill>
                  <a:srgbClr val="008000"/>
                </a:solidFill>
                <a:latin typeface="Consolas" panose="020B0609020204030204" pitchFamily="49" charset="0"/>
                <a:cs typeface="Consolas" panose="020B0609020204030204" pitchFamily="49" charset="0"/>
              </a:rPr>
              <a:t>Istanzio</a:t>
            </a:r>
            <a:r>
              <a:rPr lang="en-US" sz="1000" dirty="0">
                <a:solidFill>
                  <a:srgbClr val="008000"/>
                </a:solidFill>
                <a:latin typeface="Consolas" panose="020B0609020204030204" pitchFamily="49" charset="0"/>
                <a:cs typeface="Consolas" panose="020B0609020204030204" pitchFamily="49" charset="0"/>
              </a:rPr>
              <a:t> </a:t>
            </a:r>
            <a:r>
              <a:rPr lang="en-US" sz="1000" dirty="0" err="1">
                <a:solidFill>
                  <a:srgbClr val="008000"/>
                </a:solidFill>
                <a:latin typeface="Consolas" panose="020B0609020204030204" pitchFamily="49" charset="0"/>
                <a:cs typeface="Consolas" panose="020B0609020204030204" pitchFamily="49" charset="0"/>
              </a:rPr>
              <a:t>l'oggetto</a:t>
            </a:r>
            <a:r>
              <a:rPr lang="en-US" sz="1000" dirty="0">
                <a:solidFill>
                  <a:srgbClr val="008000"/>
                </a:solidFill>
                <a:latin typeface="Consolas" panose="020B0609020204030204" pitchFamily="49" charset="0"/>
                <a:cs typeface="Consolas" panose="020B0609020204030204" pitchFamily="49" charset="0"/>
              </a:rPr>
              <a:t> da </a:t>
            </a:r>
            <a:r>
              <a:rPr lang="en-US" sz="1000" dirty="0" err="1">
                <a:solidFill>
                  <a:srgbClr val="008000"/>
                </a:solidFill>
                <a:latin typeface="Consolas" panose="020B0609020204030204" pitchFamily="49" charset="0"/>
                <a:cs typeface="Consolas" panose="020B0609020204030204" pitchFamily="49" charset="0"/>
              </a:rPr>
              <a:t>utilizzare</a:t>
            </a:r>
            <a:r>
              <a:rPr lang="en-US" sz="1000" dirty="0">
                <a:solidFill>
                  <a:srgbClr val="008000"/>
                </a:solidFill>
                <a:latin typeface="Consolas" panose="020B0609020204030204" pitchFamily="49" charset="0"/>
                <a:cs typeface="Consolas" panose="020B0609020204030204" pitchFamily="49" charset="0"/>
              </a:rPr>
              <a:t> per </a:t>
            </a:r>
            <a:r>
              <a:rPr lang="en-US" sz="1000" dirty="0" err="1">
                <a:solidFill>
                  <a:srgbClr val="008000"/>
                </a:solidFill>
                <a:latin typeface="Consolas" panose="020B0609020204030204" pitchFamily="49" charset="0"/>
                <a:cs typeface="Consolas" panose="020B0609020204030204" pitchFamily="49" charset="0"/>
              </a:rPr>
              <a:t>il</a:t>
            </a:r>
            <a:r>
              <a:rPr lang="en-US" sz="1000" dirty="0">
                <a:solidFill>
                  <a:srgbClr val="008000"/>
                </a:solidFill>
                <a:latin typeface="Consolas" panose="020B0609020204030204" pitchFamily="49" charset="0"/>
                <a:cs typeface="Consolas" panose="020B0609020204030204" pitchFamily="49" charset="0"/>
              </a:rPr>
              <a:t> </a:t>
            </a:r>
            <a:r>
              <a:rPr lang="en-US" sz="1000" dirty="0" err="1">
                <a:solidFill>
                  <a:srgbClr val="008000"/>
                </a:solidFill>
                <a:latin typeface="Consolas" panose="020B0609020204030204" pitchFamily="49" charset="0"/>
                <a:cs typeface="Consolas" panose="020B0609020204030204" pitchFamily="49" charset="0"/>
              </a:rPr>
              <a:t>riconoscimento</a:t>
            </a:r>
            <a:endParaRPr lang="en-US" sz="1000" dirty="0">
              <a:solidFill>
                <a:srgbClr val="008000"/>
              </a:solidFill>
              <a:latin typeface="Consolas" panose="020B0609020204030204" pitchFamily="49" charset="0"/>
              <a:cs typeface="Consolas" panose="020B0609020204030204" pitchFamily="49" charset="0"/>
            </a:endParaRPr>
          </a:p>
          <a:p>
            <a:pPr defTabSz="685800" eaLnBrk="0" fontAlgn="base" hangingPunct="0">
              <a:spcBef>
                <a:spcPct val="0"/>
              </a:spcBef>
              <a:spcAft>
                <a:spcPct val="0"/>
              </a:spcAft>
            </a:pPr>
            <a:r>
              <a:rPr lang="en-US" sz="1000" dirty="0">
                <a:solidFill>
                  <a:srgbClr val="000000"/>
                </a:solidFill>
                <a:latin typeface="Consolas" panose="020B0609020204030204" pitchFamily="49" charset="0"/>
                <a:cs typeface="Consolas" panose="020B0609020204030204" pitchFamily="49" charset="0"/>
              </a:rPr>
              <a:t>     recognizer = </a:t>
            </a:r>
            <a:r>
              <a:rPr lang="en-US" sz="1000" dirty="0">
                <a:solidFill>
                  <a:srgbClr val="0000FF"/>
                </a:solidFill>
                <a:latin typeface="Consolas" panose="020B0609020204030204" pitchFamily="49" charset="0"/>
                <a:cs typeface="Consolas" panose="020B0609020204030204" pitchFamily="49" charset="0"/>
              </a:rPr>
              <a:t>New</a:t>
            </a:r>
            <a:r>
              <a:rPr lang="en-US" sz="1000" dirty="0">
                <a:solidFill>
                  <a:srgbClr val="000000"/>
                </a:solidFill>
                <a:latin typeface="Consolas" panose="020B0609020204030204" pitchFamily="49" charset="0"/>
                <a:cs typeface="Consolas" panose="020B0609020204030204" pitchFamily="49" charset="0"/>
              </a:rPr>
              <a:t> </a:t>
            </a:r>
            <a:r>
              <a:rPr lang="en-US" sz="1000" dirty="0" err="1">
                <a:solidFill>
                  <a:srgbClr val="000000"/>
                </a:solidFill>
                <a:latin typeface="Consolas" panose="020B0609020204030204" pitchFamily="49" charset="0"/>
                <a:cs typeface="Consolas" panose="020B0609020204030204" pitchFamily="49" charset="0"/>
              </a:rPr>
              <a:t>SpeechRecognizer</a:t>
            </a:r>
            <a:endParaRPr lang="en-US" sz="1000" dirty="0">
              <a:solidFill>
                <a:srgbClr val="000000"/>
              </a:solidFill>
              <a:latin typeface="Consolas" panose="020B0609020204030204" pitchFamily="49" charset="0"/>
              <a:cs typeface="Consolas" panose="020B0609020204030204" pitchFamily="49" charset="0"/>
            </a:endParaRPr>
          </a:p>
          <a:p>
            <a:pPr defTabSz="685800" eaLnBrk="0" fontAlgn="base" hangingPunct="0">
              <a:spcBef>
                <a:spcPct val="0"/>
              </a:spcBef>
              <a:spcAft>
                <a:spcPct val="0"/>
              </a:spcAft>
            </a:pP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008000"/>
                </a:solidFill>
                <a:latin typeface="Consolas" panose="020B0609020204030204" pitchFamily="49" charset="0"/>
                <a:cs typeface="Consolas" panose="020B0609020204030204" pitchFamily="49" charset="0"/>
              </a:rPr>
              <a:t>' </a:t>
            </a:r>
            <a:r>
              <a:rPr lang="en-US" sz="1000" dirty="0" err="1">
                <a:solidFill>
                  <a:srgbClr val="008000"/>
                </a:solidFill>
                <a:latin typeface="Consolas" panose="020B0609020204030204" pitchFamily="49" charset="0"/>
                <a:cs typeface="Consolas" panose="020B0609020204030204" pitchFamily="49" charset="0"/>
              </a:rPr>
              <a:t>Imposto</a:t>
            </a:r>
            <a:r>
              <a:rPr lang="en-US" sz="1000" dirty="0">
                <a:solidFill>
                  <a:srgbClr val="008000"/>
                </a:solidFill>
                <a:latin typeface="Consolas" panose="020B0609020204030204" pitchFamily="49" charset="0"/>
                <a:cs typeface="Consolas" panose="020B0609020204030204" pitchFamily="49" charset="0"/>
              </a:rPr>
              <a:t> </a:t>
            </a:r>
            <a:r>
              <a:rPr lang="en-US" sz="1000" dirty="0" err="1">
                <a:solidFill>
                  <a:srgbClr val="008000"/>
                </a:solidFill>
                <a:latin typeface="Consolas" panose="020B0609020204030204" pitchFamily="49" charset="0"/>
                <a:cs typeface="Consolas" panose="020B0609020204030204" pitchFamily="49" charset="0"/>
              </a:rPr>
              <a:t>il</a:t>
            </a:r>
            <a:r>
              <a:rPr lang="en-US" sz="1000" dirty="0">
                <a:solidFill>
                  <a:srgbClr val="008000"/>
                </a:solidFill>
                <a:latin typeface="Consolas" panose="020B0609020204030204" pitchFamily="49" charset="0"/>
                <a:cs typeface="Consolas" panose="020B0609020204030204" pitchFamily="49" charset="0"/>
              </a:rPr>
              <a:t> file di </a:t>
            </a:r>
            <a:r>
              <a:rPr lang="en-US" sz="1000" dirty="0" err="1">
                <a:solidFill>
                  <a:srgbClr val="008000"/>
                </a:solidFill>
                <a:latin typeface="Consolas" panose="020B0609020204030204" pitchFamily="49" charset="0"/>
                <a:cs typeface="Consolas" panose="020B0609020204030204" pitchFamily="49" charset="0"/>
              </a:rPr>
              <a:t>grammatica</a:t>
            </a:r>
            <a:r>
              <a:rPr lang="en-US" sz="1000" dirty="0">
                <a:solidFill>
                  <a:srgbClr val="008000"/>
                </a:solidFill>
                <a:latin typeface="Consolas" panose="020B0609020204030204" pitchFamily="49" charset="0"/>
                <a:cs typeface="Consolas" panose="020B0609020204030204" pitchFamily="49" charset="0"/>
              </a:rPr>
              <a:t> </a:t>
            </a:r>
            <a:r>
              <a:rPr lang="en-US" sz="1000" dirty="0" err="1">
                <a:solidFill>
                  <a:srgbClr val="008000"/>
                </a:solidFill>
                <a:latin typeface="Consolas" panose="020B0609020204030204" pitchFamily="49" charset="0"/>
                <a:cs typeface="Consolas" panose="020B0609020204030204" pitchFamily="49" charset="0"/>
              </a:rPr>
              <a:t>ed</a:t>
            </a:r>
            <a:r>
              <a:rPr lang="en-US" sz="1000" dirty="0">
                <a:solidFill>
                  <a:srgbClr val="008000"/>
                </a:solidFill>
                <a:latin typeface="Consolas" panose="020B0609020204030204" pitchFamily="49" charset="0"/>
                <a:cs typeface="Consolas" panose="020B0609020204030204" pitchFamily="49" charset="0"/>
              </a:rPr>
              <a:t> </a:t>
            </a:r>
            <a:r>
              <a:rPr lang="en-US" sz="1000" dirty="0" err="1">
                <a:solidFill>
                  <a:srgbClr val="008000"/>
                </a:solidFill>
                <a:latin typeface="Consolas" panose="020B0609020204030204" pitchFamily="49" charset="0"/>
                <a:cs typeface="Consolas" panose="020B0609020204030204" pitchFamily="49" charset="0"/>
              </a:rPr>
              <a:t>eseguo</a:t>
            </a:r>
            <a:r>
              <a:rPr lang="en-US" sz="1000" dirty="0">
                <a:solidFill>
                  <a:srgbClr val="008000"/>
                </a:solidFill>
                <a:latin typeface="Consolas" panose="020B0609020204030204" pitchFamily="49" charset="0"/>
                <a:cs typeface="Consolas" panose="020B0609020204030204" pitchFamily="49" charset="0"/>
              </a:rPr>
              <a:t> </a:t>
            </a:r>
            <a:r>
              <a:rPr lang="en-US" sz="1000" dirty="0" err="1">
                <a:solidFill>
                  <a:srgbClr val="008000"/>
                </a:solidFill>
                <a:latin typeface="Consolas" panose="020B0609020204030204" pitchFamily="49" charset="0"/>
                <a:cs typeface="Consolas" panose="020B0609020204030204" pitchFamily="49" charset="0"/>
              </a:rPr>
              <a:t>il</a:t>
            </a:r>
            <a:r>
              <a:rPr lang="en-US" sz="1000" dirty="0">
                <a:solidFill>
                  <a:srgbClr val="008000"/>
                </a:solidFill>
                <a:latin typeface="Consolas" panose="020B0609020204030204" pitchFamily="49" charset="0"/>
                <a:cs typeface="Consolas" panose="020B0609020204030204" pitchFamily="49" charset="0"/>
              </a:rPr>
              <a:t> preloading</a:t>
            </a:r>
          </a:p>
          <a:p>
            <a:pPr defTabSz="685800" eaLnBrk="0" fontAlgn="base" hangingPunct="0">
              <a:spcBef>
                <a:spcPct val="0"/>
              </a:spcBef>
              <a:spcAft>
                <a:spcPct val="0"/>
              </a:spcAft>
            </a:pPr>
            <a:r>
              <a:rPr lang="en-US" sz="1000" dirty="0">
                <a:solidFill>
                  <a:srgbClr val="000000"/>
                </a:solidFill>
                <a:latin typeface="Consolas" panose="020B0609020204030204" pitchFamily="49" charset="0"/>
                <a:cs typeface="Consolas" panose="020B0609020204030204" pitchFamily="49" charset="0"/>
              </a:rPr>
              <a:t>     </a:t>
            </a:r>
            <a:r>
              <a:rPr lang="en-US" sz="1000" dirty="0" err="1">
                <a:solidFill>
                  <a:srgbClr val="000000"/>
                </a:solidFill>
                <a:latin typeface="Consolas" panose="020B0609020204030204" pitchFamily="49" charset="0"/>
                <a:cs typeface="Consolas" panose="020B0609020204030204" pitchFamily="49" charset="0"/>
              </a:rPr>
              <a:t>recognizer.Grammars.AddGrammarFromList</a:t>
            </a:r>
            <a:r>
              <a:rPr lang="en-US" sz="1000" dirty="0">
                <a:solidFill>
                  <a:srgbClr val="000000"/>
                </a:solidFill>
                <a:latin typeface="Consolas" panose="020B0609020204030204" pitchFamily="49" charset="0"/>
                <a:cs typeface="Consolas" panose="020B0609020204030204" pitchFamily="49" charset="0"/>
              </a:rPr>
              <a:t>(</a:t>
            </a:r>
            <a:r>
              <a:rPr lang="en-US" sz="1000" dirty="0">
                <a:solidFill>
                  <a:srgbClr val="A31515"/>
                </a:solidFill>
                <a:latin typeface="Consolas" panose="020B0609020204030204" pitchFamily="49" charset="0"/>
                <a:cs typeface="Consolas" panose="020B0609020204030204" pitchFamily="49" charset="0"/>
              </a:rPr>
              <a:t>"</a:t>
            </a:r>
            <a:r>
              <a:rPr lang="en-US" sz="1000" dirty="0" err="1">
                <a:solidFill>
                  <a:srgbClr val="A31515"/>
                </a:solidFill>
                <a:latin typeface="Consolas" panose="020B0609020204030204" pitchFamily="49" charset="0"/>
                <a:cs typeface="Consolas" panose="020B0609020204030204" pitchFamily="49" charset="0"/>
              </a:rPr>
              <a:t>phraseList</a:t>
            </a:r>
            <a:r>
              <a:rPr lang="en-US" sz="1000" dirty="0">
                <a:solidFill>
                  <a:srgbClr val="A31515"/>
                </a:solidFill>
                <a:latin typeface="Consolas" panose="020B0609020204030204" pitchFamily="49" charset="0"/>
                <a:cs typeface="Consolas" panose="020B0609020204030204" pitchFamily="49" charset="0"/>
              </a:rPr>
              <a:t>"</a:t>
            </a:r>
            <a:r>
              <a:rPr lang="en-US" sz="1000" dirty="0">
                <a:solidFill>
                  <a:srgbClr val="000000"/>
                </a:solidFill>
                <a:latin typeface="Consolas" panose="020B0609020204030204" pitchFamily="49" charset="0"/>
                <a:cs typeface="Consolas" panose="020B0609020204030204" pitchFamily="49" charset="0"/>
              </a:rPr>
              <a:t>, </a:t>
            </a:r>
            <a:endParaRPr lang="en-US" sz="1000" dirty="0" smtClean="0">
              <a:solidFill>
                <a:srgbClr val="000000"/>
              </a:solidFill>
              <a:latin typeface="Consolas" panose="020B0609020204030204" pitchFamily="49" charset="0"/>
              <a:cs typeface="Consolas" panose="020B0609020204030204" pitchFamily="49" charset="0"/>
            </a:endParaRPr>
          </a:p>
          <a:p>
            <a:pPr defTabSz="685800" eaLnBrk="0" fontAlgn="base" hangingPunct="0">
              <a:spcBef>
                <a:spcPct val="0"/>
              </a:spcBef>
              <a:spcAft>
                <a:spcPct val="0"/>
              </a:spcAft>
            </a:pPr>
            <a:r>
              <a:rPr lang="en-US" sz="1000" dirty="0" smtClean="0">
                <a:solidFill>
                  <a:srgbClr val="000000"/>
                </a:solidFill>
                <a:latin typeface="Consolas" panose="020B0609020204030204" pitchFamily="49" charset="0"/>
                <a:cs typeface="Consolas" panose="020B0609020204030204" pitchFamily="49" charset="0"/>
              </a:rPr>
              <a:t>                         {</a:t>
            </a:r>
            <a:r>
              <a:rPr lang="en-US" sz="1000" dirty="0" smtClean="0">
                <a:solidFill>
                  <a:srgbClr val="A31515"/>
                </a:solidFill>
                <a:latin typeface="Consolas" panose="020B0609020204030204" pitchFamily="49" charset="0"/>
                <a:cs typeface="Consolas" panose="020B0609020204030204" pitchFamily="49" charset="0"/>
              </a:rPr>
              <a:t>"</a:t>
            </a:r>
            <a:r>
              <a:rPr lang="en-US" sz="1000" dirty="0" err="1">
                <a:solidFill>
                  <a:srgbClr val="A31515"/>
                </a:solidFill>
                <a:latin typeface="Consolas" panose="020B0609020204030204" pitchFamily="49" charset="0"/>
                <a:cs typeface="Consolas" panose="020B0609020204030204" pitchFamily="49" charset="0"/>
              </a:rPr>
              <a:t>topolino</a:t>
            </a:r>
            <a:r>
              <a:rPr lang="en-US" sz="1000" dirty="0">
                <a:solidFill>
                  <a:srgbClr val="A31515"/>
                </a:solidFill>
                <a:latin typeface="Consolas" panose="020B0609020204030204" pitchFamily="49" charset="0"/>
                <a:cs typeface="Consolas" panose="020B0609020204030204" pitchFamily="49" charset="0"/>
              </a:rPr>
              <a:t>"</a:t>
            </a: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A31515"/>
                </a:solidFill>
                <a:latin typeface="Consolas" panose="020B0609020204030204" pitchFamily="49" charset="0"/>
                <a:cs typeface="Consolas" panose="020B0609020204030204" pitchFamily="49" charset="0"/>
              </a:rPr>
              <a:t>"</a:t>
            </a:r>
            <a:r>
              <a:rPr lang="en-US" sz="1000" dirty="0" err="1">
                <a:solidFill>
                  <a:srgbClr val="A31515"/>
                </a:solidFill>
                <a:latin typeface="Consolas" panose="020B0609020204030204" pitchFamily="49" charset="0"/>
                <a:cs typeface="Consolas" panose="020B0609020204030204" pitchFamily="49" charset="0"/>
              </a:rPr>
              <a:t>minni</a:t>
            </a:r>
            <a:r>
              <a:rPr lang="en-US" sz="1000" dirty="0">
                <a:solidFill>
                  <a:srgbClr val="A31515"/>
                </a:solidFill>
                <a:latin typeface="Consolas" panose="020B0609020204030204" pitchFamily="49" charset="0"/>
                <a:cs typeface="Consolas" panose="020B0609020204030204" pitchFamily="49" charset="0"/>
              </a:rPr>
              <a:t>"</a:t>
            </a: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A31515"/>
                </a:solidFill>
                <a:latin typeface="Consolas" panose="020B0609020204030204" pitchFamily="49" charset="0"/>
                <a:cs typeface="Consolas" panose="020B0609020204030204" pitchFamily="49" charset="0"/>
              </a:rPr>
              <a:t>"</a:t>
            </a:r>
            <a:r>
              <a:rPr lang="en-US" sz="1000" dirty="0" err="1">
                <a:solidFill>
                  <a:srgbClr val="A31515"/>
                </a:solidFill>
                <a:latin typeface="Consolas" panose="020B0609020204030204" pitchFamily="49" charset="0"/>
                <a:cs typeface="Consolas" panose="020B0609020204030204" pitchFamily="49" charset="0"/>
              </a:rPr>
              <a:t>paperino</a:t>
            </a:r>
            <a:r>
              <a:rPr lang="en-US" sz="1000" dirty="0">
                <a:solidFill>
                  <a:srgbClr val="A31515"/>
                </a:solidFill>
                <a:latin typeface="Consolas" panose="020B0609020204030204" pitchFamily="49" charset="0"/>
                <a:cs typeface="Consolas" panose="020B0609020204030204" pitchFamily="49" charset="0"/>
              </a:rPr>
              <a:t>"</a:t>
            </a: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A31515"/>
                </a:solidFill>
                <a:latin typeface="Consolas" panose="020B0609020204030204" pitchFamily="49" charset="0"/>
                <a:cs typeface="Consolas" panose="020B0609020204030204" pitchFamily="49" charset="0"/>
              </a:rPr>
              <a:t>"</a:t>
            </a:r>
            <a:r>
              <a:rPr lang="en-US" sz="1000" dirty="0" err="1">
                <a:solidFill>
                  <a:srgbClr val="A31515"/>
                </a:solidFill>
                <a:latin typeface="Consolas" panose="020B0609020204030204" pitchFamily="49" charset="0"/>
                <a:cs typeface="Consolas" panose="020B0609020204030204" pitchFamily="49" charset="0"/>
              </a:rPr>
              <a:t>pluto</a:t>
            </a:r>
            <a:r>
              <a:rPr lang="en-US" sz="1000" dirty="0">
                <a:solidFill>
                  <a:srgbClr val="A31515"/>
                </a:solidFill>
                <a:latin typeface="Consolas" panose="020B0609020204030204" pitchFamily="49" charset="0"/>
                <a:cs typeface="Consolas" panose="020B0609020204030204" pitchFamily="49" charset="0"/>
              </a:rPr>
              <a:t>"</a:t>
            </a: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A31515"/>
                </a:solidFill>
                <a:latin typeface="Consolas" panose="020B0609020204030204" pitchFamily="49" charset="0"/>
                <a:cs typeface="Consolas" panose="020B0609020204030204" pitchFamily="49" charset="0"/>
              </a:rPr>
              <a:t>"</a:t>
            </a:r>
            <a:r>
              <a:rPr lang="en-US" sz="1000" dirty="0" err="1">
                <a:solidFill>
                  <a:srgbClr val="A31515"/>
                </a:solidFill>
                <a:latin typeface="Consolas" panose="020B0609020204030204" pitchFamily="49" charset="0"/>
                <a:cs typeface="Consolas" panose="020B0609020204030204" pitchFamily="49" charset="0"/>
              </a:rPr>
              <a:t>paperina</a:t>
            </a:r>
            <a:r>
              <a:rPr lang="en-US" sz="1000" dirty="0">
                <a:solidFill>
                  <a:srgbClr val="A31515"/>
                </a:solidFill>
                <a:latin typeface="Consolas" panose="020B0609020204030204" pitchFamily="49" charset="0"/>
                <a:cs typeface="Consolas" panose="020B0609020204030204" pitchFamily="49" charset="0"/>
              </a:rPr>
              <a:t>"</a:t>
            </a: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A31515"/>
                </a:solidFill>
                <a:latin typeface="Consolas" panose="020B0609020204030204" pitchFamily="49" charset="0"/>
                <a:cs typeface="Consolas" panose="020B0609020204030204" pitchFamily="49" charset="0"/>
              </a:rPr>
              <a:t>"</a:t>
            </a:r>
            <a:r>
              <a:rPr lang="en-US" sz="1000" dirty="0" err="1">
                <a:solidFill>
                  <a:srgbClr val="A31515"/>
                </a:solidFill>
                <a:latin typeface="Consolas" panose="020B0609020204030204" pitchFamily="49" charset="0"/>
                <a:cs typeface="Consolas" panose="020B0609020204030204" pitchFamily="49" charset="0"/>
              </a:rPr>
              <a:t>pippo</a:t>
            </a:r>
            <a:r>
              <a:rPr lang="en-US" sz="1000" dirty="0">
                <a:solidFill>
                  <a:srgbClr val="A31515"/>
                </a:solidFill>
                <a:latin typeface="Consolas" panose="020B0609020204030204" pitchFamily="49" charset="0"/>
                <a:cs typeface="Consolas" panose="020B0609020204030204" pitchFamily="49" charset="0"/>
              </a:rPr>
              <a:t>"</a:t>
            </a:r>
            <a:r>
              <a:rPr lang="en-US" sz="1000" dirty="0">
                <a:solidFill>
                  <a:srgbClr val="000000"/>
                </a:solidFill>
                <a:latin typeface="Consolas" panose="020B0609020204030204" pitchFamily="49" charset="0"/>
                <a:cs typeface="Consolas" panose="020B0609020204030204" pitchFamily="49" charset="0"/>
              </a:rPr>
              <a:t>})</a:t>
            </a:r>
          </a:p>
          <a:p>
            <a:pPr defTabSz="685800" eaLnBrk="0" fontAlgn="base" hangingPunct="0">
              <a:spcBef>
                <a:spcPct val="0"/>
              </a:spcBef>
              <a:spcAft>
                <a:spcPct val="0"/>
              </a:spcAft>
            </a:pP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0000FF"/>
                </a:solidFill>
                <a:latin typeface="Consolas" panose="020B0609020204030204" pitchFamily="49" charset="0"/>
                <a:cs typeface="Consolas" panose="020B0609020204030204" pitchFamily="49" charset="0"/>
              </a:rPr>
              <a:t>Await</a:t>
            </a:r>
            <a:r>
              <a:rPr lang="en-US" sz="1000" dirty="0">
                <a:solidFill>
                  <a:srgbClr val="000000"/>
                </a:solidFill>
                <a:latin typeface="Consolas" panose="020B0609020204030204" pitchFamily="49" charset="0"/>
                <a:cs typeface="Consolas" panose="020B0609020204030204" pitchFamily="49" charset="0"/>
              </a:rPr>
              <a:t> </a:t>
            </a:r>
            <a:r>
              <a:rPr lang="en-US" sz="1000" dirty="0" err="1">
                <a:solidFill>
                  <a:srgbClr val="000000"/>
                </a:solidFill>
                <a:latin typeface="Consolas" panose="020B0609020204030204" pitchFamily="49" charset="0"/>
                <a:cs typeface="Consolas" panose="020B0609020204030204" pitchFamily="49" charset="0"/>
              </a:rPr>
              <a:t>recognizer.PreloadGrammarsAsync</a:t>
            </a:r>
            <a:r>
              <a:rPr lang="en-US" sz="1000" dirty="0">
                <a:solidFill>
                  <a:srgbClr val="000000"/>
                </a:solidFill>
                <a:latin typeface="Consolas" panose="020B0609020204030204" pitchFamily="49" charset="0"/>
                <a:cs typeface="Consolas" panose="020B0609020204030204" pitchFamily="49" charset="0"/>
              </a:rPr>
              <a:t>() </a:t>
            </a:r>
          </a:p>
          <a:p>
            <a:pPr defTabSz="685800" eaLnBrk="0" fontAlgn="base" hangingPunct="0">
              <a:spcBef>
                <a:spcPct val="0"/>
              </a:spcBef>
              <a:spcAft>
                <a:spcPct val="0"/>
              </a:spcAft>
            </a:pPr>
            <a:r>
              <a:rPr lang="en-US" sz="1000" dirty="0">
                <a:solidFill>
                  <a:srgbClr val="0000FF"/>
                </a:solidFill>
                <a:latin typeface="Consolas" panose="020B0609020204030204" pitchFamily="49" charset="0"/>
                <a:cs typeface="Consolas" panose="020B0609020204030204" pitchFamily="49" charset="0"/>
              </a:rPr>
              <a:t>End</a:t>
            </a:r>
            <a:r>
              <a:rPr lang="en-US" sz="1000" dirty="0">
                <a:solidFill>
                  <a:srgbClr val="000000"/>
                </a:solidFill>
                <a:latin typeface="Consolas" panose="020B0609020204030204" pitchFamily="49" charset="0"/>
                <a:cs typeface="Consolas" panose="020B0609020204030204" pitchFamily="49" charset="0"/>
              </a:rPr>
              <a:t> </a:t>
            </a:r>
            <a:r>
              <a:rPr lang="en-US" sz="1000" dirty="0">
                <a:solidFill>
                  <a:srgbClr val="0000FF"/>
                </a:solidFill>
                <a:latin typeface="Consolas" panose="020B0609020204030204" pitchFamily="49" charset="0"/>
                <a:cs typeface="Consolas" panose="020B0609020204030204" pitchFamily="49" charset="0"/>
              </a:rPr>
              <a:t>Function</a:t>
            </a:r>
            <a:r>
              <a:rPr lang="en-US" sz="1000" dirty="0">
                <a:solidFill>
                  <a:srgbClr val="000000"/>
                </a:solidFill>
                <a:latin typeface="Consolas" panose="020B0609020204030204" pitchFamily="49" charset="0"/>
                <a:cs typeface="Consolas" panose="020B0609020204030204" pitchFamily="49" charset="0"/>
              </a:rPr>
              <a:t> </a:t>
            </a:r>
            <a:endParaRPr lang="en-US" dirty="0">
              <a:latin typeface="Arial" panose="020B0604020202020204" pitchFamily="34" charset="0"/>
            </a:endParaRPr>
          </a:p>
        </p:txBody>
      </p:sp>
    </p:spTree>
    <p:extLst>
      <p:ext uri="{BB962C8B-B14F-4D97-AF65-F5344CB8AC3E}">
        <p14:creationId xmlns:p14="http://schemas.microsoft.com/office/powerpoint/2010/main" val="4469310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244351" y="1135379"/>
            <a:ext cx="2890941" cy="2571934"/>
          </a:xfrm>
          <a:prstGeom prst="rect">
            <a:avLst/>
          </a:prstGeom>
        </p:spPr>
      </p:pic>
      <p:sp>
        <p:nvSpPr>
          <p:cNvPr id="2" name="Title 1"/>
          <p:cNvSpPr>
            <a:spLocks noGrp="1"/>
          </p:cNvSpPr>
          <p:nvPr>
            <p:ph type="title"/>
          </p:nvPr>
        </p:nvSpPr>
        <p:spPr>
          <a:xfrm>
            <a:off x="342900" y="410375"/>
            <a:ext cx="6172200" cy="290849"/>
          </a:xfrm>
        </p:spPr>
        <p:txBody>
          <a:bodyPr/>
          <a:lstStyle/>
          <a:p>
            <a:r>
              <a:rPr lang="it-IT" dirty="0" smtClean="0"/>
              <a:t>Riconoscimento Vocale – Custom Grammar</a:t>
            </a:r>
            <a:endParaRPr lang="en-US" dirty="0"/>
          </a:p>
        </p:txBody>
      </p:sp>
      <p:sp>
        <p:nvSpPr>
          <p:cNvPr id="3" name="Content Placeholder 2"/>
          <p:cNvSpPr>
            <a:spLocks noGrp="1"/>
          </p:cNvSpPr>
          <p:nvPr>
            <p:ph idx="1"/>
          </p:nvPr>
        </p:nvSpPr>
        <p:spPr>
          <a:xfrm>
            <a:off x="3135292" y="1135381"/>
            <a:ext cx="3379807" cy="3365183"/>
          </a:xfrm>
        </p:spPr>
        <p:txBody>
          <a:bodyPr/>
          <a:lstStyle/>
          <a:p>
            <a:pPr marL="0" indent="0">
              <a:buNone/>
            </a:pPr>
            <a:r>
              <a:rPr lang="it-IT" sz="1400" dirty="0" smtClean="0"/>
              <a:t>Il formato SRGS permette di ottenere grammatiche complesse e custom.</a:t>
            </a:r>
          </a:p>
          <a:p>
            <a:pPr marL="0" indent="0">
              <a:buNone/>
            </a:pPr>
            <a:endParaRPr lang="it-IT" sz="1400" dirty="0"/>
          </a:p>
          <a:p>
            <a:pPr marL="0" indent="0">
              <a:buNone/>
            </a:pPr>
            <a:endParaRPr lang="it-IT" sz="1400" dirty="0" smtClean="0"/>
          </a:p>
          <a:p>
            <a:pPr marL="0" indent="0">
              <a:buNone/>
            </a:pPr>
            <a:endParaRPr lang="it-IT" sz="1400" dirty="0"/>
          </a:p>
          <a:p>
            <a:pPr marL="0" indent="0">
              <a:buNone/>
            </a:pPr>
            <a:endParaRPr lang="it-IT" sz="1400" dirty="0" smtClean="0"/>
          </a:p>
          <a:p>
            <a:pPr marL="0" indent="0">
              <a:buNone/>
            </a:pPr>
            <a:endParaRPr lang="it-IT" sz="1400" dirty="0"/>
          </a:p>
          <a:p>
            <a:pPr marL="0" indent="0">
              <a:buNone/>
            </a:pPr>
            <a:endParaRPr lang="it-IT" sz="1400" dirty="0" smtClean="0"/>
          </a:p>
          <a:p>
            <a:pPr marL="0" indent="0">
              <a:buNone/>
              <a:tabLst>
                <a:tab pos="271463" algn="l"/>
              </a:tabLst>
            </a:pPr>
            <a:r>
              <a:rPr lang="it-IT" sz="1400" dirty="0"/>
              <a:t>SRGS è standard W3C</a:t>
            </a:r>
            <a:br>
              <a:rPr lang="it-IT" sz="1400" dirty="0"/>
            </a:br>
            <a:r>
              <a:rPr lang="it-IT" sz="1400" dirty="0" smtClean="0"/>
              <a:t>http</a:t>
            </a:r>
            <a:r>
              <a:rPr lang="it-IT" sz="1400" dirty="0"/>
              <a:t>://www.w3.org/TR/speech-grammar/</a:t>
            </a:r>
            <a:endParaRPr lang="it-IT" sz="1400" dirty="0" smtClean="0"/>
          </a:p>
          <a:p>
            <a:pPr marL="0" indent="0">
              <a:buNone/>
            </a:pPr>
            <a:endParaRPr lang="en-US" sz="1400" dirty="0"/>
          </a:p>
        </p:txBody>
      </p:sp>
      <p:sp>
        <p:nvSpPr>
          <p:cNvPr id="4" name="Date Placeholder 3"/>
          <p:cNvSpPr>
            <a:spLocks noGrp="1"/>
          </p:cNvSpPr>
          <p:nvPr>
            <p:ph type="dt" sz="half" idx="10"/>
          </p:nvPr>
        </p:nvSpPr>
        <p:spPr/>
        <p:txBody>
          <a:bodyPr/>
          <a:lstStyle/>
          <a:p>
            <a:fld id="{CEA1FDA7-C393-4FDA-A6B1-0288C71F684C}" type="datetime1">
              <a:rPr lang="it-IT" smtClean="0"/>
              <a:t>17/01/2013</a:t>
            </a:fld>
            <a:endParaRPr lang="it-IT" dirty="0"/>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804D0D5-5487-4A81-A63C-3731666088A7}" type="slidenum">
              <a:rPr lang="it-IT" smtClean="0"/>
              <a:t>29</a:t>
            </a:fld>
            <a:endParaRPr lang="it-IT"/>
          </a:p>
        </p:txBody>
      </p:sp>
      <p:sp>
        <p:nvSpPr>
          <p:cNvPr id="9" name="Rectangle 2"/>
          <p:cNvSpPr>
            <a:spLocks noChangeArrowheads="1"/>
          </p:cNvSpPr>
          <p:nvPr/>
        </p:nvSpPr>
        <p:spPr bwMode="auto">
          <a:xfrm>
            <a:off x="1805482" y="1995445"/>
            <a:ext cx="4851328" cy="154657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r>
              <a:rPr lang="en-US" sz="800" dirty="0">
                <a:solidFill>
                  <a:srgbClr val="0000FF"/>
                </a:solidFill>
                <a:latin typeface="Consolas" panose="020B0609020204030204" pitchFamily="49" charset="0"/>
                <a:cs typeface="Consolas" panose="020B0609020204030204" pitchFamily="49" charset="0"/>
              </a:rPr>
              <a:t>Private</a:t>
            </a: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0000FF"/>
                </a:solidFill>
                <a:latin typeface="Consolas" panose="020B0609020204030204" pitchFamily="49" charset="0"/>
                <a:cs typeface="Consolas" panose="020B0609020204030204" pitchFamily="49" charset="0"/>
              </a:rPr>
              <a:t>Async</a:t>
            </a: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0000FF"/>
                </a:solidFill>
                <a:latin typeface="Consolas" panose="020B0609020204030204" pitchFamily="49" charset="0"/>
                <a:cs typeface="Consolas" panose="020B0609020204030204" pitchFamily="49" charset="0"/>
              </a:rPr>
              <a:t>Function</a:t>
            </a: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000000"/>
                </a:solidFill>
                <a:latin typeface="Consolas" panose="020B0609020204030204" pitchFamily="49" charset="0"/>
                <a:cs typeface="Consolas" panose="020B0609020204030204" pitchFamily="49" charset="0"/>
              </a:rPr>
              <a:t>InitializeSpeechRecognizer</a:t>
            </a: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0000FF"/>
                </a:solidFill>
                <a:latin typeface="Consolas" panose="020B0609020204030204" pitchFamily="49" charset="0"/>
                <a:cs typeface="Consolas" panose="020B0609020204030204" pitchFamily="49" charset="0"/>
              </a:rPr>
              <a:t>As</a:t>
            </a: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2B91AF"/>
                </a:solidFill>
                <a:latin typeface="Consolas" panose="020B0609020204030204" pitchFamily="49" charset="0"/>
                <a:cs typeface="Consolas" panose="020B0609020204030204" pitchFamily="49" charset="0"/>
              </a:rPr>
              <a:t>task</a:t>
            </a: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Istanzio</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l'oggetto</a:t>
            </a:r>
            <a:r>
              <a:rPr lang="en-US" sz="800" dirty="0">
                <a:solidFill>
                  <a:srgbClr val="008000"/>
                </a:solidFill>
                <a:latin typeface="Consolas" panose="020B0609020204030204" pitchFamily="49" charset="0"/>
                <a:cs typeface="Consolas" panose="020B0609020204030204" pitchFamily="49" charset="0"/>
              </a:rPr>
              <a:t> da </a:t>
            </a:r>
            <a:r>
              <a:rPr lang="en-US" sz="800" dirty="0" err="1">
                <a:solidFill>
                  <a:srgbClr val="008000"/>
                </a:solidFill>
                <a:latin typeface="Consolas" panose="020B0609020204030204" pitchFamily="49" charset="0"/>
                <a:cs typeface="Consolas" panose="020B0609020204030204" pitchFamily="49" charset="0"/>
              </a:rPr>
              <a:t>utilizzare</a:t>
            </a:r>
            <a:r>
              <a:rPr lang="en-US" sz="800" dirty="0">
                <a:solidFill>
                  <a:srgbClr val="008000"/>
                </a:solidFill>
                <a:latin typeface="Consolas" panose="020B0609020204030204" pitchFamily="49" charset="0"/>
                <a:cs typeface="Consolas" panose="020B0609020204030204" pitchFamily="49" charset="0"/>
              </a:rPr>
              <a:t> per </a:t>
            </a:r>
            <a:r>
              <a:rPr lang="en-US" sz="800" dirty="0" err="1">
                <a:solidFill>
                  <a:srgbClr val="008000"/>
                </a:solidFill>
                <a:latin typeface="Consolas" panose="020B0609020204030204" pitchFamily="49" charset="0"/>
                <a:cs typeface="Consolas" panose="020B0609020204030204" pitchFamily="49" charset="0"/>
              </a:rPr>
              <a:t>il</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riconoscimento</a:t>
            </a:r>
            <a:endParaRPr lang="en-US" sz="800" dirty="0">
              <a:solidFill>
                <a:srgbClr val="008000"/>
              </a:solidFill>
              <a:latin typeface="Consolas" panose="020B0609020204030204" pitchFamily="49" charset="0"/>
              <a:cs typeface="Consolas" panose="020B0609020204030204" pitchFamily="49" charset="0"/>
            </a:endParaRP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000000"/>
                </a:solidFill>
                <a:latin typeface="Consolas" panose="020B0609020204030204" pitchFamily="49" charset="0"/>
                <a:cs typeface="Consolas" panose="020B0609020204030204" pitchFamily="49" charset="0"/>
              </a:rPr>
              <a:t>recognizerUI</a:t>
            </a:r>
            <a:r>
              <a:rPr lang="en-US" sz="800" dirty="0">
                <a:solidFill>
                  <a:srgbClr val="000000"/>
                </a:solidFill>
                <a:latin typeface="Consolas" panose="020B0609020204030204" pitchFamily="49" charset="0"/>
                <a:cs typeface="Consolas" panose="020B0609020204030204" pitchFamily="49" charset="0"/>
              </a:rPr>
              <a:t> = </a:t>
            </a:r>
            <a:r>
              <a:rPr lang="en-US" sz="800" dirty="0">
                <a:solidFill>
                  <a:srgbClr val="0000FF"/>
                </a:solidFill>
                <a:latin typeface="Consolas" panose="020B0609020204030204" pitchFamily="49" charset="0"/>
                <a:cs typeface="Consolas" panose="020B0609020204030204" pitchFamily="49" charset="0"/>
              </a:rPr>
              <a:t>New</a:t>
            </a: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2B91AF"/>
                </a:solidFill>
                <a:latin typeface="Consolas" panose="020B0609020204030204" pitchFamily="49" charset="0"/>
                <a:cs typeface="Consolas" panose="020B0609020204030204" pitchFamily="49" charset="0"/>
              </a:rPr>
              <a:t>SpeechRecognizerUI</a:t>
            </a:r>
            <a:endParaRPr lang="en-US" sz="800" dirty="0">
              <a:solidFill>
                <a:srgbClr val="2B91AF"/>
              </a:solidFill>
              <a:latin typeface="Consolas" panose="020B0609020204030204" pitchFamily="49" charset="0"/>
              <a:cs typeface="Consolas" panose="020B0609020204030204" pitchFamily="49" charset="0"/>
            </a:endParaRP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Imposto</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alcune</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proprietà</a:t>
            </a:r>
            <a:r>
              <a:rPr lang="en-US" sz="800" dirty="0">
                <a:solidFill>
                  <a:srgbClr val="008000"/>
                </a:solidFill>
                <a:latin typeface="Consolas" panose="020B0609020204030204" pitchFamily="49" charset="0"/>
                <a:cs typeface="Consolas" panose="020B0609020204030204" pitchFamily="49" charset="0"/>
              </a:rPr>
              <a:t> di </a:t>
            </a:r>
            <a:r>
              <a:rPr lang="en-US" sz="800" dirty="0" err="1">
                <a:solidFill>
                  <a:srgbClr val="008000"/>
                </a:solidFill>
                <a:latin typeface="Consolas" panose="020B0609020204030204" pitchFamily="49" charset="0"/>
                <a:cs typeface="Consolas" panose="020B0609020204030204" pitchFamily="49" charset="0"/>
              </a:rPr>
              <a:t>interfaccia</a:t>
            </a:r>
            <a:endParaRPr lang="en-US" sz="800" dirty="0">
              <a:solidFill>
                <a:srgbClr val="008000"/>
              </a:solidFill>
              <a:latin typeface="Consolas" panose="020B0609020204030204" pitchFamily="49" charset="0"/>
              <a:cs typeface="Consolas" panose="020B0609020204030204" pitchFamily="49" charset="0"/>
            </a:endParaRP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000000"/>
                </a:solidFill>
                <a:latin typeface="Consolas" panose="020B0609020204030204" pitchFamily="49" charset="0"/>
                <a:cs typeface="Consolas" panose="020B0609020204030204" pitchFamily="49" charset="0"/>
              </a:rPr>
              <a:t>recognizerUI.Settings.ListenText</a:t>
            </a:r>
            <a:r>
              <a:rPr lang="en-US" sz="800" dirty="0">
                <a:solidFill>
                  <a:srgbClr val="000000"/>
                </a:solidFill>
                <a:latin typeface="Consolas" panose="020B0609020204030204" pitchFamily="49" charset="0"/>
                <a:cs typeface="Consolas" panose="020B0609020204030204" pitchFamily="49" charset="0"/>
              </a:rPr>
              <a:t> = </a:t>
            </a:r>
            <a:r>
              <a:rPr lang="en-US" sz="800" dirty="0">
                <a:solidFill>
                  <a:srgbClr val="A31515"/>
                </a:solidFill>
                <a:latin typeface="Consolas" panose="020B0609020204030204" pitchFamily="49" charset="0"/>
                <a:cs typeface="Consolas" panose="020B0609020204030204" pitchFamily="49" charset="0"/>
              </a:rPr>
              <a:t>"</a:t>
            </a:r>
            <a:r>
              <a:rPr lang="en-US" sz="800" dirty="0" err="1">
                <a:solidFill>
                  <a:srgbClr val="A31515"/>
                </a:solidFill>
                <a:latin typeface="Consolas" panose="020B0609020204030204" pitchFamily="49" charset="0"/>
                <a:cs typeface="Consolas" panose="020B0609020204030204" pitchFamily="49" charset="0"/>
              </a:rPr>
              <a:t>Dimmi</a:t>
            </a:r>
            <a:r>
              <a:rPr lang="en-US" sz="800" dirty="0">
                <a:solidFill>
                  <a:srgbClr val="A31515"/>
                </a:solidFill>
                <a:latin typeface="Consolas" panose="020B0609020204030204" pitchFamily="49" charset="0"/>
                <a:cs typeface="Consolas" panose="020B0609020204030204" pitchFamily="49" charset="0"/>
              </a:rPr>
              <a:t> </a:t>
            </a:r>
            <a:r>
              <a:rPr lang="en-US" sz="800" dirty="0" err="1">
                <a:solidFill>
                  <a:srgbClr val="A31515"/>
                </a:solidFill>
                <a:latin typeface="Consolas" panose="020B0609020204030204" pitchFamily="49" charset="0"/>
                <a:cs typeface="Consolas" panose="020B0609020204030204" pitchFamily="49" charset="0"/>
              </a:rPr>
              <a:t>quali</a:t>
            </a:r>
            <a:r>
              <a:rPr lang="en-US" sz="800" dirty="0">
                <a:solidFill>
                  <a:srgbClr val="A31515"/>
                </a:solidFill>
                <a:latin typeface="Consolas" panose="020B0609020204030204" pitchFamily="49" charset="0"/>
                <a:cs typeface="Consolas" panose="020B0609020204030204" pitchFamily="49" charset="0"/>
              </a:rPr>
              <a:t> album o </a:t>
            </a:r>
            <a:r>
              <a:rPr lang="en-US" sz="800" dirty="0" err="1">
                <a:solidFill>
                  <a:srgbClr val="A31515"/>
                </a:solidFill>
                <a:latin typeface="Consolas" panose="020B0609020204030204" pitchFamily="49" charset="0"/>
                <a:cs typeface="Consolas" panose="020B0609020204030204" pitchFamily="49" charset="0"/>
              </a:rPr>
              <a:t>artisti</a:t>
            </a:r>
            <a:r>
              <a:rPr lang="en-US" sz="800" dirty="0">
                <a:solidFill>
                  <a:srgbClr val="A31515"/>
                </a:solidFill>
                <a:latin typeface="Consolas" panose="020B0609020204030204" pitchFamily="49" charset="0"/>
                <a:cs typeface="Consolas" panose="020B0609020204030204" pitchFamily="49" charset="0"/>
              </a:rPr>
              <a:t> </a:t>
            </a:r>
            <a:r>
              <a:rPr lang="en-US" sz="800" dirty="0" err="1">
                <a:solidFill>
                  <a:srgbClr val="A31515"/>
                </a:solidFill>
                <a:latin typeface="Consolas" panose="020B0609020204030204" pitchFamily="49" charset="0"/>
                <a:cs typeface="Consolas" panose="020B0609020204030204" pitchFamily="49" charset="0"/>
              </a:rPr>
              <a:t>vuoi</a:t>
            </a:r>
            <a:r>
              <a:rPr lang="en-US" sz="800" dirty="0">
                <a:solidFill>
                  <a:srgbClr val="A31515"/>
                </a:solidFill>
                <a:latin typeface="Consolas" panose="020B0609020204030204" pitchFamily="49" charset="0"/>
                <a:cs typeface="Consolas" panose="020B0609020204030204" pitchFamily="49" charset="0"/>
              </a:rPr>
              <a:t> </a:t>
            </a:r>
            <a:r>
              <a:rPr lang="en-US" sz="800" dirty="0" err="1">
                <a:solidFill>
                  <a:srgbClr val="A31515"/>
                </a:solidFill>
                <a:latin typeface="Consolas" panose="020B0609020204030204" pitchFamily="49" charset="0"/>
                <a:cs typeface="Consolas" panose="020B0609020204030204" pitchFamily="49" charset="0"/>
              </a:rPr>
              <a:t>trovare</a:t>
            </a:r>
            <a:r>
              <a:rPr lang="en-US" sz="800" dirty="0">
                <a:solidFill>
                  <a:srgbClr val="A31515"/>
                </a:solidFill>
                <a:latin typeface="Consolas" panose="020B0609020204030204" pitchFamily="49" charset="0"/>
                <a:cs typeface="Consolas" panose="020B0609020204030204" pitchFamily="49" charset="0"/>
              </a:rPr>
              <a:t>“</a:t>
            </a: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000000"/>
                </a:solidFill>
                <a:latin typeface="Consolas" panose="020B0609020204030204" pitchFamily="49" charset="0"/>
                <a:cs typeface="Consolas" panose="020B0609020204030204" pitchFamily="49" charset="0"/>
              </a:rPr>
              <a:t>recognizerUI.Settings.ExampleText</a:t>
            </a:r>
            <a:r>
              <a:rPr lang="en-US" sz="800" dirty="0">
                <a:solidFill>
                  <a:srgbClr val="000000"/>
                </a:solidFill>
                <a:latin typeface="Consolas" panose="020B0609020204030204" pitchFamily="49" charset="0"/>
                <a:cs typeface="Consolas" panose="020B0609020204030204" pitchFamily="49" charset="0"/>
              </a:rPr>
              <a:t> = </a:t>
            </a:r>
            <a:r>
              <a:rPr lang="en-US" sz="800" dirty="0">
                <a:solidFill>
                  <a:srgbClr val="A31515"/>
                </a:solidFill>
                <a:latin typeface="Consolas" panose="020B0609020204030204" pitchFamily="49" charset="0"/>
                <a:cs typeface="Consolas" panose="020B0609020204030204" pitchFamily="49" charset="0"/>
              </a:rPr>
              <a:t>"</a:t>
            </a:r>
            <a:r>
              <a:rPr lang="en-US" sz="800" dirty="0" err="1">
                <a:solidFill>
                  <a:srgbClr val="A31515"/>
                </a:solidFill>
                <a:latin typeface="Consolas" panose="020B0609020204030204" pitchFamily="49" charset="0"/>
                <a:cs typeface="Consolas" panose="020B0609020204030204" pitchFamily="49" charset="0"/>
              </a:rPr>
              <a:t>Trova</a:t>
            </a:r>
            <a:r>
              <a:rPr lang="en-US" sz="800" dirty="0">
                <a:solidFill>
                  <a:srgbClr val="A31515"/>
                </a:solidFill>
                <a:latin typeface="Consolas" panose="020B0609020204030204" pitchFamily="49" charset="0"/>
                <a:cs typeface="Consolas" panose="020B0609020204030204" pitchFamily="49" charset="0"/>
              </a:rPr>
              <a:t> </a:t>
            </a:r>
            <a:r>
              <a:rPr lang="en-US" sz="800" dirty="0" err="1">
                <a:solidFill>
                  <a:srgbClr val="A31515"/>
                </a:solidFill>
                <a:latin typeface="Consolas" panose="020B0609020204030204" pitchFamily="49" charset="0"/>
                <a:cs typeface="Consolas" panose="020B0609020204030204" pitchFamily="49" charset="0"/>
              </a:rPr>
              <a:t>artisti</a:t>
            </a:r>
            <a:r>
              <a:rPr lang="en-US" sz="800" dirty="0">
                <a:solidFill>
                  <a:srgbClr val="A31515"/>
                </a:solidFill>
                <a:latin typeface="Consolas" panose="020B0609020204030204" pitchFamily="49" charset="0"/>
                <a:cs typeface="Consolas" panose="020B0609020204030204" pitchFamily="49" charset="0"/>
              </a:rPr>
              <a:t> </a:t>
            </a:r>
            <a:r>
              <a:rPr lang="en-US" sz="800" dirty="0" err="1">
                <a:solidFill>
                  <a:srgbClr val="A31515"/>
                </a:solidFill>
                <a:latin typeface="Consolas" panose="020B0609020204030204" pitchFamily="49" charset="0"/>
                <a:cs typeface="Consolas" panose="020B0609020204030204" pitchFamily="49" charset="0"/>
              </a:rPr>
              <a:t>nella</a:t>
            </a:r>
            <a:r>
              <a:rPr lang="en-US" sz="800" dirty="0">
                <a:solidFill>
                  <a:srgbClr val="A31515"/>
                </a:solidFill>
                <a:latin typeface="Consolas" panose="020B0609020204030204" pitchFamily="49" charset="0"/>
                <a:cs typeface="Consolas" panose="020B0609020204030204" pitchFamily="49" charset="0"/>
              </a:rPr>
              <a:t> </a:t>
            </a:r>
            <a:r>
              <a:rPr lang="en-US" sz="800" dirty="0" err="1">
                <a:solidFill>
                  <a:srgbClr val="A31515"/>
                </a:solidFill>
                <a:latin typeface="Consolas" panose="020B0609020204030204" pitchFamily="49" charset="0"/>
                <a:cs typeface="Consolas" panose="020B0609020204030204" pitchFamily="49" charset="0"/>
              </a:rPr>
              <a:t>categoria</a:t>
            </a:r>
            <a:r>
              <a:rPr lang="en-US" sz="800" dirty="0">
                <a:solidFill>
                  <a:srgbClr val="A31515"/>
                </a:solidFill>
                <a:latin typeface="Consolas" panose="020B0609020204030204" pitchFamily="49" charset="0"/>
                <a:cs typeface="Consolas" panose="020B0609020204030204" pitchFamily="49" charset="0"/>
              </a:rPr>
              <a:t> rock“</a:t>
            </a: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Creo</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l'URI</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relativo</a:t>
            </a:r>
            <a:r>
              <a:rPr lang="en-US" sz="800" dirty="0">
                <a:solidFill>
                  <a:srgbClr val="008000"/>
                </a:solidFill>
                <a:latin typeface="Consolas" panose="020B0609020204030204" pitchFamily="49" charset="0"/>
                <a:cs typeface="Consolas" panose="020B0609020204030204" pitchFamily="49" charset="0"/>
              </a:rPr>
              <a:t> al file di grammatical</a:t>
            </a: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0000FF"/>
                </a:solidFill>
                <a:latin typeface="Consolas" panose="020B0609020204030204" pitchFamily="49" charset="0"/>
                <a:cs typeface="Consolas" panose="020B0609020204030204" pitchFamily="49" charset="0"/>
              </a:rPr>
              <a:t>Dim</a:t>
            </a: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000000"/>
                </a:solidFill>
                <a:latin typeface="Consolas" panose="020B0609020204030204" pitchFamily="49" charset="0"/>
                <a:cs typeface="Consolas" panose="020B0609020204030204" pitchFamily="49" charset="0"/>
              </a:rPr>
              <a:t>grammarFileUri</a:t>
            </a:r>
            <a:r>
              <a:rPr lang="en-US" sz="800" dirty="0">
                <a:solidFill>
                  <a:srgbClr val="000000"/>
                </a:solidFill>
                <a:latin typeface="Consolas" panose="020B0609020204030204" pitchFamily="49" charset="0"/>
                <a:cs typeface="Consolas" panose="020B0609020204030204" pitchFamily="49" charset="0"/>
              </a:rPr>
              <a:t> = </a:t>
            </a:r>
            <a:r>
              <a:rPr lang="en-US" sz="800" dirty="0">
                <a:solidFill>
                  <a:srgbClr val="0000FF"/>
                </a:solidFill>
                <a:latin typeface="Consolas" panose="020B0609020204030204" pitchFamily="49" charset="0"/>
                <a:cs typeface="Consolas" panose="020B0609020204030204" pitchFamily="49" charset="0"/>
              </a:rPr>
              <a:t>New</a:t>
            </a: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2B91AF"/>
                </a:solidFill>
                <a:latin typeface="Consolas" panose="020B0609020204030204" pitchFamily="49" charset="0"/>
                <a:cs typeface="Consolas" panose="020B0609020204030204" pitchFamily="49" charset="0"/>
              </a:rPr>
              <a:t>Uri</a:t>
            </a:r>
            <a:r>
              <a:rPr lang="en-US" sz="800" dirty="0">
                <a:solidFill>
                  <a:srgbClr val="000000"/>
                </a:solidFill>
                <a:latin typeface="Consolas" panose="020B0609020204030204" pitchFamily="49" charset="0"/>
                <a:cs typeface="Consolas" panose="020B0609020204030204" pitchFamily="49" charset="0"/>
              </a:rPr>
              <a:t>(</a:t>
            </a:r>
            <a:r>
              <a:rPr lang="en-US" sz="800" dirty="0">
                <a:solidFill>
                  <a:srgbClr val="A31515"/>
                </a:solidFill>
                <a:latin typeface="Consolas" panose="020B0609020204030204" pitchFamily="49" charset="0"/>
                <a:cs typeface="Consolas" panose="020B0609020204030204" pitchFamily="49" charset="0"/>
              </a:rPr>
              <a:t>"</a:t>
            </a:r>
            <a:r>
              <a:rPr lang="en-US" sz="800" dirty="0" err="1">
                <a:solidFill>
                  <a:srgbClr val="A31515"/>
                </a:solidFill>
                <a:latin typeface="Consolas" panose="020B0609020204030204" pitchFamily="49" charset="0"/>
                <a:cs typeface="Consolas" panose="020B0609020204030204" pitchFamily="49" charset="0"/>
              </a:rPr>
              <a:t>ms-appx</a:t>
            </a:r>
            <a:r>
              <a:rPr lang="en-US" sz="800" dirty="0">
                <a:solidFill>
                  <a:srgbClr val="A31515"/>
                </a:solidFill>
                <a:latin typeface="Consolas" panose="020B0609020204030204" pitchFamily="49" charset="0"/>
                <a:cs typeface="Consolas" panose="020B0609020204030204" pitchFamily="49" charset="0"/>
              </a:rPr>
              <a:t>:///SRGSGrammar.xml"</a:t>
            </a:r>
            <a:r>
              <a:rPr lang="en-US" sz="800" dirty="0">
                <a:solidFill>
                  <a:srgbClr val="000000"/>
                </a:solidFill>
                <a:latin typeface="Consolas" panose="020B0609020204030204" pitchFamily="49" charset="0"/>
                <a:cs typeface="Consolas" panose="020B0609020204030204" pitchFamily="49" charset="0"/>
              </a:rPr>
              <a:t>)</a:t>
            </a: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Imposto</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il</a:t>
            </a:r>
            <a:r>
              <a:rPr lang="en-US" sz="800" dirty="0">
                <a:solidFill>
                  <a:srgbClr val="008000"/>
                </a:solidFill>
                <a:latin typeface="Consolas" panose="020B0609020204030204" pitchFamily="49" charset="0"/>
                <a:cs typeface="Consolas" panose="020B0609020204030204" pitchFamily="49" charset="0"/>
              </a:rPr>
              <a:t> file di </a:t>
            </a:r>
            <a:r>
              <a:rPr lang="en-US" sz="800" dirty="0" err="1">
                <a:solidFill>
                  <a:srgbClr val="008000"/>
                </a:solidFill>
                <a:latin typeface="Consolas" panose="020B0609020204030204" pitchFamily="49" charset="0"/>
                <a:cs typeface="Consolas" panose="020B0609020204030204" pitchFamily="49" charset="0"/>
              </a:rPr>
              <a:t>grammatica</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ed</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eseguo</a:t>
            </a:r>
            <a:r>
              <a:rPr lang="en-US" sz="800" dirty="0">
                <a:solidFill>
                  <a:srgbClr val="008000"/>
                </a:solidFill>
                <a:latin typeface="Consolas" panose="020B0609020204030204" pitchFamily="49" charset="0"/>
                <a:cs typeface="Consolas" panose="020B0609020204030204" pitchFamily="49" charset="0"/>
              </a:rPr>
              <a:t> </a:t>
            </a:r>
            <a:r>
              <a:rPr lang="en-US" sz="800" dirty="0" err="1">
                <a:solidFill>
                  <a:srgbClr val="008000"/>
                </a:solidFill>
                <a:latin typeface="Consolas" panose="020B0609020204030204" pitchFamily="49" charset="0"/>
                <a:cs typeface="Consolas" panose="020B0609020204030204" pitchFamily="49" charset="0"/>
              </a:rPr>
              <a:t>il</a:t>
            </a:r>
            <a:r>
              <a:rPr lang="en-US" sz="800" dirty="0">
                <a:solidFill>
                  <a:srgbClr val="008000"/>
                </a:solidFill>
                <a:latin typeface="Consolas" panose="020B0609020204030204" pitchFamily="49" charset="0"/>
                <a:cs typeface="Consolas" panose="020B0609020204030204" pitchFamily="49" charset="0"/>
              </a:rPr>
              <a:t> preloading</a:t>
            </a: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000000"/>
                </a:solidFill>
                <a:latin typeface="Consolas" panose="020B0609020204030204" pitchFamily="49" charset="0"/>
                <a:cs typeface="Consolas" panose="020B0609020204030204" pitchFamily="49" charset="0"/>
              </a:rPr>
              <a:t>recognizerUI.Recognizer.Grammars.AddGrammarFromUri</a:t>
            </a:r>
            <a:r>
              <a:rPr lang="en-US" sz="800" dirty="0">
                <a:solidFill>
                  <a:srgbClr val="000000"/>
                </a:solidFill>
                <a:latin typeface="Consolas" panose="020B0609020204030204" pitchFamily="49" charset="0"/>
                <a:cs typeface="Consolas" panose="020B0609020204030204" pitchFamily="49" charset="0"/>
              </a:rPr>
              <a:t>(</a:t>
            </a:r>
            <a:r>
              <a:rPr lang="en-US" sz="800" dirty="0">
                <a:solidFill>
                  <a:srgbClr val="A31515"/>
                </a:solidFill>
                <a:latin typeface="Consolas" panose="020B0609020204030204" pitchFamily="49" charset="0"/>
                <a:cs typeface="Consolas" panose="020B0609020204030204" pitchFamily="49" charset="0"/>
              </a:rPr>
              <a:t>"</a:t>
            </a:r>
            <a:r>
              <a:rPr lang="en-US" sz="800" dirty="0" err="1">
                <a:solidFill>
                  <a:srgbClr val="A31515"/>
                </a:solidFill>
                <a:latin typeface="Consolas" panose="020B0609020204030204" pitchFamily="49" charset="0"/>
                <a:cs typeface="Consolas" panose="020B0609020204030204" pitchFamily="49" charset="0"/>
              </a:rPr>
              <a:t>myGrammar</a:t>
            </a:r>
            <a:r>
              <a:rPr lang="en-US" sz="800" dirty="0">
                <a:solidFill>
                  <a:srgbClr val="A31515"/>
                </a:solidFill>
                <a:latin typeface="Consolas" panose="020B0609020204030204" pitchFamily="49" charset="0"/>
                <a:cs typeface="Consolas" panose="020B0609020204030204" pitchFamily="49" charset="0"/>
              </a:rPr>
              <a:t>"</a:t>
            </a: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000000"/>
                </a:solidFill>
                <a:latin typeface="Consolas" panose="020B0609020204030204" pitchFamily="49" charset="0"/>
                <a:cs typeface="Consolas" panose="020B0609020204030204" pitchFamily="49" charset="0"/>
              </a:rPr>
              <a:t>grammarFileUri</a:t>
            </a:r>
            <a:r>
              <a:rPr lang="en-US" sz="800" dirty="0">
                <a:solidFill>
                  <a:srgbClr val="000000"/>
                </a:solidFill>
                <a:latin typeface="Consolas" panose="020B0609020204030204" pitchFamily="49" charset="0"/>
                <a:cs typeface="Consolas" panose="020B0609020204030204" pitchFamily="49" charset="0"/>
              </a:rPr>
              <a:t>)</a:t>
            </a:r>
          </a:p>
          <a:p>
            <a:pPr defTabSz="685800" eaLnBrk="0" fontAlgn="base" hangingPunct="0">
              <a:spcBef>
                <a:spcPct val="0"/>
              </a:spcBef>
              <a:spcAft>
                <a:spcPct val="0"/>
              </a:spcAft>
            </a:pP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0000FF"/>
                </a:solidFill>
                <a:latin typeface="Consolas" panose="020B0609020204030204" pitchFamily="49" charset="0"/>
                <a:cs typeface="Consolas" panose="020B0609020204030204" pitchFamily="49" charset="0"/>
              </a:rPr>
              <a:t>Await</a:t>
            </a:r>
            <a:r>
              <a:rPr lang="en-US" sz="800" dirty="0">
                <a:solidFill>
                  <a:srgbClr val="000000"/>
                </a:solidFill>
                <a:latin typeface="Consolas" panose="020B0609020204030204" pitchFamily="49" charset="0"/>
                <a:cs typeface="Consolas" panose="020B0609020204030204" pitchFamily="49" charset="0"/>
              </a:rPr>
              <a:t> </a:t>
            </a:r>
            <a:r>
              <a:rPr lang="en-US" sz="800" dirty="0" err="1">
                <a:solidFill>
                  <a:srgbClr val="000000"/>
                </a:solidFill>
                <a:latin typeface="Consolas" panose="020B0609020204030204" pitchFamily="49" charset="0"/>
                <a:cs typeface="Consolas" panose="020B0609020204030204" pitchFamily="49" charset="0"/>
              </a:rPr>
              <a:t>recognizerUI.Recognizer.PreloadGrammarsAsync</a:t>
            </a:r>
            <a:r>
              <a:rPr lang="en-US" sz="800" dirty="0">
                <a:solidFill>
                  <a:srgbClr val="000000"/>
                </a:solidFill>
                <a:latin typeface="Consolas" panose="020B0609020204030204" pitchFamily="49" charset="0"/>
                <a:cs typeface="Consolas" panose="020B0609020204030204" pitchFamily="49" charset="0"/>
              </a:rPr>
              <a:t>()</a:t>
            </a:r>
          </a:p>
          <a:p>
            <a:pPr defTabSz="685800" eaLnBrk="0" fontAlgn="base" hangingPunct="0">
              <a:spcBef>
                <a:spcPct val="0"/>
              </a:spcBef>
              <a:spcAft>
                <a:spcPct val="0"/>
              </a:spcAft>
            </a:pPr>
            <a:r>
              <a:rPr lang="en-US" sz="800" dirty="0">
                <a:solidFill>
                  <a:srgbClr val="0000FF"/>
                </a:solidFill>
                <a:latin typeface="Consolas" panose="020B0609020204030204" pitchFamily="49" charset="0"/>
                <a:cs typeface="Consolas" panose="020B0609020204030204" pitchFamily="49" charset="0"/>
              </a:rPr>
              <a:t>End</a:t>
            </a:r>
            <a:r>
              <a:rPr lang="en-US" sz="800" dirty="0">
                <a:solidFill>
                  <a:srgbClr val="000000"/>
                </a:solidFill>
                <a:latin typeface="Consolas" panose="020B0609020204030204" pitchFamily="49" charset="0"/>
                <a:cs typeface="Consolas" panose="020B0609020204030204" pitchFamily="49" charset="0"/>
              </a:rPr>
              <a:t> </a:t>
            </a:r>
            <a:r>
              <a:rPr lang="en-US" sz="800" dirty="0">
                <a:solidFill>
                  <a:srgbClr val="0000FF"/>
                </a:solidFill>
                <a:latin typeface="Consolas" panose="020B0609020204030204" pitchFamily="49" charset="0"/>
                <a:cs typeface="Consolas" panose="020B0609020204030204" pitchFamily="49" charset="0"/>
              </a:rPr>
              <a:t>Function</a:t>
            </a:r>
            <a:r>
              <a:rPr lang="en-US" sz="800" dirty="0">
                <a:solidFill>
                  <a:srgbClr val="000000"/>
                </a:solidFill>
                <a:latin typeface="Consolas" panose="020B0609020204030204" pitchFamily="49" charset="0"/>
                <a:cs typeface="Consolas" panose="020B0609020204030204" pitchFamily="49" charset="0"/>
              </a:rPr>
              <a:t> </a:t>
            </a:r>
            <a:endParaRPr lang="en-US" sz="1600" dirty="0">
              <a:latin typeface="Arial" panose="020B0604020202020204" pitchFamily="34" charset="0"/>
            </a:endParaRPr>
          </a:p>
        </p:txBody>
      </p:sp>
    </p:spTree>
    <p:extLst>
      <p:ext uri="{BB962C8B-B14F-4D97-AF65-F5344CB8AC3E}">
        <p14:creationId xmlns:p14="http://schemas.microsoft.com/office/powerpoint/2010/main" val="1551996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olo 9"/>
          <p:cNvSpPr>
            <a:spLocks noGrp="1"/>
          </p:cNvSpPr>
          <p:nvPr>
            <p:ph type="title"/>
          </p:nvPr>
        </p:nvSpPr>
        <p:spPr>
          <a:xfrm>
            <a:off x="342899" y="1968818"/>
            <a:ext cx="2695218" cy="290849"/>
          </a:xfrm>
        </p:spPr>
        <p:txBody>
          <a:bodyPr/>
          <a:lstStyle/>
          <a:p>
            <a:r>
              <a:rPr lang="it-IT" b="1" dirty="0" smtClean="0">
                <a:effectLst>
                  <a:outerShdw blurRad="38100" dist="38100" dir="2700000" algn="tl">
                    <a:srgbClr val="000000">
                      <a:alpha val="43137"/>
                    </a:srgbClr>
                  </a:outerShdw>
                </a:effectLst>
              </a:rPr>
              <a:t>WP7.x vs WP8</a:t>
            </a:r>
            <a:endParaRPr lang="it-IT" b="1" dirty="0">
              <a:effectLst>
                <a:outerShdw blurRad="38100" dist="38100" dir="2700000" algn="tl">
                  <a:srgbClr val="000000">
                    <a:alpha val="43137"/>
                  </a:srgbClr>
                </a:outerShdw>
              </a:effectLst>
            </a:endParaRPr>
          </a:p>
        </p:txBody>
      </p:sp>
      <p:sp>
        <p:nvSpPr>
          <p:cNvPr id="5" name="Segnaposto piè di pagina 4"/>
          <p:cNvSpPr>
            <a:spLocks noGrp="1"/>
          </p:cNvSpPr>
          <p:nvPr>
            <p:ph type="ftr" sz="quarter" idx="19"/>
          </p:nvPr>
        </p:nvSpPr>
        <p:spPr/>
        <p:txBody>
          <a:bodyPr/>
          <a:lstStyle/>
          <a:p>
            <a:endParaRPr lang="en-US" dirty="0"/>
          </a:p>
        </p:txBody>
      </p:sp>
      <p:sp>
        <p:nvSpPr>
          <p:cNvPr id="11" name="Segnaposto testo 10"/>
          <p:cNvSpPr>
            <a:spLocks noGrp="1"/>
          </p:cNvSpPr>
          <p:nvPr>
            <p:ph type="body" sz="quarter" idx="22"/>
          </p:nvPr>
        </p:nvSpPr>
        <p:spPr/>
        <p:txBody>
          <a:bodyPr/>
          <a:lstStyle/>
          <a:p>
            <a:endParaRPr lang="it-IT"/>
          </a:p>
        </p:txBody>
      </p:sp>
      <p:sp>
        <p:nvSpPr>
          <p:cNvPr id="12" name="Segnaposto testo 11"/>
          <p:cNvSpPr>
            <a:spLocks noGrp="1"/>
          </p:cNvSpPr>
          <p:nvPr>
            <p:ph type="body" sz="quarter" idx="26"/>
          </p:nvPr>
        </p:nvSpPr>
        <p:spPr/>
        <p:txBody>
          <a:bodyPr/>
          <a:lstStyle/>
          <a:p>
            <a:endParaRPr lang="it-IT"/>
          </a:p>
        </p:txBody>
      </p:sp>
    </p:spTree>
    <p:extLst>
      <p:ext uri="{BB962C8B-B14F-4D97-AF65-F5344CB8AC3E}">
        <p14:creationId xmlns:p14="http://schemas.microsoft.com/office/powerpoint/2010/main" val="426350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41" name="Segnaposto testo 40"/>
          <p:cNvSpPr>
            <a:spLocks noGrp="1"/>
          </p:cNvSpPr>
          <p:nvPr>
            <p:ph type="body" sz="quarter" idx="16"/>
          </p:nvPr>
        </p:nvSpPr>
        <p:spPr/>
        <p:txBody>
          <a:bodyPr/>
          <a:lstStyle/>
          <a:p>
            <a:pPr algn="ctr"/>
            <a:r>
              <a:rPr lang="it-IT" sz="3300" b="1" dirty="0">
                <a:effectLst>
                  <a:outerShdw blurRad="38100" dist="38100" dir="2700000" algn="tl">
                    <a:srgbClr val="000000">
                      <a:alpha val="43137"/>
                    </a:srgbClr>
                  </a:outerShdw>
                </a:effectLst>
              </a:rPr>
              <a:t>DEMO</a:t>
            </a:r>
          </a:p>
        </p:txBody>
      </p:sp>
      <p:sp>
        <p:nvSpPr>
          <p:cNvPr id="7" name="Titolo 6"/>
          <p:cNvSpPr>
            <a:spLocks noGrp="1"/>
          </p:cNvSpPr>
          <p:nvPr>
            <p:ph type="title"/>
          </p:nvPr>
        </p:nvSpPr>
        <p:spPr>
          <a:xfrm>
            <a:off x="342900" y="1767840"/>
            <a:ext cx="2576145" cy="581698"/>
          </a:xfrm>
        </p:spPr>
        <p:txBody>
          <a:bodyPr/>
          <a:lstStyle/>
          <a:p>
            <a:r>
              <a:rPr lang="it-IT" b="1" dirty="0" smtClean="0">
                <a:effectLst>
                  <a:outerShdw blurRad="38100" dist="38100" dir="2700000" algn="tl">
                    <a:srgbClr val="000000">
                      <a:alpha val="43137"/>
                    </a:srgbClr>
                  </a:outerShdw>
                </a:effectLst>
              </a:rPr>
              <a:t>Riconoscimento Vocale</a:t>
            </a:r>
            <a:endParaRPr lang="it-IT" b="1" dirty="0">
              <a:effectLst>
                <a:outerShdw blurRad="38100" dist="38100" dir="2700000" algn="tl">
                  <a:srgbClr val="000000">
                    <a:alpha val="43137"/>
                  </a:srgbClr>
                </a:outerShdw>
              </a:effectLst>
            </a:endParaRPr>
          </a:p>
        </p:txBody>
      </p:sp>
      <p:sp>
        <p:nvSpPr>
          <p:cNvPr id="3" name="Picture Placeholder 2"/>
          <p:cNvSpPr>
            <a:spLocks noGrp="1"/>
          </p:cNvSpPr>
          <p:nvPr>
            <p:ph type="pic" sz="quarter" idx="17"/>
          </p:nvPr>
        </p:nvSpPr>
        <p:spPr/>
      </p:sp>
      <p:sp>
        <p:nvSpPr>
          <p:cNvPr id="4" name="Picture Placeholder 3"/>
          <p:cNvSpPr>
            <a:spLocks noGrp="1"/>
          </p:cNvSpPr>
          <p:nvPr>
            <p:ph type="pic" sz="quarter" idx="18"/>
          </p:nvPr>
        </p:nvSpPr>
        <p:spPr/>
      </p:sp>
      <p:sp>
        <p:nvSpPr>
          <p:cNvPr id="5" name="Picture Placeholder 4"/>
          <p:cNvSpPr>
            <a:spLocks noGrp="1"/>
          </p:cNvSpPr>
          <p:nvPr>
            <p:ph type="pic" sz="quarter" idx="21"/>
          </p:nvPr>
        </p:nvSpPr>
        <p:spPr/>
      </p:sp>
      <p:sp>
        <p:nvSpPr>
          <p:cNvPr id="9" name="Rectangle 8"/>
          <p:cNvSpPr/>
          <p:nvPr/>
        </p:nvSpPr>
        <p:spPr>
          <a:xfrm>
            <a:off x="3413125" y="2195194"/>
            <a:ext cx="3352801" cy="16160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6" name="Text Placeholder 5"/>
          <p:cNvSpPr>
            <a:spLocks noGrp="1"/>
          </p:cNvSpPr>
          <p:nvPr>
            <p:ph type="body" sz="quarter" idx="22"/>
          </p:nvPr>
        </p:nvSpPr>
        <p:spPr/>
        <p:txBody>
          <a:bodyPr/>
          <a:lstStyle/>
          <a:p>
            <a:endParaRPr lang="en-US"/>
          </a:p>
        </p:txBody>
      </p:sp>
      <p:sp>
        <p:nvSpPr>
          <p:cNvPr id="8" name="Text Placeholder 7"/>
          <p:cNvSpPr>
            <a:spLocks noGrp="1"/>
          </p:cNvSpPr>
          <p:nvPr>
            <p:ph type="body" sz="quarter" idx="23"/>
          </p:nvPr>
        </p:nvSpPr>
        <p:spPr/>
        <p:txBody>
          <a:bodyPr/>
          <a:lstStyle/>
          <a:p>
            <a:endParaRPr lang="en-US"/>
          </a:p>
        </p:txBody>
      </p:sp>
      <p:sp>
        <p:nvSpPr>
          <p:cNvPr id="22" name="Segnaposto testo 40"/>
          <p:cNvSpPr txBox="1">
            <a:spLocks/>
          </p:cNvSpPr>
          <p:nvPr/>
        </p:nvSpPr>
        <p:spPr>
          <a:xfrm>
            <a:off x="3413125" y="2537612"/>
            <a:ext cx="3375820" cy="782522"/>
          </a:xfrm>
          <a:prstGeom prst="rect">
            <a:avLst/>
          </a:prstGeom>
        </p:spPr>
        <p:txBody>
          <a:bodyPr vert="horz" lIns="0" tIns="0" rIns="0" bIns="0" rtlCol="0">
            <a:noAutofit/>
          </a:bodyPr>
          <a:lstStyle>
            <a:lvl1pPr marL="85725" indent="-85725" algn="l" defTabSz="685800" rtl="0" eaLnBrk="1" latinLnBrk="0" hangingPunct="1">
              <a:lnSpc>
                <a:spcPct val="125000"/>
              </a:lnSpc>
              <a:spcBef>
                <a:spcPts val="450"/>
              </a:spcBef>
              <a:buClrTx/>
              <a:buSzPct val="100000"/>
              <a:buFont typeface="Arial" pitchFamily="34" charset="0"/>
              <a:buChar char="•"/>
              <a:defRPr sz="1200" kern="1200" spc="0" baseline="0">
                <a:solidFill>
                  <a:schemeClr val="tx2"/>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it-IT" sz="4800" b="1" dirty="0" smtClean="0">
                <a:ln w="22225">
                  <a:solidFill>
                    <a:schemeClr val="accent2"/>
                  </a:solidFill>
                  <a:prstDash val="solid"/>
                </a:ln>
                <a:solidFill>
                  <a:schemeClr val="accent2">
                    <a:lumMod val="40000"/>
                    <a:lumOff val="60000"/>
                  </a:schemeClr>
                </a:solidFill>
              </a:rPr>
              <a:t>DEMO</a:t>
            </a:r>
            <a:endParaRPr lang="it-IT" sz="4800" b="1" dirty="0">
              <a:ln w="22225">
                <a:solidFill>
                  <a:schemeClr val="accent2"/>
                </a:solidFill>
                <a:prstDash val="solid"/>
              </a:ln>
              <a:solidFill>
                <a:schemeClr val="accent2">
                  <a:lumMod val="40000"/>
                  <a:lumOff val="60000"/>
                </a:schemeClr>
              </a:solidFill>
            </a:endParaRPr>
          </a:p>
        </p:txBody>
      </p:sp>
      <p:sp>
        <p:nvSpPr>
          <p:cNvPr id="18" name="Rectangle 17"/>
          <p:cNvSpPr/>
          <p:nvPr/>
        </p:nvSpPr>
        <p:spPr>
          <a:xfrm>
            <a:off x="5149851" y="466725"/>
            <a:ext cx="1616075" cy="1616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19" name="Rectangle 18"/>
          <p:cNvSpPr/>
          <p:nvPr/>
        </p:nvSpPr>
        <p:spPr>
          <a:xfrm>
            <a:off x="3413125" y="466725"/>
            <a:ext cx="1616075" cy="1616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t" anchorCtr="0"/>
          <a:lstStyle/>
          <a:p>
            <a:pPr algn="ctr"/>
            <a:endParaRPr lang="en-US" dirty="0" err="1" smtClean="0">
              <a:solidFill>
                <a:schemeClr val="tx2"/>
              </a:solidFill>
            </a:endParaRPr>
          </a:p>
        </p:txBody>
      </p:sp>
      <p:sp>
        <p:nvSpPr>
          <p:cNvPr id="20" name="Text Placeholder 4"/>
          <p:cNvSpPr txBox="1">
            <a:spLocks/>
          </p:cNvSpPr>
          <p:nvPr/>
        </p:nvSpPr>
        <p:spPr>
          <a:xfrm>
            <a:off x="3413125" y="1692437"/>
            <a:ext cx="1616075" cy="390363"/>
          </a:xfrm>
          <a:prstGeom prst="rect">
            <a:avLst/>
          </a:prstGeom>
        </p:spPr>
        <p:txBody>
          <a:bodyPr vert="horz" wrap="square" lIns="91440" tIns="73152" rIns="91440" bIns="73152" rtlCol="0" anchor="b" anchorCtr="0">
            <a:spAutoFit/>
          </a:bodyPr>
          <a:lstStyle>
            <a:lvl1pPr marL="114300" indent="-114300" algn="l" defTabSz="685800" rtl="0" eaLnBrk="1" latinLnBrk="0" hangingPunct="1">
              <a:lnSpc>
                <a:spcPct val="125000"/>
              </a:lnSpc>
              <a:spcBef>
                <a:spcPts val="0"/>
              </a:spcBef>
              <a:buClrTx/>
              <a:buSzPct val="100000"/>
              <a:buFont typeface="Arial" pitchFamily="34" charset="0"/>
              <a:buNone/>
              <a:defRPr lang="en-US" sz="1400" kern="1200" spc="0" baseline="0" dirty="0">
                <a:solidFill>
                  <a:schemeClr val="tx1"/>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it-IT" smtClean="0">
                <a:solidFill>
                  <a:srgbClr val="FF0000"/>
                </a:solidFill>
              </a:rPr>
              <a:t>ASPItalia.com</a:t>
            </a:r>
            <a:endParaRPr lang="it-IT">
              <a:solidFill>
                <a:srgbClr val="FF0000"/>
              </a:solidFill>
            </a:endParaRPr>
          </a:p>
        </p:txBody>
      </p:sp>
      <p:sp>
        <p:nvSpPr>
          <p:cNvPr id="21" name="Text Placeholder 5"/>
          <p:cNvSpPr txBox="1">
            <a:spLocks/>
          </p:cNvSpPr>
          <p:nvPr/>
        </p:nvSpPr>
        <p:spPr>
          <a:xfrm>
            <a:off x="5149851" y="1692180"/>
            <a:ext cx="1616075" cy="390620"/>
          </a:xfrm>
          <a:prstGeom prst="rect">
            <a:avLst/>
          </a:prstGeom>
        </p:spPr>
        <p:txBody>
          <a:bodyPr vert="horz" wrap="square" lIns="91440" tIns="73152" rIns="91440" bIns="73152" rtlCol="0" anchor="b" anchorCtr="0">
            <a:spAutoFit/>
          </a:bodyPr>
          <a:lstStyle>
            <a:lvl1pPr marL="114300" indent="-114300" algn="l" defTabSz="685800" rtl="0" eaLnBrk="1" latinLnBrk="0" hangingPunct="1">
              <a:lnSpc>
                <a:spcPct val="125000"/>
              </a:lnSpc>
              <a:spcBef>
                <a:spcPts val="0"/>
              </a:spcBef>
              <a:buClrTx/>
              <a:buSzPct val="100000"/>
              <a:buFont typeface="Arial" pitchFamily="34" charset="0"/>
              <a:buNone/>
              <a:defRPr lang="en-US" sz="1400" kern="1200" spc="0" baseline="0" dirty="0">
                <a:solidFill>
                  <a:schemeClr val="tx1"/>
                </a:solidFill>
                <a:latin typeface="+mn-lt"/>
                <a:ea typeface="+mn-ea"/>
                <a:cs typeface="+mn-cs"/>
              </a:defRPr>
            </a:lvl1pPr>
            <a:lvl2pPr marL="216694"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2pPr>
            <a:lvl3pPr marL="342900"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3pPr>
            <a:lvl4pPr marL="473869"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4pPr>
            <a:lvl5pPr marL="600075" indent="-85725" algn="l" defTabSz="685800" rtl="0" eaLnBrk="1" latinLnBrk="0" hangingPunct="1">
              <a:lnSpc>
                <a:spcPct val="125000"/>
              </a:lnSpc>
              <a:spcBef>
                <a:spcPts val="0"/>
              </a:spcBef>
              <a:buClrTx/>
              <a:buSzPct val="100000"/>
              <a:buFont typeface="Arial" pitchFamily="34" charset="0"/>
              <a:buChar char="•"/>
              <a:defRPr sz="1200" kern="1200" spc="0" baseline="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it-IT" smtClean="0">
                <a:solidFill>
                  <a:srgbClr val="FF0000"/>
                </a:solidFill>
                <a:sym typeface="Wingdings" panose="05000000000000000000" pitchFamily="2" charset="2"/>
              </a:rPr>
              <a:t>DomusDotNet</a:t>
            </a:r>
            <a:endParaRPr lang="it-IT">
              <a:solidFill>
                <a:srgbClr val="FF0000"/>
              </a:solidFill>
            </a:endParaRPr>
          </a:p>
        </p:txBody>
      </p:sp>
      <p:pic>
        <p:nvPicPr>
          <p:cNvPr id="29" name="Picture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4758" y="1099386"/>
            <a:ext cx="1533342" cy="350752"/>
          </a:xfrm>
          <a:prstGeom prst="roundRect">
            <a:avLst>
              <a:gd name="adj" fmla="val 8594"/>
            </a:avLst>
          </a:prstGeom>
          <a:noFill/>
          <a:ln>
            <a:noFill/>
          </a:ln>
          <a:effectLst>
            <a:reflection blurRad="12700" stA="38000" endPos="28000" dist="5000" dir="5400000" sy="-100000" algn="bl" rotWithShape="0"/>
          </a:effectLst>
        </p:spPr>
      </p:pic>
      <p:pic>
        <p:nvPicPr>
          <p:cNvPr id="30" name="Picture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971" y="1003915"/>
            <a:ext cx="1458382" cy="486127"/>
          </a:xfrm>
          <a:prstGeom prst="roundRect">
            <a:avLst>
              <a:gd name="adj" fmla="val 8594"/>
            </a:avLst>
          </a:prstGeom>
          <a:noFill/>
          <a:ln>
            <a:noFill/>
          </a:ln>
          <a:effectLst/>
          <a:extLst/>
        </p:spPr>
      </p:pic>
    </p:spTree>
    <p:extLst>
      <p:ext uri="{BB962C8B-B14F-4D97-AF65-F5344CB8AC3E}">
        <p14:creationId xmlns:p14="http://schemas.microsoft.com/office/powerpoint/2010/main" val="1525062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7"/>
          </p:nvPr>
        </p:nvSpPr>
        <p:spPr/>
        <p:txBody>
          <a:bodyPr/>
          <a:lstStyle/>
          <a:p>
            <a:endParaRPr lang="en-US"/>
          </a:p>
        </p:txBody>
      </p:sp>
      <p:sp>
        <p:nvSpPr>
          <p:cNvPr id="10" name="Title 9"/>
          <p:cNvSpPr>
            <a:spLocks noGrp="1"/>
          </p:cNvSpPr>
          <p:nvPr>
            <p:ph type="title"/>
          </p:nvPr>
        </p:nvSpPr>
        <p:spPr/>
        <p:txBody>
          <a:bodyPr/>
          <a:lstStyle/>
          <a:p>
            <a:r>
              <a:rPr lang="it-IT" dirty="0" smtClean="0"/>
              <a:t>Riferimenti</a:t>
            </a:r>
            <a:endParaRPr lang="en-US" dirty="0"/>
          </a:p>
        </p:txBody>
      </p:sp>
      <p:sp>
        <p:nvSpPr>
          <p:cNvPr id="12" name="Text Placeholder 11"/>
          <p:cNvSpPr>
            <a:spLocks noGrp="1"/>
          </p:cNvSpPr>
          <p:nvPr>
            <p:ph type="body" sz="quarter" idx="21"/>
          </p:nvPr>
        </p:nvSpPr>
        <p:spPr>
          <a:xfrm>
            <a:off x="342900" y="1290699"/>
            <a:ext cx="6172200" cy="3258151"/>
          </a:xfrm>
        </p:spPr>
        <p:txBody>
          <a:bodyPr/>
          <a:lstStyle/>
          <a:p>
            <a:pPr marL="257175" indent="-257175">
              <a:buFont typeface="Arial" panose="020B0604020202020204" pitchFamily="34" charset="0"/>
              <a:buChar char="•"/>
            </a:pPr>
            <a:r>
              <a:rPr lang="en-US" sz="1600" dirty="0"/>
              <a:t>Speech for Windows Phone 8</a:t>
            </a:r>
            <a:br>
              <a:rPr lang="en-US" sz="1600" dirty="0"/>
            </a:br>
            <a:r>
              <a:rPr lang="en-US" sz="1000" dirty="0"/>
              <a:t>http://msdn.microsoft.com/en-us/library/windowsphone/develop/jj206958(v=vs.105).aspx</a:t>
            </a:r>
            <a:endParaRPr lang="en-US" sz="1600" dirty="0"/>
          </a:p>
          <a:p>
            <a:pPr marL="214313" indent="-214313">
              <a:buFont typeface="Arial" panose="020B0604020202020204" pitchFamily="34" charset="0"/>
              <a:buChar char="•"/>
            </a:pPr>
            <a:r>
              <a:rPr lang="en-US" sz="1600" dirty="0"/>
              <a:t>Speech Samples for Windows Phone 8</a:t>
            </a:r>
            <a:br>
              <a:rPr lang="en-US" sz="1600" dirty="0"/>
            </a:br>
            <a:r>
              <a:rPr lang="en-US" sz="1000" dirty="0"/>
              <a:t>http://aka.ms/v4m2dl</a:t>
            </a:r>
          </a:p>
          <a:p>
            <a:pPr marL="214313" indent="-214313">
              <a:buFont typeface="Arial" panose="020B0604020202020204" pitchFamily="34" charset="0"/>
              <a:buChar char="•"/>
            </a:pPr>
            <a:r>
              <a:rPr lang="en-US" sz="1600" dirty="0"/>
              <a:t>Speech Recognition Grammar Specification Version 1.0</a:t>
            </a:r>
            <a:br>
              <a:rPr lang="en-US" sz="1600" dirty="0"/>
            </a:br>
            <a:r>
              <a:rPr lang="en-US" sz="1000" dirty="0"/>
              <a:t>http://www.w3.org/TR/speech-grammar/</a:t>
            </a:r>
          </a:p>
          <a:p>
            <a:pPr marL="214313" indent="-214313">
              <a:buFont typeface="Arial" panose="020B0604020202020204" pitchFamily="34" charset="0"/>
              <a:buChar char="•"/>
            </a:pPr>
            <a:r>
              <a:rPr lang="en-US" sz="1600" dirty="0"/>
              <a:t>Speech Synthesis Markup Language (SSML) Version 1.0</a:t>
            </a:r>
            <a:br>
              <a:rPr lang="en-US" sz="1600" dirty="0"/>
            </a:br>
            <a:r>
              <a:rPr lang="it-IT" sz="1000" dirty="0"/>
              <a:t>http://www.w3.org/TR/speech-synthesis/</a:t>
            </a:r>
            <a:endParaRPr lang="en-US" sz="1000" dirty="0"/>
          </a:p>
          <a:p>
            <a:pPr marL="214313" indent="-214313">
              <a:buFont typeface="Arial" panose="020B0604020202020204" pitchFamily="34" charset="0"/>
              <a:buChar char="•"/>
            </a:pPr>
            <a:r>
              <a:rPr lang="en-US" sz="1600" dirty="0"/>
              <a:t>Channel9 - Speech Input in Windows Phone 8 (Jump Start)</a:t>
            </a:r>
            <a:br>
              <a:rPr lang="en-US" sz="1600" dirty="0"/>
            </a:br>
            <a:r>
              <a:rPr lang="en-US" sz="1000" dirty="0"/>
              <a:t>http://channel9.msdn.com/Series/MVA-Jump-Start/Building-Apps-for-Windows-Phone-8-Jump-Start-13-Speech-Input-in-Windows-Phone-8</a:t>
            </a:r>
          </a:p>
        </p:txBody>
      </p:sp>
    </p:spTree>
    <p:extLst>
      <p:ext uri="{BB962C8B-B14F-4D97-AF65-F5344CB8AC3E}">
        <p14:creationId xmlns:p14="http://schemas.microsoft.com/office/powerpoint/2010/main" val="259701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WP7.x vs WP8</a:t>
            </a:r>
            <a:endParaRPr lang="it-IT" dirty="0"/>
          </a:p>
        </p:txBody>
      </p:sp>
      <p:sp>
        <p:nvSpPr>
          <p:cNvPr id="3" name="Segnaposto contenuto 2"/>
          <p:cNvSpPr>
            <a:spLocks noGrp="1"/>
          </p:cNvSpPr>
          <p:nvPr>
            <p:ph idx="1"/>
          </p:nvPr>
        </p:nvSpPr>
        <p:spPr/>
        <p:txBody>
          <a:bodyPr/>
          <a:lstStyle/>
          <a:p>
            <a:pPr marL="269081" indent="-269081"/>
            <a:r>
              <a:rPr lang="it-IT" sz="1400" dirty="0" smtClean="0"/>
              <a:t>WP7.x ha il supporto ai comandi vocali (ad esempio «Avvia </a:t>
            </a:r>
            <a:r>
              <a:rPr lang="it-IT" sz="1400" dirty="0" err="1" smtClean="0"/>
              <a:t>MyApp</a:t>
            </a:r>
            <a:r>
              <a:rPr lang="it-IT" sz="1400" dirty="0" smtClean="0"/>
              <a:t>» per eseguire l’applicazione </a:t>
            </a:r>
            <a:r>
              <a:rPr lang="it-IT" sz="1400" dirty="0" err="1" smtClean="0"/>
              <a:t>MyApp</a:t>
            </a:r>
            <a:r>
              <a:rPr lang="it-IT" sz="1400" dirty="0" smtClean="0"/>
              <a:t>);</a:t>
            </a:r>
          </a:p>
          <a:p>
            <a:pPr marL="269081" indent="-269081"/>
            <a:r>
              <a:rPr lang="it-IT" sz="1400" dirty="0" smtClean="0"/>
              <a:t>WP7.x permette la lettura degli SMS da parte del </a:t>
            </a:r>
            <a:r>
              <a:rPr lang="it-IT" sz="1400" dirty="0" err="1" smtClean="0"/>
              <a:t>device</a:t>
            </a:r>
            <a:r>
              <a:rPr lang="it-IT" sz="1400" dirty="0" smtClean="0"/>
              <a:t>;</a:t>
            </a:r>
          </a:p>
          <a:p>
            <a:pPr marL="269081" indent="-269081"/>
            <a:r>
              <a:rPr lang="it-IT" sz="1400" dirty="0" smtClean="0"/>
              <a:t>WP7.x permette all’utente di scrivere SMS dettandoli.</a:t>
            </a:r>
          </a:p>
          <a:p>
            <a:endParaRPr lang="it-IT" sz="1400" dirty="0"/>
          </a:p>
          <a:p>
            <a:pPr marL="0" indent="0">
              <a:buNone/>
            </a:pPr>
            <a:r>
              <a:rPr lang="it-IT" sz="1400" b="1" dirty="0"/>
              <a:t>….ma tutte queste funzionalità non sono accessibili allo sviluppatore!!!</a:t>
            </a:r>
          </a:p>
        </p:txBody>
      </p:sp>
    </p:spTree>
    <p:extLst>
      <p:ext uri="{BB962C8B-B14F-4D97-AF65-F5344CB8AC3E}">
        <p14:creationId xmlns:p14="http://schemas.microsoft.com/office/powerpoint/2010/main" val="28068350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WP7.x vs WP8</a:t>
            </a:r>
            <a:endParaRPr lang="it-IT" dirty="0"/>
          </a:p>
        </p:txBody>
      </p:sp>
      <p:sp>
        <p:nvSpPr>
          <p:cNvPr id="3" name="Segnaposto contenuto 2"/>
          <p:cNvSpPr>
            <a:spLocks noGrp="1"/>
          </p:cNvSpPr>
          <p:nvPr>
            <p:ph idx="1"/>
          </p:nvPr>
        </p:nvSpPr>
        <p:spPr>
          <a:xfrm>
            <a:off x="471488" y="1134320"/>
            <a:ext cx="5915025" cy="2375796"/>
          </a:xfrm>
        </p:spPr>
        <p:txBody>
          <a:bodyPr>
            <a:noAutofit/>
          </a:bodyPr>
          <a:lstStyle/>
          <a:p>
            <a:pPr marL="0" indent="0">
              <a:buNone/>
            </a:pPr>
            <a:r>
              <a:rPr lang="it-IT" sz="1400" dirty="0" smtClean="0"/>
              <a:t>Windows Phone 8 permette allo sviluppatore di utilizzare completamente il supporto legato all’utilizzo della voce:</a:t>
            </a:r>
          </a:p>
          <a:p>
            <a:pPr marL="269081" indent="-269081"/>
            <a:r>
              <a:rPr lang="it-IT" sz="1400" dirty="0" smtClean="0"/>
              <a:t>Le nostre applicazioni possono «parlare» utilizzando le funzionalità di Speech </a:t>
            </a:r>
            <a:r>
              <a:rPr lang="it-IT" sz="1400" dirty="0" err="1" smtClean="0"/>
              <a:t>Synthesis</a:t>
            </a:r>
            <a:r>
              <a:rPr lang="it-IT" sz="1400" dirty="0" smtClean="0"/>
              <a:t> (</a:t>
            </a:r>
            <a:r>
              <a:rPr lang="it-IT" sz="1400" dirty="0" smtClean="0">
                <a:effectLst>
                  <a:outerShdw blurRad="38100" dist="38100" dir="2700000" algn="tl">
                    <a:srgbClr val="000000">
                      <a:alpha val="43137"/>
                    </a:srgbClr>
                  </a:outerShdw>
                </a:effectLst>
              </a:rPr>
              <a:t>Text To Speech</a:t>
            </a:r>
            <a:r>
              <a:rPr lang="it-IT" sz="1400" dirty="0" smtClean="0"/>
              <a:t>);</a:t>
            </a:r>
          </a:p>
          <a:p>
            <a:pPr marL="269081" indent="-269081"/>
            <a:r>
              <a:rPr lang="it-IT" sz="1400" dirty="0" smtClean="0"/>
              <a:t>Le nostre applicazioni possono essere avviate utilizzando comandi anche complessi (</a:t>
            </a:r>
            <a:r>
              <a:rPr lang="it-IT" sz="1400" dirty="0" smtClean="0">
                <a:effectLst>
                  <a:outerShdw blurRad="38100" dist="38100" dir="2700000" algn="tl">
                    <a:srgbClr val="000000">
                      <a:alpha val="43137"/>
                    </a:srgbClr>
                  </a:outerShdw>
                </a:effectLst>
              </a:rPr>
              <a:t>Voice Command</a:t>
            </a:r>
            <a:r>
              <a:rPr lang="it-IT" sz="1400" dirty="0" smtClean="0"/>
              <a:t>);</a:t>
            </a:r>
          </a:p>
          <a:p>
            <a:pPr marL="269081" indent="-269081"/>
            <a:r>
              <a:rPr lang="it-IT" sz="1400" dirty="0" smtClean="0"/>
              <a:t>Le applicazioni sono in grado di comprendere ciò che l’utente pronuncia (</a:t>
            </a:r>
            <a:r>
              <a:rPr lang="it-IT" sz="1400" dirty="0" smtClean="0">
                <a:effectLst>
                  <a:outerShdw blurRad="38100" dist="38100" dir="2700000" algn="tl">
                    <a:srgbClr val="000000">
                      <a:alpha val="43137"/>
                    </a:srgbClr>
                  </a:outerShdw>
                </a:effectLst>
              </a:rPr>
              <a:t>Speech Recognition</a:t>
            </a:r>
            <a:r>
              <a:rPr lang="it-IT" sz="1400" dirty="0" smtClean="0"/>
              <a:t>).</a:t>
            </a:r>
            <a:endParaRPr lang="it-IT" sz="1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5413" y="3778270"/>
            <a:ext cx="4007175" cy="1155526"/>
          </a:xfrm>
          <a:prstGeom prst="rect">
            <a:avLst/>
          </a:prstGeom>
        </p:spPr>
      </p:pic>
    </p:spTree>
    <p:extLst>
      <p:ext uri="{BB962C8B-B14F-4D97-AF65-F5344CB8AC3E}">
        <p14:creationId xmlns:p14="http://schemas.microsoft.com/office/powerpoint/2010/main" val="9331139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WP7.x vs WP8</a:t>
            </a:r>
            <a:endParaRPr lang="it-IT" dirty="0"/>
          </a:p>
        </p:txBody>
      </p:sp>
      <p:sp>
        <p:nvSpPr>
          <p:cNvPr id="3" name="Segnaposto contenuto 2"/>
          <p:cNvSpPr>
            <a:spLocks noGrp="1"/>
          </p:cNvSpPr>
          <p:nvPr>
            <p:ph idx="1"/>
          </p:nvPr>
        </p:nvSpPr>
        <p:spPr/>
        <p:txBody>
          <a:bodyPr/>
          <a:lstStyle/>
          <a:p>
            <a:pPr marL="0" indent="0">
              <a:buNone/>
            </a:pPr>
            <a:r>
              <a:rPr lang="it-IT" sz="1600" dirty="0" smtClean="0"/>
              <a:t>Le funzionalità di Speech Recognition necessitano di una connessione ad internet per funzionare</a:t>
            </a:r>
          </a:p>
          <a:p>
            <a:pPr marL="338138" lvl="1" indent="-207169"/>
            <a:r>
              <a:rPr lang="it-IT" sz="1600" dirty="0">
                <a:effectLst>
                  <a:outerShdw blurRad="38100" dist="38100" dir="2700000" algn="tl">
                    <a:srgbClr val="000000">
                      <a:alpha val="43137"/>
                    </a:srgbClr>
                  </a:outerShdw>
                </a:effectLst>
              </a:rPr>
              <a:t>e</a:t>
            </a:r>
            <a:r>
              <a:rPr lang="it-IT" sz="1600" dirty="0" smtClean="0">
                <a:effectLst>
                  <a:outerShdw blurRad="38100" dist="38100" dir="2700000" algn="tl">
                    <a:srgbClr val="000000">
                      <a:alpha val="43137"/>
                    </a:srgbClr>
                  </a:outerShdw>
                </a:effectLst>
              </a:rPr>
              <a:t>rgo non date all’utente solo il riconoscimento vocale per eseguire un’operazione.</a:t>
            </a:r>
          </a:p>
          <a:p>
            <a:endParaRPr lang="it-IT" sz="1600" dirty="0"/>
          </a:p>
          <a:p>
            <a:pPr marL="0" indent="0">
              <a:buNone/>
            </a:pPr>
            <a:r>
              <a:rPr lang="it-IT" sz="1600" dirty="0" smtClean="0"/>
              <a:t>Le funzionalità di Speech Synthesis (Text to Speech) e dei comandi vocali (Voice Command) non necessitano di una connessione ad internet.</a:t>
            </a:r>
          </a:p>
        </p:txBody>
      </p:sp>
    </p:spTree>
    <p:extLst>
      <p:ext uri="{BB962C8B-B14F-4D97-AF65-F5344CB8AC3E}">
        <p14:creationId xmlns:p14="http://schemas.microsoft.com/office/powerpoint/2010/main" val="14865242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a:xfrm>
            <a:off x="342899" y="1968818"/>
            <a:ext cx="2695218" cy="290849"/>
          </a:xfrm>
        </p:spPr>
        <p:txBody>
          <a:bodyPr/>
          <a:lstStyle/>
          <a:p>
            <a:r>
              <a:rPr lang="it-IT" b="1" dirty="0" smtClean="0">
                <a:effectLst>
                  <a:outerShdw blurRad="38100" dist="38100" dir="2700000" algn="tl">
                    <a:srgbClr val="000000">
                      <a:alpha val="43137"/>
                    </a:srgbClr>
                  </a:outerShdw>
                </a:effectLst>
              </a:rPr>
              <a:t>Text to Speech</a:t>
            </a:r>
            <a:endParaRPr lang="it-IT" b="1" dirty="0">
              <a:effectLst>
                <a:outerShdw blurRad="38100" dist="38100" dir="2700000" algn="tl">
                  <a:srgbClr val="000000">
                    <a:alpha val="43137"/>
                  </a:srgbClr>
                </a:outerShdw>
              </a:effectLst>
            </a:endParaRPr>
          </a:p>
        </p:txBody>
      </p:sp>
      <p:sp>
        <p:nvSpPr>
          <p:cNvPr id="4" name="Segnaposto data 3"/>
          <p:cNvSpPr>
            <a:spLocks noGrp="1"/>
          </p:cNvSpPr>
          <p:nvPr>
            <p:ph type="dt" sz="half" idx="18"/>
          </p:nvPr>
        </p:nvSpPr>
        <p:spPr/>
        <p:txBody>
          <a:bodyPr/>
          <a:lstStyle/>
          <a:p>
            <a:endParaRPr lang="it-IT" dirty="0"/>
          </a:p>
        </p:txBody>
      </p:sp>
      <p:sp>
        <p:nvSpPr>
          <p:cNvPr id="5" name="Segnaposto piè di pagina 4"/>
          <p:cNvSpPr>
            <a:spLocks noGrp="1"/>
          </p:cNvSpPr>
          <p:nvPr>
            <p:ph type="ftr" sz="quarter" idx="19"/>
          </p:nvPr>
        </p:nvSpPr>
        <p:spPr/>
        <p:txBody>
          <a:bodyPr/>
          <a:lstStyle/>
          <a:p>
            <a:endParaRPr lang="it-IT"/>
          </a:p>
        </p:txBody>
      </p:sp>
      <p:sp>
        <p:nvSpPr>
          <p:cNvPr id="6" name="Segnaposto numero diapositiva 5"/>
          <p:cNvSpPr>
            <a:spLocks noGrp="1"/>
          </p:cNvSpPr>
          <p:nvPr>
            <p:ph type="sldNum" sz="quarter" idx="20"/>
          </p:nvPr>
        </p:nvSpPr>
        <p:spPr/>
        <p:txBody>
          <a:bodyPr/>
          <a:lstStyle/>
          <a:p>
            <a:fld id="{0804D0D5-5487-4A81-A63C-3731666088A7}" type="slidenum">
              <a:rPr lang="it-IT" smtClean="0"/>
              <a:t>7</a:t>
            </a:fld>
            <a:endParaRPr lang="it-IT"/>
          </a:p>
        </p:txBody>
      </p:sp>
      <p:sp>
        <p:nvSpPr>
          <p:cNvPr id="8" name="Segnaposto testo 7"/>
          <p:cNvSpPr>
            <a:spLocks noGrp="1"/>
          </p:cNvSpPr>
          <p:nvPr>
            <p:ph type="body" sz="quarter" idx="22"/>
          </p:nvPr>
        </p:nvSpPr>
        <p:spPr/>
        <p:txBody>
          <a:bodyPr/>
          <a:lstStyle/>
          <a:p>
            <a:endParaRPr lang="it-IT"/>
          </a:p>
        </p:txBody>
      </p:sp>
      <p:sp>
        <p:nvSpPr>
          <p:cNvPr id="9" name="Segnaposto testo 8"/>
          <p:cNvSpPr>
            <a:spLocks noGrp="1"/>
          </p:cNvSpPr>
          <p:nvPr>
            <p:ph type="body" sz="quarter" idx="26"/>
          </p:nvPr>
        </p:nvSpPr>
        <p:spPr/>
        <p:txBody>
          <a:bodyPr/>
          <a:lstStyle/>
          <a:p>
            <a:endParaRPr lang="it-IT"/>
          </a:p>
        </p:txBody>
      </p:sp>
    </p:spTree>
    <p:extLst>
      <p:ext uri="{BB962C8B-B14F-4D97-AF65-F5344CB8AC3E}">
        <p14:creationId xmlns:p14="http://schemas.microsoft.com/office/powerpoint/2010/main" val="134553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Text to Speech</a:t>
            </a:r>
            <a:endParaRPr lang="it-IT" dirty="0"/>
          </a:p>
        </p:txBody>
      </p:sp>
      <p:sp>
        <p:nvSpPr>
          <p:cNvPr id="3" name="Segnaposto contenuto 2"/>
          <p:cNvSpPr>
            <a:spLocks noGrp="1"/>
          </p:cNvSpPr>
          <p:nvPr>
            <p:ph idx="1"/>
          </p:nvPr>
        </p:nvSpPr>
        <p:spPr/>
        <p:txBody>
          <a:bodyPr/>
          <a:lstStyle/>
          <a:p>
            <a:pPr marL="0" indent="0">
              <a:buNone/>
            </a:pPr>
            <a:r>
              <a:rPr lang="it-IT" sz="1400" dirty="0" smtClean="0"/>
              <a:t>Per utilizzare il Text To Speech l’applicazione deve avere la </a:t>
            </a:r>
            <a:r>
              <a:rPr lang="it-IT" sz="1400" dirty="0" err="1" smtClean="0"/>
              <a:t>capability</a:t>
            </a:r>
            <a:r>
              <a:rPr lang="it-IT" sz="1400" dirty="0" smtClean="0"/>
              <a:t> </a:t>
            </a:r>
            <a:r>
              <a:rPr lang="it-IT" sz="1400" b="1" dirty="0" smtClean="0">
                <a:effectLst>
                  <a:outerShdw blurRad="38100" dist="38100" dir="2700000" algn="tl">
                    <a:srgbClr val="000000">
                      <a:alpha val="43137"/>
                    </a:srgbClr>
                  </a:outerShdw>
                </a:effectLst>
              </a:rPr>
              <a:t>ID_CAP_SPEECH_RECOGNITION</a:t>
            </a:r>
            <a:r>
              <a:rPr lang="it-IT" sz="1400" dirty="0" smtClean="0"/>
              <a:t> abilitata nel </a:t>
            </a:r>
            <a:r>
              <a:rPr lang="it-IT" sz="1400" dirty="0" err="1" smtClean="0"/>
              <a:t>manifest</a:t>
            </a:r>
            <a:r>
              <a:rPr lang="it-IT" sz="1400" dirty="0" smtClean="0"/>
              <a:t>.</a:t>
            </a:r>
          </a:p>
          <a:p>
            <a:pPr marL="0" indent="0">
              <a:buNone/>
            </a:pPr>
            <a:endParaRPr lang="it-IT" sz="1400" dirty="0"/>
          </a:p>
          <a:p>
            <a:pPr marL="0" indent="0">
              <a:buNone/>
            </a:pPr>
            <a:endParaRPr lang="it-IT" sz="1400" dirty="0" smtClean="0"/>
          </a:p>
          <a:p>
            <a:pPr marL="0" indent="0">
              <a:buNone/>
            </a:pPr>
            <a:endParaRPr lang="it-IT" sz="1400" dirty="0"/>
          </a:p>
          <a:p>
            <a:pPr marL="0" indent="0">
              <a:buNone/>
            </a:pPr>
            <a:endParaRPr lang="it-IT" sz="1400" dirty="0" smtClean="0"/>
          </a:p>
          <a:p>
            <a:pPr marL="0" indent="0">
              <a:buNone/>
            </a:pPr>
            <a:r>
              <a:rPr lang="it-IT" sz="1400" dirty="0" smtClean="0"/>
              <a:t>Le classi utili per il Text To Speech sono nel namespace </a:t>
            </a:r>
            <a:r>
              <a:rPr lang="it-IT" sz="1400" dirty="0" smtClean="0">
                <a:effectLst>
                  <a:outerShdw blurRad="38100" dist="38100" dir="2700000" algn="tl">
                    <a:srgbClr val="000000">
                      <a:alpha val="43137"/>
                    </a:srgbClr>
                  </a:outerShdw>
                </a:effectLst>
              </a:rPr>
              <a:t>Windows.Phone.Speech.Synthesis</a:t>
            </a:r>
            <a:endParaRPr lang="it-IT" sz="1400" dirty="0">
              <a:effectLst>
                <a:outerShdw blurRad="38100" dist="38100" dir="2700000" algn="tl">
                  <a:srgbClr val="000000">
                    <a:alpha val="43137"/>
                  </a:srgbClr>
                </a:outerShdw>
              </a:effectLst>
            </a:endParaRPr>
          </a:p>
        </p:txBody>
      </p:sp>
      <p:pic>
        <p:nvPicPr>
          <p:cNvPr id="1026" name="Picture 2" descr="C:\Users\Massimo\AppData\Local\Temp\SNAGHTML8f4e44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9022" y="1886674"/>
            <a:ext cx="4014920" cy="782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0210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Text to Speech – facile </a:t>
            </a:r>
            <a:r>
              <a:rPr lang="it-IT" dirty="0" err="1" smtClean="0"/>
              <a:t>facile</a:t>
            </a:r>
            <a:endParaRPr lang="it-IT" dirty="0"/>
          </a:p>
        </p:txBody>
      </p:sp>
      <p:sp>
        <p:nvSpPr>
          <p:cNvPr id="3" name="Segnaposto contenuto 2"/>
          <p:cNvSpPr>
            <a:spLocks noGrp="1"/>
          </p:cNvSpPr>
          <p:nvPr>
            <p:ph idx="1"/>
          </p:nvPr>
        </p:nvSpPr>
        <p:spPr>
          <a:xfrm>
            <a:off x="471488" y="2682976"/>
            <a:ext cx="5915025" cy="1434503"/>
          </a:xfrm>
        </p:spPr>
        <p:txBody>
          <a:bodyPr/>
          <a:lstStyle/>
          <a:p>
            <a:pPr marL="269081" indent="-269081"/>
            <a:r>
              <a:rPr lang="it-IT" sz="1600" dirty="0" smtClean="0"/>
              <a:t>La classe </a:t>
            </a:r>
            <a:r>
              <a:rPr lang="it-IT" sz="1600" dirty="0" err="1" smtClean="0"/>
              <a:t>SpeechSynthesizer</a:t>
            </a:r>
            <a:r>
              <a:rPr lang="it-IT" sz="1600" dirty="0" smtClean="0"/>
              <a:t> fornisce funzionalità di base per il TTS;</a:t>
            </a:r>
          </a:p>
          <a:p>
            <a:pPr marL="269081" indent="-269081"/>
            <a:r>
              <a:rPr lang="it-IT" sz="1600" dirty="0" smtClean="0"/>
              <a:t>Il metodo </a:t>
            </a:r>
            <a:r>
              <a:rPr lang="it-IT" sz="1600" dirty="0" err="1" smtClean="0"/>
              <a:t>SpeakTextAsync</a:t>
            </a:r>
            <a:r>
              <a:rPr lang="it-IT" sz="1600" dirty="0" smtClean="0"/>
              <a:t> «legge» il contenuto di una stringa in maniera Asincrona (richiede il modificatore </a:t>
            </a:r>
            <a:r>
              <a:rPr lang="it-IT" sz="1600" dirty="0" err="1" smtClean="0"/>
              <a:t>Async</a:t>
            </a:r>
            <a:r>
              <a:rPr lang="it-IT" sz="1600" dirty="0" smtClean="0"/>
              <a:t> nel chiamante);</a:t>
            </a:r>
          </a:p>
          <a:p>
            <a:pPr marL="269081" indent="-269081"/>
            <a:r>
              <a:rPr lang="it-IT" sz="1600" dirty="0" smtClean="0"/>
              <a:t>Il TTS funziona anche se non c’è connettività.</a:t>
            </a:r>
            <a:endParaRPr lang="it-IT" sz="1600" dirty="0"/>
          </a:p>
        </p:txBody>
      </p:sp>
      <p:sp>
        <p:nvSpPr>
          <p:cNvPr id="8" name="Rectangle 4"/>
          <p:cNvSpPr>
            <a:spLocks noChangeArrowheads="1"/>
          </p:cNvSpPr>
          <p:nvPr/>
        </p:nvSpPr>
        <p:spPr bwMode="auto">
          <a:xfrm>
            <a:off x="684018" y="1266450"/>
            <a:ext cx="5489964" cy="1036823"/>
          </a:xfrm>
          <a:prstGeom prst="rect">
            <a:avLst/>
          </a:prstGeom>
          <a:solidFill>
            <a:srgbClr val="FFFFFF"/>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51435" tIns="25718" rIns="51435" bIns="25718" numCol="1" anchor="ctr" anchorCtr="0" compatLnSpc="1">
            <a:prstTxWarp prst="textNoShape">
              <a:avLst/>
            </a:prstTxWarp>
            <a:spAutoFit/>
          </a:bodyPr>
          <a:lstStyle/>
          <a:p>
            <a:pPr defTabSz="514350" eaLnBrk="0" fontAlgn="base" hangingPunct="0">
              <a:spcBef>
                <a:spcPct val="0"/>
              </a:spcBef>
              <a:spcAft>
                <a:spcPct val="0"/>
              </a:spcAft>
            </a:pPr>
            <a:r>
              <a:rPr lang="it-IT" sz="1600" dirty="0">
                <a:solidFill>
                  <a:srgbClr val="0000FF"/>
                </a:solidFill>
                <a:latin typeface="Consolas" panose="020B0609020204030204" pitchFamily="49" charset="0"/>
                <a:cs typeface="Consolas" panose="020B0609020204030204" pitchFamily="49" charset="0"/>
              </a:rPr>
              <a:t>Public</a:t>
            </a:r>
            <a:r>
              <a:rPr lang="it-IT" sz="1600" dirty="0">
                <a:solidFill>
                  <a:srgbClr val="000000"/>
                </a:solidFill>
                <a:latin typeface="Consolas" panose="020B0609020204030204" pitchFamily="49" charset="0"/>
                <a:cs typeface="Consolas" panose="020B0609020204030204" pitchFamily="49" charset="0"/>
              </a:rPr>
              <a:t> </a:t>
            </a:r>
            <a:r>
              <a:rPr lang="it-IT" sz="1600" dirty="0" err="1">
                <a:solidFill>
                  <a:srgbClr val="0000FF"/>
                </a:solidFill>
                <a:latin typeface="Consolas" panose="020B0609020204030204" pitchFamily="49" charset="0"/>
                <a:cs typeface="Consolas" panose="020B0609020204030204" pitchFamily="49" charset="0"/>
              </a:rPr>
              <a:t>Async</a:t>
            </a:r>
            <a:r>
              <a:rPr lang="it-IT" sz="1600" dirty="0">
                <a:solidFill>
                  <a:srgbClr val="000000"/>
                </a:solidFill>
                <a:latin typeface="Consolas" panose="020B0609020204030204" pitchFamily="49" charset="0"/>
                <a:cs typeface="Consolas" panose="020B0609020204030204" pitchFamily="49" charset="0"/>
              </a:rPr>
              <a:t> </a:t>
            </a:r>
            <a:r>
              <a:rPr lang="it-IT" sz="1600" dirty="0">
                <a:solidFill>
                  <a:srgbClr val="0000FF"/>
                </a:solidFill>
                <a:latin typeface="Consolas" panose="020B0609020204030204" pitchFamily="49" charset="0"/>
                <a:cs typeface="Consolas" panose="020B0609020204030204" pitchFamily="49" charset="0"/>
              </a:rPr>
              <a:t>Sub</a:t>
            </a:r>
            <a:r>
              <a:rPr lang="it-IT" sz="1600" dirty="0">
                <a:solidFill>
                  <a:srgbClr val="000000"/>
                </a:solidFill>
                <a:latin typeface="Consolas" panose="020B0609020204030204" pitchFamily="49" charset="0"/>
                <a:cs typeface="Consolas" panose="020B0609020204030204" pitchFamily="49" charset="0"/>
              </a:rPr>
              <a:t> </a:t>
            </a:r>
            <a:r>
              <a:rPr lang="it-IT" sz="1600" dirty="0" err="1">
                <a:solidFill>
                  <a:srgbClr val="000000"/>
                </a:solidFill>
                <a:latin typeface="Consolas" panose="020B0609020204030204" pitchFamily="49" charset="0"/>
                <a:cs typeface="Consolas" panose="020B0609020204030204" pitchFamily="49" charset="0"/>
              </a:rPr>
              <a:t>Speak</a:t>
            </a:r>
            <a:r>
              <a:rPr lang="it-IT" sz="16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it-IT" sz="1600" dirty="0">
                <a:solidFill>
                  <a:srgbClr val="000000"/>
                </a:solidFill>
                <a:latin typeface="Consolas" panose="020B0609020204030204" pitchFamily="49" charset="0"/>
                <a:cs typeface="Consolas" panose="020B0609020204030204" pitchFamily="49" charset="0"/>
              </a:rPr>
              <a:t>     </a:t>
            </a:r>
            <a:r>
              <a:rPr lang="it-IT" sz="1600" dirty="0" err="1">
                <a:solidFill>
                  <a:srgbClr val="0000FF"/>
                </a:solidFill>
                <a:latin typeface="Consolas" panose="020B0609020204030204" pitchFamily="49" charset="0"/>
                <a:cs typeface="Consolas" panose="020B0609020204030204" pitchFamily="49" charset="0"/>
              </a:rPr>
              <a:t>Dim</a:t>
            </a:r>
            <a:r>
              <a:rPr lang="it-IT" sz="1600" dirty="0">
                <a:solidFill>
                  <a:srgbClr val="000000"/>
                </a:solidFill>
                <a:latin typeface="Consolas" panose="020B0609020204030204" pitchFamily="49" charset="0"/>
                <a:cs typeface="Consolas" panose="020B0609020204030204" pitchFamily="49" charset="0"/>
              </a:rPr>
              <a:t> </a:t>
            </a:r>
            <a:r>
              <a:rPr lang="it-IT" sz="1600" dirty="0" err="1">
                <a:solidFill>
                  <a:srgbClr val="000000"/>
                </a:solidFill>
                <a:latin typeface="Consolas" panose="020B0609020204030204" pitchFamily="49" charset="0"/>
                <a:cs typeface="Consolas" panose="020B0609020204030204" pitchFamily="49" charset="0"/>
              </a:rPr>
              <a:t>synth</a:t>
            </a:r>
            <a:r>
              <a:rPr lang="it-IT" sz="1600" dirty="0">
                <a:solidFill>
                  <a:srgbClr val="000000"/>
                </a:solidFill>
                <a:latin typeface="Consolas" panose="020B0609020204030204" pitchFamily="49" charset="0"/>
                <a:cs typeface="Consolas" panose="020B0609020204030204" pitchFamily="49" charset="0"/>
              </a:rPr>
              <a:t> = </a:t>
            </a:r>
            <a:r>
              <a:rPr lang="it-IT" sz="1600" dirty="0">
                <a:solidFill>
                  <a:srgbClr val="0000FF"/>
                </a:solidFill>
                <a:latin typeface="Consolas" panose="020B0609020204030204" pitchFamily="49" charset="0"/>
                <a:cs typeface="Consolas" panose="020B0609020204030204" pitchFamily="49" charset="0"/>
              </a:rPr>
              <a:t>New</a:t>
            </a:r>
            <a:r>
              <a:rPr lang="it-IT" sz="1600" dirty="0">
                <a:solidFill>
                  <a:srgbClr val="000000"/>
                </a:solidFill>
                <a:latin typeface="Consolas" panose="020B0609020204030204" pitchFamily="49" charset="0"/>
                <a:cs typeface="Consolas" panose="020B0609020204030204" pitchFamily="49" charset="0"/>
              </a:rPr>
              <a:t> </a:t>
            </a:r>
            <a:r>
              <a:rPr lang="it-IT" sz="1600" dirty="0" err="1">
                <a:solidFill>
                  <a:srgbClr val="2B91AF"/>
                </a:solidFill>
                <a:latin typeface="Consolas" panose="020B0609020204030204" pitchFamily="49" charset="0"/>
                <a:cs typeface="Consolas" panose="020B0609020204030204" pitchFamily="49" charset="0"/>
              </a:rPr>
              <a:t>SpeechSynthesizer</a:t>
            </a:r>
            <a:r>
              <a:rPr lang="it-IT" sz="16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it-IT" sz="1600" dirty="0">
                <a:solidFill>
                  <a:srgbClr val="000000"/>
                </a:solidFill>
                <a:latin typeface="Consolas" panose="020B0609020204030204" pitchFamily="49" charset="0"/>
                <a:cs typeface="Consolas" panose="020B0609020204030204" pitchFamily="49" charset="0"/>
              </a:rPr>
              <a:t>     </a:t>
            </a:r>
            <a:r>
              <a:rPr lang="it-IT" sz="1600" dirty="0" err="1">
                <a:solidFill>
                  <a:srgbClr val="0000FF"/>
                </a:solidFill>
                <a:latin typeface="Consolas" panose="020B0609020204030204" pitchFamily="49" charset="0"/>
                <a:cs typeface="Consolas" panose="020B0609020204030204" pitchFamily="49" charset="0"/>
              </a:rPr>
              <a:t>Await</a:t>
            </a:r>
            <a:r>
              <a:rPr lang="it-IT" sz="1600" dirty="0">
                <a:solidFill>
                  <a:srgbClr val="000000"/>
                </a:solidFill>
                <a:latin typeface="Consolas" panose="020B0609020204030204" pitchFamily="49" charset="0"/>
                <a:cs typeface="Consolas" panose="020B0609020204030204" pitchFamily="49" charset="0"/>
              </a:rPr>
              <a:t> </a:t>
            </a:r>
            <a:r>
              <a:rPr lang="it-IT" sz="1600" dirty="0" err="1">
                <a:solidFill>
                  <a:srgbClr val="000000"/>
                </a:solidFill>
                <a:latin typeface="Consolas" panose="020B0609020204030204" pitchFamily="49" charset="0"/>
                <a:cs typeface="Consolas" panose="020B0609020204030204" pitchFamily="49" charset="0"/>
              </a:rPr>
              <a:t>synth.SpeakTextAsync</a:t>
            </a:r>
            <a:r>
              <a:rPr lang="it-IT" sz="1600" dirty="0">
                <a:solidFill>
                  <a:srgbClr val="000000"/>
                </a:solidFill>
                <a:latin typeface="Consolas" panose="020B0609020204030204" pitchFamily="49" charset="0"/>
                <a:cs typeface="Consolas" panose="020B0609020204030204" pitchFamily="49" charset="0"/>
              </a:rPr>
              <a:t>(</a:t>
            </a:r>
            <a:r>
              <a:rPr lang="it-IT" sz="1600" dirty="0">
                <a:solidFill>
                  <a:srgbClr val="A31515"/>
                </a:solidFill>
                <a:latin typeface="Consolas" panose="020B0609020204030204" pitchFamily="49" charset="0"/>
                <a:cs typeface="Consolas" panose="020B0609020204030204" pitchFamily="49" charset="0"/>
              </a:rPr>
              <a:t>"Ciao a tutti!"</a:t>
            </a:r>
            <a:r>
              <a:rPr lang="it-IT" sz="1600" dirty="0">
                <a:solidFill>
                  <a:srgbClr val="000000"/>
                </a:solidFill>
                <a:latin typeface="Consolas" panose="020B0609020204030204" pitchFamily="49" charset="0"/>
                <a:cs typeface="Consolas" panose="020B0609020204030204" pitchFamily="49" charset="0"/>
              </a:rPr>
              <a:t>)</a:t>
            </a:r>
          </a:p>
          <a:p>
            <a:pPr defTabSz="514350" eaLnBrk="0" fontAlgn="base" hangingPunct="0">
              <a:spcBef>
                <a:spcPct val="0"/>
              </a:spcBef>
              <a:spcAft>
                <a:spcPct val="0"/>
              </a:spcAft>
            </a:pPr>
            <a:r>
              <a:rPr lang="it-IT" sz="1600" dirty="0">
                <a:solidFill>
                  <a:srgbClr val="000000"/>
                </a:solidFill>
                <a:latin typeface="Consolas" panose="020B0609020204030204" pitchFamily="49" charset="0"/>
                <a:cs typeface="Consolas" panose="020B0609020204030204" pitchFamily="49" charset="0"/>
              </a:rPr>
              <a:t> </a:t>
            </a:r>
            <a:r>
              <a:rPr lang="it-IT" sz="1600" dirty="0">
                <a:solidFill>
                  <a:srgbClr val="0000FF"/>
                </a:solidFill>
                <a:latin typeface="Consolas" panose="020B0609020204030204" pitchFamily="49" charset="0"/>
                <a:cs typeface="Consolas" panose="020B0609020204030204" pitchFamily="49" charset="0"/>
              </a:rPr>
              <a:t>End</a:t>
            </a:r>
            <a:r>
              <a:rPr lang="it-IT" sz="1600" dirty="0">
                <a:solidFill>
                  <a:srgbClr val="000000"/>
                </a:solidFill>
                <a:latin typeface="Consolas" panose="020B0609020204030204" pitchFamily="49" charset="0"/>
                <a:cs typeface="Consolas" panose="020B0609020204030204" pitchFamily="49" charset="0"/>
              </a:rPr>
              <a:t> </a:t>
            </a:r>
            <a:r>
              <a:rPr lang="it-IT" sz="1600" dirty="0">
                <a:solidFill>
                  <a:srgbClr val="0000FF"/>
                </a:solidFill>
                <a:latin typeface="Consolas" panose="020B0609020204030204" pitchFamily="49" charset="0"/>
                <a:cs typeface="Consolas" panose="020B0609020204030204" pitchFamily="49" charset="0"/>
              </a:rPr>
              <a:t>Sub</a:t>
            </a:r>
            <a:r>
              <a:rPr lang="it-IT" sz="1600" dirty="0">
                <a:solidFill>
                  <a:srgbClr val="000000"/>
                </a:solidFill>
                <a:latin typeface="Consolas" panose="020B0609020204030204" pitchFamily="49" charset="0"/>
                <a:cs typeface="Consolas" panose="020B0609020204030204" pitchFamily="49" charset="0"/>
              </a:rPr>
              <a:t> </a:t>
            </a:r>
            <a:endParaRPr lang="it-IT" sz="3600" dirty="0">
              <a:latin typeface="Arial" panose="020B0604020202020204" pitchFamily="34" charset="0"/>
            </a:endParaRPr>
          </a:p>
        </p:txBody>
      </p:sp>
    </p:spTree>
    <p:extLst>
      <p:ext uri="{BB962C8B-B14F-4D97-AF65-F5344CB8AC3E}">
        <p14:creationId xmlns:p14="http://schemas.microsoft.com/office/powerpoint/2010/main" val="2198856708"/>
      </p:ext>
    </p:extLst>
  </p:cSld>
  <p:clrMapOvr>
    <a:masterClrMapping/>
  </p:clrMapOvr>
  <p:timing>
    <p:tnLst>
      <p:par>
        <p:cTn id="1" dur="indefinite" restart="never" nodeType="tmRoot"/>
      </p:par>
    </p:tnLst>
  </p:timing>
</p:sld>
</file>

<file path=ppt/theme/theme1.xml><?xml version="1.0" encoding="utf-8"?>
<a:theme xmlns:a="http://schemas.openxmlformats.org/drawingml/2006/main" name="Windows Phone blue">
  <a:themeElements>
    <a:clrScheme name="Custom 32">
      <a:dk1>
        <a:srgbClr val="979796"/>
      </a:dk1>
      <a:lt1>
        <a:srgbClr val="FFFFFF"/>
      </a:lt1>
      <a:dk2>
        <a:srgbClr val="505151"/>
      </a:dk2>
      <a:lt2>
        <a:srgbClr val="F3F3F4"/>
      </a:lt2>
      <a:accent1>
        <a:srgbClr val="22BDEF"/>
      </a:accent1>
      <a:accent2>
        <a:srgbClr val="979796"/>
      </a:accent2>
      <a:accent3>
        <a:srgbClr val="D2D2D3"/>
      </a:accent3>
      <a:accent4>
        <a:srgbClr val="22BDEF"/>
      </a:accent4>
      <a:accent5>
        <a:srgbClr val="979796"/>
      </a:accent5>
      <a:accent6>
        <a:srgbClr val="D2D2D3"/>
      </a:accent6>
      <a:hlink>
        <a:srgbClr val="22BDEF"/>
      </a:hlink>
      <a:folHlink>
        <a:srgbClr val="979796"/>
      </a:folHlink>
    </a:clrScheme>
    <a:fontScheme name="Segoe UI">
      <a:majorFont>
        <a:latin typeface="Segoe UI"/>
        <a:ea typeface=""/>
        <a:cs typeface=""/>
      </a:majorFont>
      <a:minorFont>
        <a:latin typeface="Segoe UI"/>
        <a:ea typeface=""/>
        <a:cs typeface=""/>
      </a:minorFont>
    </a:fontScheme>
    <a:fmtScheme name="WindowsPhone">
      <a:fillStyleLst>
        <a:solidFill>
          <a:schemeClr val="phClr"/>
        </a:solidFill>
        <a:solidFill>
          <a:schemeClr val="phClr">
            <a:tint val="0"/>
          </a:schemeClr>
        </a:solidFill>
        <a:solidFill>
          <a:schemeClr val="phClr"/>
        </a:soli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tint val="90000"/>
          </a:schemeClr>
        </a:solidFill>
        <a:solidFill>
          <a:schemeClr val="phClr">
            <a:tint val="90000"/>
          </a:schemeClr>
        </a:solidFill>
        <a:solidFill>
          <a:schemeClr val="phClr">
            <a:tint val="90000"/>
          </a:schemeClr>
        </a:solidFill>
      </a:bgFillStyleLst>
    </a:fmtScheme>
  </a:themeElements>
  <a:objectDefaults>
    <a:spDef>
      <a:spPr>
        <a:solidFill>
          <a:schemeClr val="bg2"/>
        </a:solidFill>
        <a:ln>
          <a:noFill/>
        </a:ln>
      </a:spPr>
      <a:bodyPr lIns="137160" tIns="91440" rIns="137160" bIns="91440" rtlCol="0" anchor="t" anchorCtr="0"/>
      <a:lstStyle>
        <a:defPPr>
          <a:defRPr dirty="0" err="1"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sz="1600" dirty="0" err="1" smtClean="0"/>
        </a:defPPr>
      </a:lstStyle>
    </a:txDef>
  </a:objectDefaults>
  <a:extraClrSchemeLst/>
  <a:custClrLst>
    <a:custClr name="Custom Color 1">
      <a:srgbClr val="00188F"/>
    </a:custClr>
    <a:custClr name="Custom Color 2">
      <a:srgbClr val="00BCF2"/>
    </a:custClr>
    <a:custClr name="Custom Color 3">
      <a:srgbClr val="00D8CC"/>
    </a:custClr>
    <a:custClr name="Custom Color 4">
      <a:srgbClr val="7FBA00"/>
    </a:custClr>
    <a:custClr name="Custom Color 5">
      <a:srgbClr val="BAD80A"/>
    </a:custClr>
    <a:custClr name="Custom Color 6">
      <a:srgbClr val="FFB900"/>
    </a:custClr>
    <a:custClr name="Custom Color 7">
      <a:srgbClr val="FF8C00"/>
    </a:custClr>
    <a:custClr name="Custom Color 8">
      <a:srgbClr val="E81123"/>
    </a:custClr>
    <a:custClr name="Custom Color 9">
      <a:srgbClr val="F472D0"/>
    </a:custClr>
    <a:custClr name="Custom Color 10">
      <a:srgbClr val="9B4F96"/>
    </a:custClr>
  </a:custClrLst>
</a:theme>
</file>

<file path=ppt/theme/theme2.xml><?xml version="1.0" encoding="utf-8"?>
<a:theme xmlns:a="http://schemas.openxmlformats.org/drawingml/2006/main" name="Office Theme">
  <a:themeElements>
    <a:clrScheme name="Custom 32">
      <a:dk1>
        <a:srgbClr val="979796"/>
      </a:dk1>
      <a:lt1>
        <a:srgbClr val="FFFFFF"/>
      </a:lt1>
      <a:dk2>
        <a:srgbClr val="505151"/>
      </a:dk2>
      <a:lt2>
        <a:srgbClr val="F3F3F4"/>
      </a:lt2>
      <a:accent1>
        <a:srgbClr val="22BDEF"/>
      </a:accent1>
      <a:accent2>
        <a:srgbClr val="979796"/>
      </a:accent2>
      <a:accent3>
        <a:srgbClr val="D2D2D3"/>
      </a:accent3>
      <a:accent4>
        <a:srgbClr val="22BDEF"/>
      </a:accent4>
      <a:accent5>
        <a:srgbClr val="979796"/>
      </a:accent5>
      <a:accent6>
        <a:srgbClr val="D2D2D3"/>
      </a:accent6>
      <a:hlink>
        <a:srgbClr val="22BDEF"/>
      </a:hlink>
      <a:folHlink>
        <a:srgbClr val="979796"/>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Custom Color 1">
      <a:srgbClr val="00188F"/>
    </a:custClr>
    <a:custClr name="Custom Color 2">
      <a:srgbClr val="00BCF2"/>
    </a:custClr>
    <a:custClr name="Custom Color 3">
      <a:srgbClr val="00D8CC"/>
    </a:custClr>
    <a:custClr name="Custom Color 4">
      <a:srgbClr val="7FBA00"/>
    </a:custClr>
    <a:custClr name="Custom Color 5">
      <a:srgbClr val="BAD80A"/>
    </a:custClr>
    <a:custClr name="Custom Color 6">
      <a:srgbClr val="FFB900"/>
    </a:custClr>
    <a:custClr name="Custom Color 7">
      <a:srgbClr val="FF8C00"/>
    </a:custClr>
    <a:custClr name="Custom Color 8">
      <a:srgbClr val="E81123"/>
    </a:custClr>
    <a:custClr name="Custom Color 9">
      <a:srgbClr val="F472D0"/>
    </a:custClr>
    <a:custClr name="Custom Color 10">
      <a:srgbClr val="9B4F96"/>
    </a:custClr>
  </a:custClrLst>
</a:theme>
</file>

<file path=ppt/theme/theme3.xml><?xml version="1.0" encoding="utf-8"?>
<a:theme xmlns:a="http://schemas.openxmlformats.org/drawingml/2006/main" name="Office Theme">
  <a:themeElements>
    <a:clrScheme name="Custom 32">
      <a:dk1>
        <a:srgbClr val="979796"/>
      </a:dk1>
      <a:lt1>
        <a:srgbClr val="FFFFFF"/>
      </a:lt1>
      <a:dk2>
        <a:srgbClr val="505151"/>
      </a:dk2>
      <a:lt2>
        <a:srgbClr val="F3F3F4"/>
      </a:lt2>
      <a:accent1>
        <a:srgbClr val="22BDEF"/>
      </a:accent1>
      <a:accent2>
        <a:srgbClr val="979796"/>
      </a:accent2>
      <a:accent3>
        <a:srgbClr val="D2D2D3"/>
      </a:accent3>
      <a:accent4>
        <a:srgbClr val="22BDEF"/>
      </a:accent4>
      <a:accent5>
        <a:srgbClr val="979796"/>
      </a:accent5>
      <a:accent6>
        <a:srgbClr val="D2D2D3"/>
      </a:accent6>
      <a:hlink>
        <a:srgbClr val="22BDEF"/>
      </a:hlink>
      <a:folHlink>
        <a:srgbClr val="979796"/>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Custom Color 1">
      <a:srgbClr val="00188F"/>
    </a:custClr>
    <a:custClr name="Custom Color 2">
      <a:srgbClr val="00BCF2"/>
    </a:custClr>
    <a:custClr name="Custom Color 3">
      <a:srgbClr val="00D8CC"/>
    </a:custClr>
    <a:custClr name="Custom Color 4">
      <a:srgbClr val="7FBA00"/>
    </a:custClr>
    <a:custClr name="Custom Color 5">
      <a:srgbClr val="BAD80A"/>
    </a:custClr>
    <a:custClr name="Custom Color 6">
      <a:srgbClr val="FFB900"/>
    </a:custClr>
    <a:custClr name="Custom Color 7">
      <a:srgbClr val="FF8C00"/>
    </a:custClr>
    <a:custClr name="Custom Color 8">
      <a:srgbClr val="E81123"/>
    </a:custClr>
    <a:custClr name="Custom Color 9">
      <a:srgbClr val="F472D0"/>
    </a:custClr>
    <a:custClr name="Custom Color 10">
      <a:srgbClr val="9B4F96"/>
    </a:custClr>
  </a:custClrLst>
</a:theme>
</file>

<file path=docProps/app.xml><?xml version="1.0" encoding="utf-8"?>
<Properties xmlns="http://schemas.openxmlformats.org/officeDocument/2006/extended-properties" xmlns:vt="http://schemas.openxmlformats.org/officeDocument/2006/docPropsVTypes">
  <Template/>
  <TotalTime>3950</TotalTime>
  <Words>1024</Words>
  <Application>Microsoft Office PowerPoint</Application>
  <PresentationFormat>Custom</PresentationFormat>
  <Paragraphs>259</Paragraphs>
  <Slides>31</Slides>
  <Notes>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7" baseType="lpstr">
      <vt:lpstr>Arial</vt:lpstr>
      <vt:lpstr>Consolas</vt:lpstr>
      <vt:lpstr>Segoe UI</vt:lpstr>
      <vt:lpstr>Wingdings</vt:lpstr>
      <vt:lpstr>Windows Phone blue</vt:lpstr>
      <vt:lpstr>Image</vt:lpstr>
      <vt:lpstr>Speech API - il telefono parla e ci ascolta</vt:lpstr>
      <vt:lpstr>Agenda</vt:lpstr>
      <vt:lpstr>WP7.x vs WP8</vt:lpstr>
      <vt:lpstr>WP7.x vs WP8</vt:lpstr>
      <vt:lpstr>WP7.x vs WP8</vt:lpstr>
      <vt:lpstr>WP7.x vs WP8</vt:lpstr>
      <vt:lpstr>Text to Speech</vt:lpstr>
      <vt:lpstr>Text to Speech</vt:lpstr>
      <vt:lpstr>Text to Speech – facile facile</vt:lpstr>
      <vt:lpstr>Text to Speech – le voci</vt:lpstr>
      <vt:lpstr>Text to Speech - Speech Synthesis Markup Language</vt:lpstr>
      <vt:lpstr>Text to Speech - Speech Synthesis Markup Language</vt:lpstr>
      <vt:lpstr>Text to Speech</vt:lpstr>
      <vt:lpstr>Comandi Vocali</vt:lpstr>
      <vt:lpstr>Comandi Vocali</vt:lpstr>
      <vt:lpstr>Comandi Vocali – Voice Command Definition File</vt:lpstr>
      <vt:lpstr>Comandi Vocali – Voice Command Definition File</vt:lpstr>
      <vt:lpstr>Comandi Vocali - Installare un VCD</vt:lpstr>
      <vt:lpstr>PowerPoint Presentation</vt:lpstr>
      <vt:lpstr>Comandi Vocali e QueryString</vt:lpstr>
      <vt:lpstr>Comandi Vocali - Help dei comandi</vt:lpstr>
      <vt:lpstr>Comandi Vocali - Phrase list</vt:lpstr>
      <vt:lpstr>Comandi Vocali</vt:lpstr>
      <vt:lpstr>Riconoscimento Vocale</vt:lpstr>
      <vt:lpstr>Riconoscimento Vocale</vt:lpstr>
      <vt:lpstr>Riconoscimento Vocale - Grammatiche</vt:lpstr>
      <vt:lpstr>Riconoscimento Vocale – facile facile</vt:lpstr>
      <vt:lpstr>Riconoscimento Vocale – Phrase List Grammar</vt:lpstr>
      <vt:lpstr>Riconoscimento Vocale – Custom Grammar</vt:lpstr>
      <vt:lpstr>Riconoscimento Vocale</vt:lpstr>
      <vt:lpstr>Riferimenti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Amber</dc:creator>
  <cp:lastModifiedBy>Massimo Bonanni</cp:lastModifiedBy>
  <cp:revision>305</cp:revision>
  <dcterms:created xsi:type="dcterms:W3CDTF">2012-05-11T22:32:06Z</dcterms:created>
  <dcterms:modified xsi:type="dcterms:W3CDTF">2013-01-17T16:52:06Z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fs.IsStoryboard">
    <vt:bool>true</vt:bool>
  </property>
</Properties>
</file>