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0"/>
  </p:notesMasterIdLst>
  <p:sldIdLst>
    <p:sldId id="256" r:id="rId2"/>
    <p:sldId id="264" r:id="rId3"/>
    <p:sldId id="273" r:id="rId4"/>
    <p:sldId id="276" r:id="rId5"/>
    <p:sldId id="277" r:id="rId6"/>
    <p:sldId id="278" r:id="rId7"/>
    <p:sldId id="266" r:id="rId8"/>
    <p:sldId id="27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4660"/>
  </p:normalViewPr>
  <p:slideViewPr>
    <p:cSldViewPr snapToGrid="0">
      <p:cViewPr varScale="1">
        <p:scale>
          <a:sx n="66" d="100"/>
          <a:sy n="66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cradl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WMF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WMF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12.pn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otnetopenauth.net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web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87" t="-34789" r="20787" b="34789"/>
          <a:stretch/>
        </p:blipFill>
        <p:spPr>
          <a:xfrm>
            <a:off x="4572000" y="4087572"/>
            <a:ext cx="7620000" cy="279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it-IT" b="1" dirty="0"/>
              <a:t>Social login con ASP.NET Web Forms 4.5 e ASP.NET MVC 4 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568299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Marco De Sanctis</a:t>
            </a:r>
          </a:p>
          <a:p>
            <a:pPr algn="l"/>
            <a:r>
              <a:rPr lang="it-IT" i="1" dirty="0" smtClean="0"/>
              <a:t>ASP.NET Microsoft MVP </a:t>
            </a:r>
          </a:p>
          <a:p>
            <a:pPr algn="l"/>
            <a:r>
              <a:rPr lang="it-IT" dirty="0" smtClean="0">
                <a:hlinkClick r:id="rId3"/>
              </a:rPr>
              <a:t>cradle@aspitalia.com</a:t>
            </a:r>
            <a:r>
              <a:rPr lang="it-IT" dirty="0" smtClean="0"/>
              <a:t> - </a:t>
            </a:r>
            <a:r>
              <a:rPr lang="it-IT" dirty="0" err="1" smtClean="0"/>
              <a:t>Twitter</a:t>
            </a:r>
            <a:r>
              <a:rPr lang="it-IT" dirty="0" smtClean="0"/>
              <a:t> @crad77</a:t>
            </a:r>
          </a:p>
          <a:p>
            <a:pPr algn="l"/>
            <a:r>
              <a:rPr lang="it-IT" dirty="0" smtClean="0">
                <a:hlinkClick r:id="rId4"/>
              </a:rPr>
              <a:t>http://blogs.aspitalia.com/cradle/</a:t>
            </a:r>
            <a:r>
              <a:rPr lang="it-IT" dirty="0" smtClean="0"/>
              <a:t> </a:t>
            </a:r>
          </a:p>
          <a:p>
            <a:pPr algn="l"/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6711696" y="6520768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Autenticazione federata</a:t>
            </a:r>
          </a:p>
          <a:p>
            <a:r>
              <a:rPr lang="it-IT" dirty="0" smtClean="0"/>
              <a:t>Supporto su ASP.NET</a:t>
            </a:r>
          </a:p>
          <a:p>
            <a:pPr lvl="1"/>
            <a:r>
              <a:rPr lang="it-IT" dirty="0" smtClean="0"/>
              <a:t>Web Forms</a:t>
            </a:r>
          </a:p>
          <a:p>
            <a:pPr lvl="1"/>
            <a:r>
              <a:rPr lang="it-IT" dirty="0" smtClean="0"/>
              <a:t>MVC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4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login... Oggi.</a:t>
            </a:r>
            <a:endParaRPr lang="it-IT" dirty="0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27" y="1691322"/>
            <a:ext cx="2911763" cy="2639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716" y="1828244"/>
            <a:ext cx="1884243" cy="1893941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3967479" y="1691322"/>
            <a:ext cx="766043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Troppe password da ricordare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Troppe procedure di registrazione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Incombenza di mantenere i dati di autenticazione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97006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4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login... Oggi.</a:t>
            </a:r>
            <a:endParaRPr lang="it-IT" dirty="0"/>
          </a:p>
        </p:txBody>
      </p:sp>
      <p:grpSp>
        <p:nvGrpSpPr>
          <p:cNvPr id="45" name="Group 44"/>
          <p:cNvGrpSpPr/>
          <p:nvPr/>
        </p:nvGrpSpPr>
        <p:grpSpPr>
          <a:xfrm>
            <a:off x="845127" y="1691322"/>
            <a:ext cx="2911763" cy="2639636"/>
            <a:chOff x="1633732" y="2070394"/>
            <a:chExt cx="2911763" cy="2639636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3732" y="2070394"/>
              <a:ext cx="2911763" cy="26396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4321" y="2207316"/>
              <a:ext cx="1884243" cy="1893941"/>
            </a:xfrm>
            <a:prstGeom prst="rect">
              <a:avLst/>
            </a:prstGeom>
          </p:spPr>
        </p:pic>
      </p:grpSp>
      <p:sp>
        <p:nvSpPr>
          <p:cNvPr id="46" name="TextBox 45"/>
          <p:cNvSpPr txBox="1"/>
          <p:nvPr/>
        </p:nvSpPr>
        <p:spPr>
          <a:xfrm>
            <a:off x="3967479" y="1691322"/>
            <a:ext cx="6083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/>
              <a:t>La security federata è sempre più diffusa</a:t>
            </a:r>
            <a:endParaRPr lang="it-IT" sz="2800" dirty="0"/>
          </a:p>
        </p:txBody>
      </p:sp>
      <p:pic>
        <p:nvPicPr>
          <p:cNvPr id="7" name="Picture 2" descr="https://twimg0-a.akamaihd.net/profile_images/2284174758/v65oai7fxn47qv9nectx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239" y="2173110"/>
            <a:ext cx="1015721" cy="1015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depende.it/wp-content/uploads/Faceboo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664" y="2284926"/>
            <a:ext cx="792088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androidstylehd.com/wp-content/uploads/2012/12/google.13540399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283" y="2321314"/>
            <a:ext cx="1228824" cy="719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www.freemake.com/blog/wp-content/uploads/2012/10/MSFT_logo_We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169" y="2448401"/>
            <a:ext cx="2167631" cy="465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://www.pcself.com/public/images/yahoo-log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611" y="3289343"/>
            <a:ext cx="1464097" cy="762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http://www.hubspot.com/Portals/53/images/linkedin-ico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731" y="3301540"/>
            <a:ext cx="712471" cy="757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http://www.techjailbreak.com/wp-content/uploads/2012/09/Mozilla-Persona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695" y="3325907"/>
            <a:ext cx="1104057" cy="689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10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4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login... Oggi.</a:t>
            </a:r>
            <a:endParaRPr lang="it-IT" dirty="0"/>
          </a:p>
        </p:txBody>
      </p:sp>
      <p:grpSp>
        <p:nvGrpSpPr>
          <p:cNvPr id="45" name="Group 44"/>
          <p:cNvGrpSpPr/>
          <p:nvPr/>
        </p:nvGrpSpPr>
        <p:grpSpPr>
          <a:xfrm>
            <a:off x="845127" y="1691322"/>
            <a:ext cx="2911763" cy="2639636"/>
            <a:chOff x="1633732" y="2070394"/>
            <a:chExt cx="2911763" cy="2639636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3732" y="2070394"/>
              <a:ext cx="2911763" cy="26396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4321" y="2207316"/>
              <a:ext cx="1884243" cy="1893941"/>
            </a:xfrm>
            <a:prstGeom prst="rect">
              <a:avLst/>
            </a:prstGeom>
          </p:spPr>
        </p:pic>
      </p:grpSp>
      <p:sp>
        <p:nvSpPr>
          <p:cNvPr id="2" name="Rounded Rectangle 1"/>
          <p:cNvSpPr/>
          <p:nvPr/>
        </p:nvSpPr>
        <p:spPr>
          <a:xfrm>
            <a:off x="4119518" y="1691322"/>
            <a:ext cx="2255882" cy="112643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err="1" smtClean="0"/>
              <a:t>OpenID</a:t>
            </a:r>
            <a:endParaRPr lang="it-IT" sz="2800" dirty="0"/>
          </a:p>
        </p:txBody>
      </p:sp>
      <p:sp>
        <p:nvSpPr>
          <p:cNvPr id="15" name="Rounded Rectangle 14"/>
          <p:cNvSpPr/>
          <p:nvPr/>
        </p:nvSpPr>
        <p:spPr>
          <a:xfrm>
            <a:off x="6789831" y="1691321"/>
            <a:ext cx="2255882" cy="112643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err="1" smtClean="0"/>
              <a:t>OAuth</a:t>
            </a:r>
            <a:r>
              <a:rPr lang="it-IT" sz="2800" dirty="0" smtClean="0"/>
              <a:t> 1.0(a)</a:t>
            </a:r>
            <a:endParaRPr lang="it-IT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9460144" y="1676392"/>
            <a:ext cx="2255882" cy="112643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err="1" smtClean="0"/>
              <a:t>OAuth</a:t>
            </a:r>
            <a:r>
              <a:rPr lang="it-IT" sz="2800" dirty="0" smtClean="0"/>
              <a:t> 2.0</a:t>
            </a:r>
            <a:endParaRPr lang="it-IT" sz="2800" dirty="0"/>
          </a:p>
        </p:txBody>
      </p:sp>
      <p:pic>
        <p:nvPicPr>
          <p:cNvPr id="17" name="Picture 2" descr="https://twimg0-a.akamaihd.net/profile_images/2284174758/v65oai7fxn47qv9nectx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605" y="3022215"/>
            <a:ext cx="808629" cy="808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http://www.hubspot.com/Portals/53/images/linkedin-ico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578" y="3022215"/>
            <a:ext cx="761062" cy="808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depende.it/wp-content/uploads/Faceboo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6448" y="3016418"/>
            <a:ext cx="792088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http://androidstylehd.com/wp-content/uploads/2012/12/google.13540399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311" y="2973811"/>
            <a:ext cx="1464097" cy="857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http://www.freemake.com/blog/wp-content/uploads/2012/10/MSFT_logo_Web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6448" y="3916887"/>
            <a:ext cx="2167631" cy="465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http://www.pcself.com/public/images/yahoo-log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312" y="3896428"/>
            <a:ext cx="1464097" cy="762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29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4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login... Oggi.</a:t>
            </a:r>
            <a:endParaRPr lang="it-IT" dirty="0"/>
          </a:p>
        </p:txBody>
      </p:sp>
      <p:grpSp>
        <p:nvGrpSpPr>
          <p:cNvPr id="45" name="Group 44"/>
          <p:cNvGrpSpPr/>
          <p:nvPr/>
        </p:nvGrpSpPr>
        <p:grpSpPr>
          <a:xfrm>
            <a:off x="845127" y="1691322"/>
            <a:ext cx="2911763" cy="2639636"/>
            <a:chOff x="1633732" y="2070394"/>
            <a:chExt cx="2911763" cy="2639636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3732" y="2070394"/>
              <a:ext cx="2911763" cy="26396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4321" y="2207316"/>
              <a:ext cx="1884243" cy="1893941"/>
            </a:xfrm>
            <a:prstGeom prst="rect">
              <a:avLst/>
            </a:prstGeom>
          </p:spPr>
        </p:pic>
      </p:grpSp>
      <p:sp>
        <p:nvSpPr>
          <p:cNvPr id="23" name="TextBox 22"/>
          <p:cNvSpPr txBox="1"/>
          <p:nvPr/>
        </p:nvSpPr>
        <p:spPr>
          <a:xfrm>
            <a:off x="3967479" y="1691322"/>
            <a:ext cx="780542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err="1" smtClean="0"/>
              <a:t>DotNetOpenAuth</a:t>
            </a:r>
            <a:r>
              <a:rPr lang="it-IT" sz="2800" dirty="0" smtClean="0"/>
              <a:t> è una libreria </a:t>
            </a:r>
            <a:r>
              <a:rPr lang="it-IT" sz="2800" dirty="0" err="1" smtClean="0"/>
              <a:t>OpenSource</a:t>
            </a:r>
            <a:r>
              <a:rPr lang="it-IT" sz="2800" dirty="0" smtClean="0"/>
              <a:t> per integrare l'autenticazione federata in applicazioni .NET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 smtClean="0"/>
              <a:t>Supporto a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2800" dirty="0" err="1" smtClean="0"/>
              <a:t>OpenID</a:t>
            </a:r>
            <a:r>
              <a:rPr lang="it-IT" sz="2800" dirty="0" smtClean="0"/>
              <a:t> 2.0 e 1.x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2800" dirty="0" err="1" smtClean="0"/>
              <a:t>OAuth</a:t>
            </a:r>
            <a:r>
              <a:rPr lang="it-IT" sz="2800" dirty="0" smtClean="0"/>
              <a:t> 1.0 e 1.0a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2800" dirty="0" err="1" smtClean="0"/>
              <a:t>OAuth</a:t>
            </a:r>
            <a:r>
              <a:rPr lang="it-IT" sz="2800" dirty="0" smtClean="0"/>
              <a:t> 2.0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hlinkClick r:id="rId4"/>
              </a:rPr>
              <a:t>http://dotnetopenauth.net</a:t>
            </a:r>
            <a:r>
              <a:rPr lang="it-IT" sz="2800" dirty="0" smtClean="0">
                <a:hlinkClick r:id="rId4"/>
              </a:rPr>
              <a:t>/</a:t>
            </a:r>
            <a:endParaRPr lang="it-IT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 smtClean="0"/>
              <a:t>Integrata nei nuovi </a:t>
            </a:r>
            <a:r>
              <a:rPr lang="it-IT" sz="2800" dirty="0" err="1" smtClean="0"/>
              <a:t>template</a:t>
            </a:r>
            <a:r>
              <a:rPr lang="it-IT" sz="2800" dirty="0" smtClean="0"/>
              <a:t> di ASP.NET Web Forms 4.5 e ASP.NET MVC 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96609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DotNetOpenAuth</a:t>
            </a:r>
            <a:r>
              <a:rPr lang="fr-FR" dirty="0" smtClean="0"/>
              <a:t> su ASP.NET Web </a:t>
            </a:r>
            <a:r>
              <a:rPr lang="fr-FR" dirty="0" err="1" smtClean="0"/>
              <a:t>Forms</a:t>
            </a:r>
            <a:r>
              <a:rPr lang="fr-FR" dirty="0" smtClean="0"/>
              <a:t> 4.5 e ASP.NET MVC 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smtClean="0"/>
              <a:t>Servizi online di autenticazione federata usano diversi protocolli</a:t>
            </a:r>
          </a:p>
          <a:p>
            <a:r>
              <a:rPr lang="it-IT" dirty="0" err="1" smtClean="0"/>
              <a:t>DotNetOpenAuth</a:t>
            </a:r>
            <a:r>
              <a:rPr lang="it-IT" dirty="0" smtClean="0"/>
              <a:t> semplifica molto l'integrazione di </a:t>
            </a:r>
            <a:r>
              <a:rPr lang="it-IT" dirty="0" err="1" smtClean="0"/>
              <a:t>OAuth</a:t>
            </a:r>
            <a:r>
              <a:rPr lang="it-IT" dirty="0" smtClean="0"/>
              <a:t> e </a:t>
            </a:r>
            <a:r>
              <a:rPr lang="it-IT" dirty="0" err="1" smtClean="0"/>
              <a:t>OpenID</a:t>
            </a:r>
            <a:endParaRPr lang="it-IT" dirty="0"/>
          </a:p>
          <a:p>
            <a:pPr lvl="1"/>
            <a:r>
              <a:rPr lang="it-IT" dirty="0" smtClean="0"/>
              <a:t>I nuovi </a:t>
            </a:r>
            <a:r>
              <a:rPr lang="it-IT" dirty="0" err="1" smtClean="0"/>
              <a:t>template</a:t>
            </a:r>
            <a:r>
              <a:rPr lang="it-IT" dirty="0" smtClean="0"/>
              <a:t> di ASP.NET 4.5 e ASP.NET MVC 4 includono già DNOA</a:t>
            </a:r>
          </a:p>
          <a:p>
            <a:r>
              <a:rPr lang="it-IT" dirty="0" smtClean="0"/>
              <a:t>Con poco sforzo possiamo aggiungere questa </a:t>
            </a:r>
            <a:r>
              <a:rPr lang="it-IT" dirty="0" err="1" smtClean="0"/>
              <a:t>feature</a:t>
            </a:r>
            <a:r>
              <a:rPr lang="it-IT" dirty="0" smtClean="0"/>
              <a:t> alle nostre applicazioni esistenti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http://aspit.co/web-live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498</TotalTime>
  <Words>190</Words>
  <Application>Microsoft Office PowerPoint</Application>
  <PresentationFormat>Widescreen</PresentationFormat>
  <Paragraphs>39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 2</vt:lpstr>
      <vt:lpstr>Office Theme Dark</vt:lpstr>
      <vt:lpstr>Social login con ASP.NET Web Forms 4.5 e ASP.NET MVC 4 </vt:lpstr>
      <vt:lpstr>Agenda</vt:lpstr>
      <vt:lpstr>Il login... Oggi.</vt:lpstr>
      <vt:lpstr>Il login... Oggi.</vt:lpstr>
      <vt:lpstr>Il login... Oggi.</vt:lpstr>
      <vt:lpstr>Il login... Oggi.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Marco De Sanctis</cp:lastModifiedBy>
  <cp:revision>37</cp:revision>
  <dcterms:created xsi:type="dcterms:W3CDTF">2012-09-23T10:04:43Z</dcterms:created>
  <dcterms:modified xsi:type="dcterms:W3CDTF">2013-05-10T20:36:49Z</dcterms:modified>
</cp:coreProperties>
</file>