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8"/>
  </p:notesMasterIdLst>
  <p:sldIdLst>
    <p:sldId id="256" r:id="rId2"/>
    <p:sldId id="264" r:id="rId3"/>
    <p:sldId id="273" r:id="rId4"/>
    <p:sldId id="274" r:id="rId5"/>
    <p:sldId id="266" r:id="rId6"/>
    <p:sldId id="27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9934"/>
    <a:srgbClr val="00AEF0"/>
    <a:srgbClr val="5920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1" autoAdjust="0"/>
    <p:restoredTop sz="94660"/>
  </p:normalViewPr>
  <p:slideViewPr>
    <p:cSldViewPr snapToGrid="0">
      <p:cViewPr varScale="1">
        <p:scale>
          <a:sx n="89" d="100"/>
          <a:sy n="89" d="100"/>
        </p:scale>
        <p:origin x="446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15DBB9-F925-4EC0-B86A-56B8CF019986}" type="datetimeFigureOut">
              <a:rPr lang="en-US" smtClean="0"/>
              <a:t>5/11/2013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ACC44A-F11B-448A-B52E-E34926C605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848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87061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0199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2015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0424" y="6031865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483662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259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0424" y="6031865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674345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0424" y="6031865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50422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0424" y="6031865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169081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1712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0424" y="6031865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451436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Box 4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6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0424" y="6031865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550279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0424" y="6031865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036236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258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99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F737AC9-78BE-4C9C-82DD-DAE4CA590767}" type="datetimeFigureOut">
              <a:rPr lang="en-US" smtClean="0"/>
              <a:t>5/11/2013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24076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daniele@aspitalia.com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hyperlink" Target="http://blogs.aspitalia.com/daniele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aspit.co/web-liv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99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787" t="-34789" r="20787" b="34789"/>
          <a:stretch/>
        </p:blipFill>
        <p:spPr>
          <a:xfrm>
            <a:off x="4572000" y="4087572"/>
            <a:ext cx="7620000" cy="279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it-IT" b="1" dirty="0"/>
              <a:t>Creare Single Page Application (SPA) con ASP.NET MVC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3602038"/>
            <a:ext cx="10568299" cy="1655762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it-IT" dirty="0" smtClean="0"/>
              <a:t>Stefano Mostarda</a:t>
            </a:r>
            <a:endParaRPr lang="it-IT" dirty="0" smtClean="0"/>
          </a:p>
          <a:p>
            <a:pPr algn="l"/>
            <a:r>
              <a:rPr lang="it-IT" i="1" dirty="0" smtClean="0"/>
              <a:t>Senior Data Architect @ soluzioni4d</a:t>
            </a:r>
            <a:endParaRPr lang="it-IT" i="1" dirty="0" smtClean="0"/>
          </a:p>
          <a:p>
            <a:pPr algn="l"/>
            <a:r>
              <a:rPr lang="it-IT" dirty="0" smtClean="0">
                <a:hlinkClick r:id="rId3"/>
              </a:rPr>
              <a:t>stefano@aspitalia.com</a:t>
            </a:r>
            <a:r>
              <a:rPr lang="it-IT" dirty="0" smtClean="0"/>
              <a:t> </a:t>
            </a:r>
            <a:r>
              <a:rPr lang="it-IT" dirty="0" smtClean="0"/>
              <a:t>- </a:t>
            </a:r>
            <a:r>
              <a:rPr lang="it-IT" dirty="0" err="1" smtClean="0"/>
              <a:t>Twitter</a:t>
            </a:r>
            <a:r>
              <a:rPr lang="it-IT" dirty="0" smtClean="0"/>
              <a:t> </a:t>
            </a:r>
            <a:r>
              <a:rPr lang="it-IT" dirty="0" smtClean="0"/>
              <a:t>@sm15455</a:t>
            </a:r>
            <a:endParaRPr lang="it-IT" dirty="0" smtClean="0"/>
          </a:p>
          <a:p>
            <a:pPr algn="l"/>
            <a:r>
              <a:rPr lang="it-IT" dirty="0" smtClean="0">
                <a:hlinkClick r:id="rId4"/>
              </a:rPr>
              <a:t>http://</a:t>
            </a:r>
            <a:r>
              <a:rPr lang="it-IT" dirty="0" smtClean="0">
                <a:hlinkClick r:id="rId4"/>
              </a:rPr>
              <a:t>blogs.aspitalia.com/stefano/</a:t>
            </a:r>
            <a:r>
              <a:rPr lang="it-IT" dirty="0" smtClean="0"/>
              <a:t> </a:t>
            </a:r>
            <a:endParaRPr lang="it-IT" dirty="0" smtClean="0"/>
          </a:p>
          <a:p>
            <a:pPr algn="l"/>
            <a:endParaRPr lang="en-US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448" y="5945862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6" name="TextBox 5"/>
          <p:cNvSpPr txBox="1"/>
          <p:nvPr/>
        </p:nvSpPr>
        <p:spPr>
          <a:xfrm>
            <a:off x="6711696" y="6520768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91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Cosa è una SPA</a:t>
            </a:r>
            <a:endParaRPr lang="it-IT" dirty="0" smtClean="0"/>
          </a:p>
          <a:p>
            <a:r>
              <a:rPr lang="it-IT" dirty="0" smtClean="0"/>
              <a:t>Come funziona una SPA</a:t>
            </a:r>
            <a:endParaRPr lang="it-IT" dirty="0" smtClean="0"/>
          </a:p>
          <a:p>
            <a:r>
              <a:rPr lang="it-IT" dirty="0" smtClean="0"/>
              <a:t>Quali </a:t>
            </a:r>
            <a:r>
              <a:rPr lang="it-IT" dirty="0" err="1" smtClean="0"/>
              <a:t>framework</a:t>
            </a:r>
            <a:r>
              <a:rPr lang="it-IT" dirty="0" smtClean="0"/>
              <a:t> usare per una SPA</a:t>
            </a:r>
          </a:p>
          <a:p>
            <a:r>
              <a:rPr lang="it-IT" dirty="0" smtClean="0"/>
              <a:t>MVVM e le SPA</a:t>
            </a:r>
          </a:p>
          <a:p>
            <a:r>
              <a:rPr lang="it-IT" dirty="0" smtClean="0"/>
              <a:t>Accesso ai dati da una SPA</a:t>
            </a:r>
          </a:p>
          <a:p>
            <a:r>
              <a:rPr lang="it-IT" dirty="0" smtClean="0"/>
              <a:t>Navigazione e </a:t>
            </a:r>
            <a:r>
              <a:rPr lang="it-IT" dirty="0" err="1" smtClean="0"/>
              <a:t>routing</a:t>
            </a:r>
            <a:endParaRPr lang="it-IT" dirty="0" smtClean="0"/>
          </a:p>
          <a:p>
            <a:r>
              <a:rPr lang="en-US" dirty="0" smtClean="0"/>
              <a:t>Composition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938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Cosa è una SPA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 </a:t>
            </a:r>
            <a:r>
              <a:rPr lang="en-US" dirty="0" err="1" smtClean="0"/>
              <a:t>l’utente</a:t>
            </a:r>
            <a:r>
              <a:rPr lang="en-US" dirty="0" smtClean="0"/>
              <a:t> finale:</a:t>
            </a:r>
          </a:p>
          <a:p>
            <a:pPr lvl="1"/>
            <a:r>
              <a:rPr lang="en-US" dirty="0" err="1" smtClean="0"/>
              <a:t>un’applicazione</a:t>
            </a:r>
            <a:r>
              <a:rPr lang="en-US" dirty="0" smtClean="0"/>
              <a:t> </a:t>
            </a:r>
            <a:r>
              <a:rPr lang="en-US" dirty="0" err="1" smtClean="0"/>
              <a:t>che</a:t>
            </a:r>
            <a:r>
              <a:rPr lang="en-US" dirty="0" smtClean="0"/>
              <a:t> non </a:t>
            </a:r>
            <a:r>
              <a:rPr lang="en-US" dirty="0" err="1" smtClean="0"/>
              <a:t>effettua</a:t>
            </a:r>
            <a:r>
              <a:rPr lang="en-US" dirty="0" smtClean="0"/>
              <a:t> </a:t>
            </a:r>
            <a:r>
              <a:rPr lang="en-US" dirty="0" err="1" smtClean="0"/>
              <a:t>postback</a:t>
            </a:r>
            <a:r>
              <a:rPr lang="en-US" dirty="0" smtClean="0"/>
              <a:t> e </a:t>
            </a:r>
            <a:r>
              <a:rPr lang="en-US" dirty="0" err="1" smtClean="0"/>
              <a:t>navigazioni</a:t>
            </a:r>
            <a:endParaRPr lang="en-US" dirty="0" smtClean="0"/>
          </a:p>
          <a:p>
            <a:pPr lvl="1"/>
            <a:endParaRPr lang="en-US" dirty="0"/>
          </a:p>
          <a:p>
            <a:r>
              <a:rPr lang="en-US" dirty="0" smtClean="0"/>
              <a:t>Per </a:t>
            </a:r>
            <a:r>
              <a:rPr lang="en-US" dirty="0" err="1" smtClean="0"/>
              <a:t>uno</a:t>
            </a:r>
            <a:r>
              <a:rPr lang="en-US" dirty="0" smtClean="0"/>
              <a:t> </a:t>
            </a:r>
            <a:r>
              <a:rPr lang="en-US" dirty="0" err="1" smtClean="0"/>
              <a:t>sviluppatore</a:t>
            </a:r>
            <a:endParaRPr lang="en-US" dirty="0" smtClean="0"/>
          </a:p>
          <a:p>
            <a:pPr lvl="1"/>
            <a:r>
              <a:rPr lang="en-US" dirty="0" err="1" smtClean="0"/>
              <a:t>Un’applicazione</a:t>
            </a:r>
            <a:r>
              <a:rPr lang="en-US" dirty="0" smtClean="0"/>
              <a:t> </a:t>
            </a:r>
            <a:r>
              <a:rPr lang="en-US" dirty="0" err="1" smtClean="0"/>
              <a:t>cmposta</a:t>
            </a:r>
            <a:r>
              <a:rPr lang="en-US" dirty="0" smtClean="0"/>
              <a:t> da </a:t>
            </a:r>
            <a:r>
              <a:rPr lang="en-US" dirty="0" err="1" smtClean="0"/>
              <a:t>una</a:t>
            </a:r>
            <a:r>
              <a:rPr lang="en-US" dirty="0" smtClean="0"/>
              <a:t> </a:t>
            </a:r>
            <a:r>
              <a:rPr lang="en-US" dirty="0" err="1" smtClean="0"/>
              <a:t>singola</a:t>
            </a:r>
            <a:r>
              <a:rPr lang="en-US" dirty="0" smtClean="0"/>
              <a:t> </a:t>
            </a:r>
            <a:r>
              <a:rPr lang="en-US" dirty="0" err="1" smtClean="0"/>
              <a:t>paginaall’interno</a:t>
            </a:r>
            <a:r>
              <a:rPr lang="en-US" dirty="0" smtClean="0"/>
              <a:t> </a:t>
            </a:r>
            <a:r>
              <a:rPr lang="en-US" dirty="0" err="1" smtClean="0"/>
              <a:t>della</a:t>
            </a:r>
            <a:r>
              <a:rPr lang="en-US" dirty="0" smtClean="0"/>
              <a:t> quale </a:t>
            </a:r>
            <a:r>
              <a:rPr lang="en-US" dirty="0" err="1" smtClean="0"/>
              <a:t>vengono</a:t>
            </a:r>
            <a:r>
              <a:rPr lang="en-US" dirty="0" smtClean="0"/>
              <a:t> </a:t>
            </a:r>
            <a:r>
              <a:rPr lang="en-US" dirty="0" err="1" smtClean="0"/>
              <a:t>caricate</a:t>
            </a:r>
            <a:r>
              <a:rPr lang="en-US" dirty="0" smtClean="0"/>
              <a:t> </a:t>
            </a:r>
            <a:r>
              <a:rPr lang="en-US" dirty="0" err="1" smtClean="0"/>
              <a:t>dinamicamente</a:t>
            </a:r>
            <a:r>
              <a:rPr lang="en-US" dirty="0" smtClean="0"/>
              <a:t> via AJAX </a:t>
            </a:r>
            <a:r>
              <a:rPr lang="en-US" dirty="0" err="1" smtClean="0"/>
              <a:t>altre</a:t>
            </a:r>
            <a:r>
              <a:rPr lang="en-US" dirty="0" smtClean="0"/>
              <a:t> </a:t>
            </a:r>
            <a:r>
              <a:rPr lang="en-US" dirty="0" err="1" smtClean="0"/>
              <a:t>pagine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00188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 </a:t>
            </a:r>
            <a:r>
              <a:rPr lang="it-IT" dirty="0" err="1" smtClean="0"/>
              <a:t>framework</a:t>
            </a:r>
            <a:r>
              <a:rPr lang="it-IT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JQuery (per </a:t>
            </a:r>
            <a:r>
              <a:rPr lang="en-US" dirty="0" err="1" smtClean="0"/>
              <a:t>manipolare</a:t>
            </a:r>
            <a:r>
              <a:rPr lang="en-US" dirty="0" smtClean="0"/>
              <a:t> </a:t>
            </a:r>
            <a:r>
              <a:rPr lang="en-US" dirty="0" err="1" smtClean="0"/>
              <a:t>il</a:t>
            </a:r>
            <a:r>
              <a:rPr lang="en-US" dirty="0" smtClean="0"/>
              <a:t> DOM)</a:t>
            </a:r>
          </a:p>
          <a:p>
            <a:r>
              <a:rPr lang="en-US" dirty="0" err="1" smtClean="0"/>
              <a:t>KnockoutJS</a:t>
            </a:r>
            <a:r>
              <a:rPr lang="en-US" dirty="0" smtClean="0"/>
              <a:t> (per </a:t>
            </a:r>
            <a:r>
              <a:rPr lang="en-US" dirty="0" err="1" smtClean="0"/>
              <a:t>usare</a:t>
            </a:r>
            <a:r>
              <a:rPr lang="en-US" dirty="0" smtClean="0"/>
              <a:t> MVVM)</a:t>
            </a:r>
          </a:p>
          <a:p>
            <a:r>
              <a:rPr lang="en-US" dirty="0" smtClean="0"/>
              <a:t>Sammy (per </a:t>
            </a:r>
            <a:r>
              <a:rPr lang="en-US" dirty="0" err="1" smtClean="0"/>
              <a:t>il</a:t>
            </a:r>
            <a:r>
              <a:rPr lang="en-US" dirty="0" smtClean="0"/>
              <a:t> routing)</a:t>
            </a:r>
          </a:p>
          <a:p>
            <a:r>
              <a:rPr lang="en-US" dirty="0" err="1" smtClean="0"/>
              <a:t>DurandalJS</a:t>
            </a:r>
            <a:r>
              <a:rPr lang="en-US" dirty="0" smtClean="0"/>
              <a:t> (</a:t>
            </a:r>
            <a:r>
              <a:rPr lang="en-US" dirty="0" err="1" smtClean="0"/>
              <a:t>unisce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3 framework precedent per </a:t>
            </a:r>
            <a:r>
              <a:rPr lang="en-US" dirty="0" err="1" smtClean="0"/>
              <a:t>creare</a:t>
            </a:r>
            <a:r>
              <a:rPr lang="en-US" dirty="0" smtClean="0"/>
              <a:t> un framework complete per le SPA)</a:t>
            </a:r>
          </a:p>
          <a:p>
            <a:r>
              <a:rPr lang="en-US" dirty="0" smtClean="0"/>
              <a:t>Q (per </a:t>
            </a:r>
            <a:r>
              <a:rPr lang="en-US" dirty="0" err="1" smtClean="0"/>
              <a:t>utilizzare</a:t>
            </a:r>
            <a:r>
              <a:rPr lang="en-US" dirty="0" smtClean="0"/>
              <a:t> le promise)</a:t>
            </a:r>
          </a:p>
          <a:p>
            <a:r>
              <a:rPr lang="en-US" dirty="0" smtClean="0"/>
              <a:t>Breeze (per </a:t>
            </a:r>
            <a:r>
              <a:rPr lang="en-US" dirty="0" err="1" smtClean="0"/>
              <a:t>accedere</a:t>
            </a:r>
            <a:r>
              <a:rPr lang="en-US" dirty="0" smtClean="0"/>
              <a:t> </a:t>
            </a:r>
            <a:r>
              <a:rPr lang="en-US" dirty="0" err="1" smtClean="0"/>
              <a:t>ai</a:t>
            </a:r>
            <a:r>
              <a:rPr lang="en-US" dirty="0" smtClean="0"/>
              <a:t> </a:t>
            </a:r>
            <a:r>
              <a:rPr lang="en-US" dirty="0" err="1" smtClean="0"/>
              <a:t>dati</a:t>
            </a:r>
            <a:r>
              <a:rPr lang="en-US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15062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err="1" smtClean="0"/>
              <a:t>Creare</a:t>
            </a:r>
            <a:r>
              <a:rPr lang="fr-FR" dirty="0" smtClean="0"/>
              <a:t> </a:t>
            </a:r>
            <a:r>
              <a:rPr lang="fr-FR" dirty="0" err="1" smtClean="0"/>
              <a:t>una</a:t>
            </a:r>
            <a:r>
              <a:rPr lang="fr-FR" dirty="0" smtClean="0"/>
              <a:t> SPA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0333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Recap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5126" y="1828800"/>
            <a:ext cx="10623329" cy="4351337"/>
          </a:xfrm>
        </p:spPr>
        <p:txBody>
          <a:bodyPr/>
          <a:lstStyle/>
          <a:p>
            <a:r>
              <a:rPr lang="it-IT" dirty="0" smtClean="0"/>
              <a:t>Le SPA sono ideali per sviluppare applicazioni web con una miglior </a:t>
            </a:r>
            <a:r>
              <a:rPr lang="it-IT" dirty="0" err="1" smtClean="0"/>
              <a:t>user-experience</a:t>
            </a:r>
            <a:endParaRPr lang="it-IT" dirty="0" smtClean="0"/>
          </a:p>
          <a:p>
            <a:r>
              <a:rPr lang="it-IT" dirty="0" smtClean="0"/>
              <a:t>Creare una SPA da zero è molto complicato; meglio affidarsi a </a:t>
            </a:r>
            <a:r>
              <a:rPr lang="it-IT" dirty="0" err="1" smtClean="0"/>
              <a:t>framework</a:t>
            </a:r>
            <a:r>
              <a:rPr lang="it-IT" dirty="0" smtClean="0"/>
              <a:t> JavaScript esistenti che astraggono i problemi infrastrutturali</a:t>
            </a:r>
            <a:endParaRPr lang="it-IT" dirty="0" smtClean="0"/>
          </a:p>
          <a:p>
            <a:r>
              <a:rPr lang="it-IT" dirty="0" smtClean="0"/>
              <a:t>Le SPA stanno cominciando un nuovo trend nello sviluppo web, quindi è </a:t>
            </a:r>
            <a:r>
              <a:rPr lang="it-IT" dirty="0" err="1" smtClean="0"/>
              <a:t>benei</a:t>
            </a:r>
            <a:r>
              <a:rPr lang="it-IT" dirty="0" smtClean="0"/>
              <a:t> </a:t>
            </a:r>
            <a:r>
              <a:rPr lang="it-IT" dirty="0" err="1" smtClean="0"/>
              <a:t>mparare</a:t>
            </a:r>
            <a:r>
              <a:rPr lang="it-IT" dirty="0" smtClean="0"/>
              <a:t> a conoscerle</a:t>
            </a:r>
            <a:endParaRPr lang="it-IT" dirty="0" smtClean="0"/>
          </a:p>
          <a:p>
            <a:endParaRPr lang="it-IT" dirty="0"/>
          </a:p>
          <a:p>
            <a:r>
              <a:rPr lang="it-IT" dirty="0" smtClean="0"/>
              <a:t>Il materiale è disponibile subito su </a:t>
            </a:r>
            <a:r>
              <a:rPr lang="it-IT" dirty="0" smtClean="0">
                <a:hlinkClick r:id="rId2"/>
              </a:rPr>
              <a:t>http://aspit.co/web-live</a:t>
            </a:r>
            <a:r>
              <a:rPr lang="it-IT" dirty="0" smtClean="0"/>
              <a:t> </a:t>
            </a:r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43000" y="-192666"/>
            <a:ext cx="216734" cy="385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07287" tIns="53643" rIns="107287" bIns="53643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4039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 Dark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FFFF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C000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Dark" id="{D39323B7-B2D6-4C10-818B-A5CD4ACE85BD}" vid="{15FD9199-0511-4D87-8BFB-2FF3F0C5B55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Dark</Template>
  <TotalTime>155</TotalTime>
  <Words>205</Words>
  <Application>Microsoft Office PowerPoint</Application>
  <PresentationFormat>Widescreen</PresentationFormat>
  <Paragraphs>36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Calibri</vt:lpstr>
      <vt:lpstr>Calibri Light</vt:lpstr>
      <vt:lpstr>Wingdings 2</vt:lpstr>
      <vt:lpstr>Office Theme Dark</vt:lpstr>
      <vt:lpstr>Creare Single Page Application (SPA) con ASP.NET MVC</vt:lpstr>
      <vt:lpstr>Agenda</vt:lpstr>
      <vt:lpstr>Cosa è una SPA</vt:lpstr>
      <vt:lpstr>I framework </vt:lpstr>
      <vt:lpstr>demo</vt:lpstr>
      <vt:lpstr>Recap</vt:lpstr>
    </vt:vector>
  </TitlesOfParts>
  <Company>5DLabs.it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Daniele Bochicchio</dc:creator>
  <cp:lastModifiedBy>Stefano Mostarda</cp:lastModifiedBy>
  <cp:revision>32</cp:revision>
  <dcterms:created xsi:type="dcterms:W3CDTF">2012-09-23T10:04:43Z</dcterms:created>
  <dcterms:modified xsi:type="dcterms:W3CDTF">2013-05-11T08:43:33Z</dcterms:modified>
</cp:coreProperties>
</file>