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5" r:id="rId1"/>
  </p:sldMasterIdLst>
  <p:notesMasterIdLst>
    <p:notesMasterId r:id="rId6"/>
  </p:notesMasterIdLst>
  <p:sldIdLst>
    <p:sldId id="256" r:id="rId2"/>
    <p:sldId id="264" r:id="rId3"/>
    <p:sldId id="266" r:id="rId4"/>
    <p:sldId id="272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8217A"/>
    <a:srgbClr val="019934"/>
    <a:srgbClr val="00AEF0"/>
    <a:srgbClr val="5920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33" autoAdjust="0"/>
    <p:restoredTop sz="94680" autoAdjust="0"/>
  </p:normalViewPr>
  <p:slideViewPr>
    <p:cSldViewPr snapToGrid="0">
      <p:cViewPr varScale="1">
        <p:scale>
          <a:sx n="75" d="100"/>
          <a:sy n="75" d="100"/>
        </p:scale>
        <p:origin x="306" y="5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8" d="100"/>
          <a:sy n="68" d="100"/>
        </p:scale>
        <p:origin x="3101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15DBB9-F925-4EC0-B86A-56B8CF019986}" type="datetimeFigureOut">
              <a:rPr lang="en-US" smtClean="0"/>
              <a:t>12/1/2013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ACC44A-F11B-448A-B52E-E34926C605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38488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ACC44A-F11B-448A-B52E-E34926C6059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6260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E60BAEC-D849-4E5E-BC74-7183D59EFA31}" type="slidenum">
              <a:rPr lang="it-IT" smtClean="0"/>
              <a:pPr>
                <a:defRPr/>
              </a:pPr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870617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rgbClr val="68217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12/1/2013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32015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12/1/2013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9" name="Picture 8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7618" y="6070600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4836622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12/1/2013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42597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12/1/2013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9" name="Picture 8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7618" y="6070600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6743457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12/1/2013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9" name="Picture 8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7618" y="6070600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504226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12/1/2013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10" name="Picture 9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7618" y="6070600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1690810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12/1/2013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17124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12/1/2013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9" name="Picture 8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7618" y="6070600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4514360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12/1/2013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extBox 4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7" name="Picture 6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7618" y="6070600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5502799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12/1/2013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10" name="Picture 9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7618" y="6070600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0362364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12/1/2013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42589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8217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9F737AC9-78BE-4C9C-82DD-DAE4CA590767}" type="datetimeFigureOut">
              <a:rPr lang="en-US" smtClean="0"/>
              <a:t>12/1/2013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524076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daniele@aspitalia.com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hyperlink" Target="http://blogs.aspitalia.com/daniele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aspit.co/web-liv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/>
            <a:r>
              <a:rPr lang="it-IT" b="1" dirty="0" err="1" smtClean="0"/>
              <a:t>One</a:t>
            </a:r>
            <a:r>
              <a:rPr lang="it-IT" b="1" dirty="0" smtClean="0"/>
              <a:t> ASP.NET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pPr algn="l"/>
            <a:r>
              <a:rPr lang="it-IT" dirty="0" smtClean="0"/>
              <a:t>Marco De Sanctis</a:t>
            </a:r>
          </a:p>
          <a:p>
            <a:pPr algn="l"/>
            <a:r>
              <a:rPr lang="it-IT" i="1" dirty="0" smtClean="0"/>
              <a:t>Content Manager @ ASPItalia.com, Microsoft MVP in ASP.NET / IIS</a:t>
            </a:r>
          </a:p>
          <a:p>
            <a:pPr algn="l"/>
            <a:r>
              <a:rPr lang="it-IT" dirty="0" smtClean="0">
                <a:hlinkClick r:id="rId3"/>
              </a:rPr>
              <a:t>cradle@aspitalia.com</a:t>
            </a:r>
            <a:r>
              <a:rPr lang="it-IT" dirty="0" smtClean="0"/>
              <a:t> - </a:t>
            </a:r>
            <a:r>
              <a:rPr lang="it-IT" dirty="0" err="1" smtClean="0"/>
              <a:t>Twitter</a:t>
            </a:r>
            <a:r>
              <a:rPr lang="it-IT" dirty="0" smtClean="0"/>
              <a:t> @crad77</a:t>
            </a:r>
          </a:p>
          <a:p>
            <a:pPr algn="l"/>
            <a:r>
              <a:rPr lang="it-IT" dirty="0" smtClean="0">
                <a:hlinkClick r:id="rId4"/>
              </a:rPr>
              <a:t>http://blogs.aspitalia.com/cradle/</a:t>
            </a:r>
            <a:r>
              <a:rPr lang="it-IT" dirty="0" smtClean="0"/>
              <a:t> </a:t>
            </a:r>
          </a:p>
          <a:p>
            <a:pPr algn="l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857478" y="651736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7857478" y="5440144"/>
            <a:ext cx="42942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 dirty="0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//10 DICEMBRE 2013</a:t>
            </a:r>
          </a:p>
          <a:p>
            <a:r>
              <a:rPr lang="it-IT" sz="3200" dirty="0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Visual Studio 2013 Live</a:t>
            </a:r>
            <a:endParaRPr lang="it-IT" sz="32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548" y="5945862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291911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dirty="0" err="1" smtClean="0"/>
              <a:t>Disclaimer</a:t>
            </a:r>
            <a:r>
              <a:rPr lang="it-IT" dirty="0" smtClean="0"/>
              <a:t>: solo demo </a:t>
            </a:r>
            <a:r>
              <a:rPr lang="it-IT" dirty="0" smtClean="0">
                <a:sym typeface="Wingdings" panose="05000000000000000000" pitchFamily="2" charset="2"/>
              </a:rPr>
              <a:t></a:t>
            </a:r>
            <a:endParaRPr lang="it-IT" dirty="0" smtClean="0"/>
          </a:p>
          <a:p>
            <a:r>
              <a:rPr lang="it-IT" dirty="0" smtClean="0"/>
              <a:t>I nuovi </a:t>
            </a:r>
            <a:r>
              <a:rPr lang="it-IT" dirty="0" err="1" smtClean="0"/>
              <a:t>template</a:t>
            </a:r>
            <a:r>
              <a:rPr lang="it-IT" dirty="0" smtClean="0"/>
              <a:t> di progetto e </a:t>
            </a:r>
            <a:r>
              <a:rPr lang="it-IT" dirty="0" err="1" smtClean="0"/>
              <a:t>One</a:t>
            </a:r>
            <a:r>
              <a:rPr lang="it-IT" dirty="0" smtClean="0"/>
              <a:t> ASP.NET</a:t>
            </a:r>
            <a:endParaRPr lang="it-IT" dirty="0" smtClean="0"/>
          </a:p>
          <a:p>
            <a:r>
              <a:rPr lang="it-IT" dirty="0" smtClean="0"/>
              <a:t>Layout basato su </a:t>
            </a:r>
            <a:r>
              <a:rPr lang="it-IT" dirty="0" err="1" smtClean="0"/>
              <a:t>Twitter</a:t>
            </a:r>
            <a:r>
              <a:rPr lang="it-IT" dirty="0" smtClean="0"/>
              <a:t> Bootstrap 3.0</a:t>
            </a:r>
          </a:p>
          <a:p>
            <a:r>
              <a:rPr lang="it-IT" dirty="0"/>
              <a:t>Integrazione di Web Forms, MVC e Web </a:t>
            </a:r>
            <a:r>
              <a:rPr lang="it-IT" dirty="0" smtClean="0"/>
              <a:t>API</a:t>
            </a:r>
          </a:p>
          <a:p>
            <a:r>
              <a:rPr lang="it-IT" dirty="0" smtClean="0"/>
              <a:t>ASP.NET Identity</a:t>
            </a:r>
          </a:p>
        </p:txBody>
      </p:sp>
    </p:spTree>
    <p:extLst>
      <p:ext uri="{BB962C8B-B14F-4D97-AF65-F5344CB8AC3E}">
        <p14:creationId xmlns:p14="http://schemas.microsoft.com/office/powerpoint/2010/main" val="2089389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Demo</a:t>
            </a:r>
            <a:endParaRPr lang="it-IT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One ASP.NET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0333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 smtClean="0"/>
              <a:t>Recap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5126" y="1828800"/>
            <a:ext cx="10623329" cy="4351337"/>
          </a:xfrm>
        </p:spPr>
        <p:txBody>
          <a:bodyPr/>
          <a:lstStyle/>
          <a:p>
            <a:r>
              <a:rPr lang="it-IT" dirty="0" err="1" smtClean="0"/>
              <a:t>One</a:t>
            </a:r>
            <a:r>
              <a:rPr lang="it-IT" dirty="0" smtClean="0"/>
              <a:t> ASP.NET è il nuovo approccio di Microsoft ai </a:t>
            </a:r>
            <a:r>
              <a:rPr lang="it-IT" dirty="0" err="1" smtClean="0"/>
              <a:t>template</a:t>
            </a:r>
            <a:r>
              <a:rPr lang="it-IT" dirty="0" smtClean="0"/>
              <a:t> di progetto</a:t>
            </a:r>
            <a:endParaRPr lang="it-IT" dirty="0" smtClean="0"/>
          </a:p>
          <a:p>
            <a:r>
              <a:rPr lang="it-IT" dirty="0" err="1" smtClean="0"/>
              <a:t>Twitter</a:t>
            </a:r>
            <a:r>
              <a:rPr lang="it-IT" dirty="0" smtClean="0"/>
              <a:t> Bootstrap per la parte UI</a:t>
            </a:r>
          </a:p>
          <a:p>
            <a:r>
              <a:rPr lang="it-IT" dirty="0" smtClean="0"/>
              <a:t>Integrazione di Web Forms, MVC e Web API</a:t>
            </a:r>
          </a:p>
          <a:p>
            <a:r>
              <a:rPr lang="it-IT" dirty="0"/>
              <a:t>ASP.NET </a:t>
            </a:r>
            <a:r>
              <a:rPr lang="it-IT" dirty="0" smtClean="0"/>
              <a:t>Identity</a:t>
            </a:r>
            <a:endParaRPr lang="it-IT" dirty="0" smtClean="0"/>
          </a:p>
          <a:p>
            <a:endParaRPr lang="it-IT" dirty="0" smtClean="0"/>
          </a:p>
          <a:p>
            <a:r>
              <a:rPr lang="it-IT" dirty="0" smtClean="0"/>
              <a:t>Il </a:t>
            </a:r>
            <a:r>
              <a:rPr lang="it-IT" dirty="0" smtClean="0"/>
              <a:t>materiale è disponibile subito su </a:t>
            </a:r>
            <a:r>
              <a:rPr lang="it-IT" dirty="0" smtClean="0">
                <a:hlinkClick r:id="rId2"/>
              </a:rPr>
              <a:t>http://aspit.co/VS13-live</a:t>
            </a:r>
            <a:r>
              <a:rPr lang="it-IT" dirty="0" smtClean="0"/>
              <a:t> </a:t>
            </a:r>
          </a:p>
          <a:p>
            <a:endParaRPr lang="it-IT" dirty="0" smtClean="0"/>
          </a:p>
          <a:p>
            <a:endParaRPr lang="it-IT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143000" y="-192666"/>
            <a:ext cx="216734" cy="3853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07287" tIns="53643" rIns="107287" bIns="53643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64039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 Dark">
  <a:themeElements>
    <a:clrScheme name="Custom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FFFF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FFC000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Dark" id="{D39323B7-B2D6-4C10-818B-A5CD4ACE85BD}" vid="{15FD9199-0511-4D87-8BFB-2FF3F0C5B55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Dark</Template>
  <TotalTime>122</TotalTime>
  <Words>110</Words>
  <Application>Microsoft Office PowerPoint</Application>
  <PresentationFormat>Widescreen</PresentationFormat>
  <Paragraphs>25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Calibri</vt:lpstr>
      <vt:lpstr>Calibri Light</vt:lpstr>
      <vt:lpstr>Segoe UI Semilight</vt:lpstr>
      <vt:lpstr>Wingdings</vt:lpstr>
      <vt:lpstr>Wingdings 2</vt:lpstr>
      <vt:lpstr>Office Theme Dark</vt:lpstr>
      <vt:lpstr>One ASP.NET</vt:lpstr>
      <vt:lpstr>Agenda</vt:lpstr>
      <vt:lpstr>Demo</vt:lpstr>
      <vt:lpstr>Recap</vt:lpstr>
    </vt:vector>
  </TitlesOfParts>
  <Company>5DLabs.it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Daniele Bochicchio</dc:creator>
  <cp:lastModifiedBy>Marco De Sanctis</cp:lastModifiedBy>
  <cp:revision>36</cp:revision>
  <dcterms:created xsi:type="dcterms:W3CDTF">2012-09-23T10:04:43Z</dcterms:created>
  <dcterms:modified xsi:type="dcterms:W3CDTF">2013-12-01T16:32:40Z</dcterms:modified>
</cp:coreProperties>
</file>