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5"/>
  </p:notesMasterIdLst>
  <p:sldIdLst>
    <p:sldId id="256" r:id="rId2"/>
    <p:sldId id="264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80" autoAdjust="0"/>
  </p:normalViewPr>
  <p:slideViewPr>
    <p:cSldViewPr snapToGrid="0">
      <p:cViewPr varScale="1">
        <p:scale>
          <a:sx n="84" d="100"/>
          <a:sy n="84" d="100"/>
        </p:scale>
        <p:origin x="643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blogs.aspitalia.com/daniele/" TargetMode="External"/><Relationship Id="rId4" Type="http://schemas.openxmlformats.org/officeDocument/2006/relationships/hyperlink" Target="mailto:nostromo@aspitalia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//10 DICEMBRE 2013</a:t>
            </a:r>
          </a:p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Visual Studio 2013 Live</a:t>
            </a:r>
            <a:endParaRPr lang="it-IT" sz="32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1524000" y="1362365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Le novità di </a:t>
            </a:r>
            <a:r>
              <a:rPr lang="it-IT" b="1" dirty="0" err="1"/>
              <a:t>Blend</a:t>
            </a:r>
            <a:r>
              <a:rPr lang="it-IT" b="1" dirty="0"/>
              <a:t> e VS 2013 per XAML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1524000" y="383987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dirty="0" smtClean="0"/>
              <a:t>Marco Leoncini</a:t>
            </a:r>
          </a:p>
          <a:p>
            <a:pPr algn="l"/>
            <a:r>
              <a:rPr lang="it-IT" i="1" dirty="0" smtClean="0"/>
              <a:t>Consultant &amp; Trainer</a:t>
            </a:r>
          </a:p>
          <a:p>
            <a:pPr algn="l"/>
            <a:r>
              <a:rPr lang="it-IT" dirty="0" smtClean="0">
                <a:hlinkClick r:id="rId4"/>
              </a:rPr>
              <a:t>nostromo@aspitalia.com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@leoncini117</a:t>
            </a:r>
          </a:p>
          <a:p>
            <a:pPr algn="l"/>
            <a:r>
              <a:rPr lang="it-IT" dirty="0" smtClean="0">
                <a:hlinkClick r:id="rId5"/>
              </a:rPr>
              <a:t>http://blogs.aspitalia.com/nostromo/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7" y="1828801"/>
            <a:ext cx="10515600" cy="813816"/>
          </a:xfrm>
        </p:spPr>
        <p:txBody>
          <a:bodyPr/>
          <a:lstStyle/>
          <a:p>
            <a:r>
              <a:rPr lang="it-IT" b="1" dirty="0"/>
              <a:t>Le novità di </a:t>
            </a:r>
            <a:r>
              <a:rPr lang="it-IT" b="1" dirty="0" err="1"/>
              <a:t>Blend</a:t>
            </a:r>
            <a:r>
              <a:rPr lang="it-IT" b="1" dirty="0"/>
              <a:t> e VS 2013 per </a:t>
            </a:r>
            <a:r>
              <a:rPr lang="it-IT" b="1" dirty="0" smtClean="0"/>
              <a:t>XAML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6696" y="2457951"/>
            <a:ext cx="1939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Non è un errore :D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123</TotalTime>
  <Words>52</Words>
  <Application>Microsoft Office PowerPoint</Application>
  <PresentationFormat>Widescreen</PresentationFormat>
  <Paragraphs>14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Calibri Light</vt:lpstr>
      <vt:lpstr>Segoe UI Semilight</vt:lpstr>
      <vt:lpstr>Wingdings 2</vt:lpstr>
      <vt:lpstr>Office Theme Dark</vt:lpstr>
      <vt:lpstr>PowerPoint Presentation</vt:lpstr>
      <vt:lpstr>Agenda</vt:lpstr>
      <vt:lpstr>Demo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Leoncini Marco</cp:lastModifiedBy>
  <cp:revision>37</cp:revision>
  <dcterms:created xsi:type="dcterms:W3CDTF">2012-09-23T10:04:43Z</dcterms:created>
  <dcterms:modified xsi:type="dcterms:W3CDTF">2013-12-07T13:09:53Z</dcterms:modified>
</cp:coreProperties>
</file>