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sldIdLst>
    <p:sldId id="256" r:id="rId2"/>
    <p:sldId id="264" r:id="rId3"/>
    <p:sldId id="266" r:id="rId4"/>
    <p:sldId id="27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80" autoAdjust="0"/>
  </p:normalViewPr>
  <p:slideViewPr>
    <p:cSldViewPr snapToGrid="0">
      <p:cViewPr varScale="1">
        <p:scale>
          <a:sx n="89" d="100"/>
          <a:sy n="89" d="100"/>
        </p:scale>
        <p:origin x="451" y="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88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618" y="6070600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3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5600" b="1" dirty="0" smtClean="0"/>
              <a:t>Le novità di Entity Framework 6</a:t>
            </a:r>
            <a:endParaRPr lang="it-IT" sz="5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Stefano Mostarda</a:t>
            </a:r>
            <a:endParaRPr lang="it-IT" dirty="0" smtClean="0"/>
          </a:p>
          <a:p>
            <a:pPr algn="l"/>
            <a:r>
              <a:rPr lang="it-IT" i="1" dirty="0" smtClean="0"/>
              <a:t>Content Manager @ </a:t>
            </a:r>
            <a:r>
              <a:rPr lang="it-IT" i="1" dirty="0" smtClean="0"/>
              <a:t>LINQItalia.com</a:t>
            </a:r>
            <a:r>
              <a:rPr lang="it-IT" i="1" dirty="0" smtClean="0"/>
              <a:t>, Microsoft MVP in ASP.NET / IIS</a:t>
            </a:r>
          </a:p>
          <a:p>
            <a:pPr algn="l"/>
            <a:r>
              <a:rPr lang="it-IT" dirty="0" smtClean="0">
                <a:hlinkClick r:id="rId3"/>
              </a:rPr>
              <a:t>stefano@aspitalia.com</a:t>
            </a:r>
            <a:r>
              <a:rPr lang="it-IT" dirty="0" smtClean="0"/>
              <a:t> </a:t>
            </a:r>
            <a:r>
              <a:rPr lang="it-IT" dirty="0" smtClean="0"/>
              <a:t>- Twitter </a:t>
            </a:r>
            <a:r>
              <a:rPr lang="it-IT" dirty="0" smtClean="0"/>
              <a:t>@sm15455</a:t>
            </a:r>
            <a:endParaRPr lang="it-IT" dirty="0" smtClean="0"/>
          </a:p>
          <a:p>
            <a:pPr algn="l"/>
            <a:r>
              <a:rPr lang="it-IT" dirty="0" smtClean="0">
                <a:hlinkClick r:id="rId4"/>
              </a:rPr>
              <a:t>http://</a:t>
            </a:r>
            <a:r>
              <a:rPr lang="it-IT" dirty="0" smtClean="0">
                <a:hlinkClick r:id="rId4"/>
              </a:rPr>
              <a:t>blogs.aspitalia.com/sm15455/</a:t>
            </a:r>
            <a:r>
              <a:rPr lang="it-IT" dirty="0" smtClean="0"/>
              <a:t> </a:t>
            </a:r>
            <a:endParaRPr lang="it-IT" dirty="0" smtClean="0"/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//10 DICEMBRE 2013</a:t>
            </a:r>
          </a:p>
          <a:p>
            <a:r>
              <a:rPr lang="it-IT" sz="32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Visual Studio 2013 Live</a:t>
            </a:r>
            <a:endParaRPr lang="it-IT" sz="32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cs typeface="Segoe UI" pitchFamily="34" charset="0"/>
              </a:rPr>
              <a:t>Pattern 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cs typeface="Segoe UI" pitchFamily="34" charset="0"/>
              </a:rPr>
              <a:t>async/await</a:t>
            </a:r>
          </a:p>
          <a:p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cs typeface="Segoe UI" pitchFamily="34" charset="0"/>
              </a:rPr>
              <a:t>Configurazione via codice</a:t>
            </a:r>
          </a:p>
          <a:p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cs typeface="Segoe UI" pitchFamily="34" charset="0"/>
              </a:rPr>
              <a:t>Logging</a:t>
            </a:r>
          </a:p>
          <a:p>
            <a:r>
              <a:rPr lang="it-IT" dirty="0" smtClean="0"/>
              <a:t>Connessioni e transazioni</a:t>
            </a:r>
          </a:p>
          <a:p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" pitchFamily="34" charset="0"/>
                <a:cs typeface="Segoe UI" pitchFamily="34" charset="0"/>
              </a:rPr>
              <a:t>Code-First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Segoe UI" pitchFamily="34" charset="0"/>
              <a:cs typeface="Segoe UI" pitchFamily="34" charset="0"/>
            </a:endParaRP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novità</a:t>
            </a:r>
            <a:r>
              <a:rPr lang="fr-FR" dirty="0" smtClean="0"/>
              <a:t> di </a:t>
            </a:r>
            <a:r>
              <a:rPr lang="fr-FR" dirty="0" err="1" smtClean="0"/>
              <a:t>Entity</a:t>
            </a:r>
            <a:r>
              <a:rPr lang="fr-FR" dirty="0" smtClean="0"/>
              <a:t> Framework  6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Entity Framework 6 è fuori dal .NET Framework</a:t>
            </a:r>
          </a:p>
          <a:p>
            <a:r>
              <a:rPr lang="it-IT" dirty="0" smtClean="0"/>
              <a:t>Entity Framework 6 è Open Source</a:t>
            </a:r>
          </a:p>
          <a:p>
            <a:r>
              <a:rPr lang="it-IT" dirty="0" smtClean="0"/>
              <a:t>Entity Framework 6 ha aperto il suo core all’injection</a:t>
            </a:r>
          </a:p>
          <a:p>
            <a:r>
              <a:rPr lang="it-IT" dirty="0" smtClean="0"/>
              <a:t>C’è la patch 6.0.1 che sistema alcuni problemi di performance (in attesa della patch 6.0.2)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http://aspit.co/VS13-live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289</TotalTime>
  <Words>110</Words>
  <Application>Microsoft Office PowerPoint</Application>
  <PresentationFormat>Widescreen</PresentationFormat>
  <Paragraphs>26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Calibri Light</vt:lpstr>
      <vt:lpstr>Segoe UI</vt:lpstr>
      <vt:lpstr>Segoe UI Semilight</vt:lpstr>
      <vt:lpstr>Wingdings 2</vt:lpstr>
      <vt:lpstr>Office Theme Dark</vt:lpstr>
      <vt:lpstr>Le novità di Entity Framework 6</vt:lpstr>
      <vt:lpstr>Agenda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Stefano Mostarda</cp:lastModifiedBy>
  <cp:revision>43</cp:revision>
  <dcterms:created xsi:type="dcterms:W3CDTF">2012-09-23T10:04:43Z</dcterms:created>
  <dcterms:modified xsi:type="dcterms:W3CDTF">2013-12-07T12:01:51Z</dcterms:modified>
</cp:coreProperties>
</file>