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7"/>
  </p:notesMasterIdLst>
  <p:sldIdLst>
    <p:sldId id="256" r:id="rId2"/>
    <p:sldId id="264" r:id="rId3"/>
    <p:sldId id="273" r:id="rId4"/>
    <p:sldId id="266" r:id="rId5"/>
    <p:sldId id="27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3" autoAdjust="0"/>
    <p:restoredTop sz="94680" autoAdjust="0"/>
  </p:normalViewPr>
  <p:slideViewPr>
    <p:cSldViewPr snapToGrid="0">
      <p:cViewPr varScale="1">
        <p:scale>
          <a:sx n="97" d="100"/>
          <a:sy n="97" d="100"/>
        </p:scale>
        <p:origin x="130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an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aq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t-IT" b="1" dirty="0"/>
              <a:t>Le novità di Visual Studio 2013 e .NET Framework 4.5.1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Cristian Civera</a:t>
            </a:r>
            <a:endParaRPr lang="it-IT" dirty="0" smtClean="0"/>
          </a:p>
          <a:p>
            <a:pPr algn="l"/>
            <a:r>
              <a:rPr lang="it-IT" i="1" dirty="0" smtClean="0"/>
              <a:t>Content Manager @ </a:t>
            </a:r>
            <a:r>
              <a:rPr lang="it-IT" i="1" dirty="0" smtClean="0"/>
              <a:t>WinFX</a:t>
            </a:r>
            <a:r>
              <a:rPr lang="it-IT" i="1" dirty="0" smtClean="0"/>
              <a:t>Italia.com</a:t>
            </a:r>
            <a:r>
              <a:rPr lang="it-IT" i="1" dirty="0" smtClean="0"/>
              <a:t>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cristian@aspitalia.com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err="1" smtClean="0"/>
              <a:t>Twitter</a:t>
            </a:r>
            <a:r>
              <a:rPr lang="it-IT" dirty="0" smtClean="0"/>
              <a:t> </a:t>
            </a:r>
            <a:r>
              <a:rPr lang="it-IT" dirty="0" smtClean="0"/>
              <a:t>@</a:t>
            </a:r>
            <a:r>
              <a:rPr lang="it-IT" dirty="0" err="1" smtClean="0"/>
              <a:t>cristiancivera</a:t>
            </a:r>
            <a:endParaRPr lang="it-IT" dirty="0" smtClean="0"/>
          </a:p>
          <a:p>
            <a:pPr algn="l"/>
            <a:r>
              <a:rPr lang="it-IT" dirty="0" smtClean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blogs.aspitalia.com/ricciolo/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//10 DICEMBRE 2013</a:t>
            </a:r>
          </a:p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 2013 Live</a:t>
            </a:r>
            <a:endParaRPr lang="it-IT" sz="32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.NET Framework 4.5.1</a:t>
            </a:r>
            <a:endParaRPr lang="it-IT" dirty="0" smtClean="0"/>
          </a:p>
          <a:p>
            <a:pPr lvl="1"/>
            <a:r>
              <a:rPr lang="it-IT" dirty="0" smtClean="0"/>
              <a:t>Come installare e novità</a:t>
            </a:r>
          </a:p>
          <a:p>
            <a:pPr lvl="1"/>
            <a:r>
              <a:rPr lang="it-IT" dirty="0" smtClean="0"/>
              <a:t>ADO.NET connection </a:t>
            </a:r>
            <a:r>
              <a:rPr lang="it-IT" dirty="0" err="1" smtClean="0"/>
              <a:t>resiliency</a:t>
            </a:r>
            <a:endParaRPr lang="it-IT" dirty="0" smtClean="0"/>
          </a:p>
          <a:p>
            <a:r>
              <a:rPr lang="it-IT" dirty="0" smtClean="0"/>
              <a:t>Visual Studio 2013</a:t>
            </a:r>
          </a:p>
          <a:p>
            <a:pPr lvl="1"/>
            <a:r>
              <a:rPr lang="it-IT" dirty="0" err="1" smtClean="0"/>
              <a:t>NuGet</a:t>
            </a:r>
            <a:endParaRPr lang="it-IT" dirty="0" smtClean="0"/>
          </a:p>
          <a:p>
            <a:pPr lvl="1"/>
            <a:r>
              <a:rPr lang="it-IT" dirty="0" err="1" smtClean="0"/>
              <a:t>Edit</a:t>
            </a:r>
            <a:r>
              <a:rPr lang="it-IT" dirty="0" smtClean="0"/>
              <a:t> &amp; continue</a:t>
            </a:r>
          </a:p>
          <a:p>
            <a:pPr lvl="1"/>
            <a:r>
              <a:rPr lang="it-IT" dirty="0" err="1" smtClean="0"/>
              <a:t>Debug</a:t>
            </a:r>
            <a:r>
              <a:rPr lang="it-IT" dirty="0" smtClean="0"/>
              <a:t> </a:t>
            </a:r>
            <a:r>
              <a:rPr lang="it-IT" dirty="0" err="1" smtClean="0"/>
              <a:t>async</a:t>
            </a:r>
            <a:r>
              <a:rPr lang="it-IT" dirty="0" smtClean="0"/>
              <a:t> e </a:t>
            </a:r>
            <a:r>
              <a:rPr lang="it-IT" dirty="0" err="1" smtClean="0"/>
              <a:t>return</a:t>
            </a:r>
            <a:r>
              <a:rPr lang="it-IT" dirty="0" smtClean="0"/>
              <a:t> </a:t>
            </a:r>
            <a:r>
              <a:rPr lang="it-IT" dirty="0" err="1" smtClean="0"/>
              <a:t>value</a:t>
            </a:r>
            <a:endParaRPr lang="it-IT" dirty="0" smtClean="0"/>
          </a:p>
          <a:p>
            <a:pPr lvl="1"/>
            <a:r>
              <a:rPr lang="it-IT" dirty="0" err="1" smtClean="0"/>
              <a:t>Peek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endParaRPr lang="it-IT" dirty="0" smtClean="0"/>
          </a:p>
          <a:p>
            <a:pPr lvl="1"/>
            <a:r>
              <a:rPr lang="it-IT" dirty="0" smtClean="0"/>
              <a:t>Notification and </a:t>
            </a:r>
            <a:r>
              <a:rPr lang="it-IT" dirty="0" err="1" smtClean="0"/>
              <a:t>sync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.NET Framework 4.5.1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Installer o </a:t>
            </a:r>
            <a:r>
              <a:rPr lang="it-IT" dirty="0" err="1" smtClean="0"/>
              <a:t>standalone</a:t>
            </a:r>
            <a:endParaRPr lang="it-IT" dirty="0" smtClean="0"/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aspit.co/aqf</a:t>
            </a:r>
            <a:endParaRPr lang="en-US" dirty="0" smtClean="0"/>
          </a:p>
          <a:p>
            <a:r>
              <a:rPr lang="it-IT" dirty="0" smtClean="0"/>
              <a:t>Basato su .NET 4 (come 4.5)</a:t>
            </a:r>
          </a:p>
          <a:p>
            <a:pPr lvl="1"/>
            <a:r>
              <a:rPr lang="it-IT" dirty="0" smtClean="0"/>
              <a:t>Aggiorna il CLR</a:t>
            </a:r>
          </a:p>
          <a:p>
            <a:r>
              <a:rPr lang="en-US" dirty="0"/>
              <a:t>ASP.NET App </a:t>
            </a:r>
            <a:r>
              <a:rPr lang="en-US" dirty="0" smtClean="0"/>
              <a:t>Suspend</a:t>
            </a:r>
          </a:p>
          <a:p>
            <a:r>
              <a:rPr lang="en-US" dirty="0"/>
              <a:t>Multi-core JIT (MCJ) for </a:t>
            </a:r>
            <a:r>
              <a:rPr lang="en-US" dirty="0" smtClean="0"/>
              <a:t>ASP.NET</a:t>
            </a:r>
          </a:p>
          <a:p>
            <a:r>
              <a:rPr lang="en-US" dirty="0"/>
              <a:t>On-demand Large Object Heap </a:t>
            </a:r>
            <a:r>
              <a:rPr lang="en-US" dirty="0" smtClean="0"/>
              <a:t>compaction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71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Piccoli ritocchi al .NET Framework 4.5.1</a:t>
            </a:r>
            <a:endParaRPr lang="it-IT" dirty="0" smtClean="0"/>
          </a:p>
          <a:p>
            <a:r>
              <a:rPr lang="it-IT" dirty="0" smtClean="0"/>
              <a:t>Miglioramenti Visual Studio 2013</a:t>
            </a:r>
            <a:endParaRPr lang="it-IT" dirty="0" smtClean="0"/>
          </a:p>
          <a:p>
            <a:pPr lvl="1"/>
            <a:r>
              <a:rPr lang="it-IT" dirty="0" smtClean="0"/>
              <a:t>IDE</a:t>
            </a:r>
          </a:p>
          <a:p>
            <a:pPr lvl="1"/>
            <a:r>
              <a:rPr lang="it-IT" dirty="0" err="1" smtClean="0"/>
              <a:t>Debug</a:t>
            </a:r>
            <a:endParaRPr lang="it-IT" dirty="0" smtClean="0"/>
          </a:p>
          <a:p>
            <a:pPr lvl="1"/>
            <a:r>
              <a:rPr lang="it-IT" dirty="0" smtClean="0"/>
              <a:t>Code</a:t>
            </a:r>
            <a:endParaRPr lang="it-IT" dirty="0" smtClean="0"/>
          </a:p>
          <a:p>
            <a:endParaRPr lang="it-IT" dirty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http://aspit.co/VS13-live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1305</TotalTime>
  <Words>136</Words>
  <Application>Microsoft Office PowerPoint</Application>
  <PresentationFormat>Widescreen</PresentationFormat>
  <Paragraphs>37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Calibri Light</vt:lpstr>
      <vt:lpstr>Segoe UI Semilight</vt:lpstr>
      <vt:lpstr>Wingdings 2</vt:lpstr>
      <vt:lpstr>Office Theme Dark</vt:lpstr>
      <vt:lpstr>Le novità di Visual Studio 2013 e .NET Framework 4.5.1</vt:lpstr>
      <vt:lpstr>Agenda</vt:lpstr>
      <vt:lpstr>.NET Framework 4.5.1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Cristian Civera</cp:lastModifiedBy>
  <cp:revision>42</cp:revision>
  <dcterms:created xsi:type="dcterms:W3CDTF">2012-09-23T10:04:43Z</dcterms:created>
  <dcterms:modified xsi:type="dcterms:W3CDTF">2013-12-03T09:41:29Z</dcterms:modified>
</cp:coreProperties>
</file>