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5"/>
  </p:notesMasterIdLst>
  <p:sldIdLst>
    <p:sldId id="256" r:id="rId2"/>
    <p:sldId id="283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3" autoAdjust="0"/>
    <p:restoredTop sz="94680" autoAdjust="0"/>
  </p:normalViewPr>
  <p:slideViewPr>
    <p:cSldViewPr snapToGrid="0">
      <p:cViewPr varScale="1">
        <p:scale>
          <a:sx n="84" d="100"/>
          <a:sy n="84" d="100"/>
        </p:scale>
        <p:origin x="643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09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ostromo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4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it-IT" b="1" dirty="0"/>
              <a:t>Dal </a:t>
            </a:r>
            <a:r>
              <a:rPr lang="it-IT" b="1" dirty="0" err="1"/>
              <a:t>tablet</a:t>
            </a:r>
            <a:r>
              <a:rPr lang="it-IT" b="1" dirty="0"/>
              <a:t> allo </a:t>
            </a:r>
            <a:r>
              <a:rPr lang="it-IT" b="1" dirty="0" err="1"/>
              <a:t>smartphone</a:t>
            </a:r>
            <a:r>
              <a:rPr lang="it-IT" b="1" dirty="0"/>
              <a:t>, con le Windows Store Universal App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r>
              <a:rPr lang="it-IT" dirty="0" smtClean="0"/>
              <a:t>Leoncini Marco</a:t>
            </a:r>
            <a:endParaRPr lang="it-IT" dirty="0" smtClean="0"/>
          </a:p>
          <a:p>
            <a:pPr algn="l"/>
            <a:r>
              <a:rPr lang="it-IT" i="1" dirty="0" smtClean="0"/>
              <a:t>Content Manager @ </a:t>
            </a:r>
            <a:r>
              <a:rPr lang="it-IT" i="1" dirty="0" smtClean="0"/>
              <a:t>ASPItalia.com | </a:t>
            </a:r>
            <a:r>
              <a:rPr lang="it-IT" i="1" dirty="0" smtClean="0"/>
              <a:t>Consultant </a:t>
            </a:r>
            <a:r>
              <a:rPr lang="it-IT" i="1" dirty="0" smtClean="0"/>
              <a:t>@Soluzioni4D</a:t>
            </a:r>
            <a:endParaRPr lang="it-IT" i="1" dirty="0" smtClean="0"/>
          </a:p>
          <a:p>
            <a:pPr algn="l"/>
            <a:r>
              <a:rPr lang="it-IT" i="1" dirty="0" smtClean="0"/>
              <a:t>Microsoft </a:t>
            </a:r>
            <a:r>
              <a:rPr lang="it-IT" i="1" dirty="0" smtClean="0"/>
              <a:t>MVP per </a:t>
            </a:r>
            <a:r>
              <a:rPr lang="it-IT" i="1" dirty="0" smtClean="0"/>
              <a:t>Client </a:t>
            </a:r>
            <a:r>
              <a:rPr lang="it-IT" i="1" dirty="0" err="1" smtClean="0"/>
              <a:t>Dev</a:t>
            </a:r>
            <a:r>
              <a:rPr lang="it-IT" i="1" dirty="0" smtClean="0"/>
              <a:t/>
            </a:r>
            <a:br>
              <a:rPr lang="it-IT" i="1" dirty="0" smtClean="0"/>
            </a:br>
            <a:r>
              <a:rPr lang="it-IT" dirty="0" smtClean="0">
                <a:hlinkClick r:id="rId3"/>
              </a:rPr>
              <a:t>nostromo@aspitalia.com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err="1" smtClean="0"/>
              <a:t>Twitter</a:t>
            </a:r>
            <a:r>
              <a:rPr lang="it-IT" dirty="0" smtClean="0"/>
              <a:t> </a:t>
            </a:r>
            <a:r>
              <a:rPr lang="it-IT" dirty="0" smtClean="0"/>
              <a:t>@leoncini117</a:t>
            </a:r>
            <a:endParaRPr lang="it-IT" dirty="0" smtClean="0"/>
          </a:p>
          <a:p>
            <a:pPr algn="l"/>
            <a:r>
              <a:rPr lang="it-IT" dirty="0" smtClean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blogs.aspitalia.com/nostromo/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//20 Maggio 2014</a:t>
            </a:r>
          </a:p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Studio: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what’s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next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Live</a:t>
            </a:r>
            <a:endParaRPr lang="it-IT" sz="25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69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Universal App è per eliminare l’</a:t>
            </a:r>
            <a:r>
              <a:rPr lang="it-IT" dirty="0" err="1" smtClean="0"/>
              <a:t>effort</a:t>
            </a:r>
            <a:r>
              <a:rPr lang="it-IT" dirty="0" smtClean="0"/>
              <a:t> di avere 2 app differenti per </a:t>
            </a:r>
            <a:r>
              <a:rPr lang="it-IT" dirty="0" err="1" smtClean="0"/>
              <a:t>tablet</a:t>
            </a:r>
            <a:r>
              <a:rPr lang="it-IT" dirty="0" smtClean="0"/>
              <a:t> e </a:t>
            </a:r>
            <a:r>
              <a:rPr lang="it-IT" dirty="0" err="1" smtClean="0"/>
              <a:t>smartphone</a:t>
            </a:r>
            <a:endParaRPr lang="it-IT" dirty="0" smtClean="0"/>
          </a:p>
          <a:p>
            <a:r>
              <a:rPr lang="it-IT" dirty="0" smtClean="0"/>
              <a:t>Universal App offre una serie di API per l’accesso alle funzionalità del sistema operativo</a:t>
            </a:r>
          </a:p>
          <a:p>
            <a:r>
              <a:rPr lang="it-IT" dirty="0" smtClean="0"/>
              <a:t>Serve Visual Studio 2013 Update 2 per sviluppare</a:t>
            </a:r>
          </a:p>
          <a:p>
            <a:r>
              <a:rPr lang="it-IT" dirty="0" smtClean="0"/>
              <a:t>Ci sono tante opportunità per condividere codice: non perdete </a:t>
            </a:r>
            <a:r>
              <a:rPr lang="it-IT" smtClean="0"/>
              <a:t>la prossima sessione!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http://aspit.co/VS14-live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154</TotalTime>
  <Words>102</Words>
  <Application>Microsoft Office PowerPoint</Application>
  <PresentationFormat>Widescreen</PresentationFormat>
  <Paragraphs>18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Calibri Light</vt:lpstr>
      <vt:lpstr>Segoe UI Semilight</vt:lpstr>
      <vt:lpstr>Wingdings 2</vt:lpstr>
      <vt:lpstr>Office Theme Dark</vt:lpstr>
      <vt:lpstr>Dal tablet allo smartphone, con le Windows Store Universal App 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Leoncini Marco</cp:lastModifiedBy>
  <cp:revision>42</cp:revision>
  <dcterms:created xsi:type="dcterms:W3CDTF">2012-09-23T10:04:43Z</dcterms:created>
  <dcterms:modified xsi:type="dcterms:W3CDTF">2014-05-16T22:30:46Z</dcterms:modified>
</cp:coreProperties>
</file>