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notesMasterIdLst>
    <p:notesMasterId r:id="rId6"/>
  </p:notesMasterIdLst>
  <p:sldIdLst>
    <p:sldId id="256" r:id="rId2"/>
    <p:sldId id="283" r:id="rId3"/>
    <p:sldId id="284" r:id="rId4"/>
    <p:sldId id="272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8217A"/>
    <a:srgbClr val="019934"/>
    <a:srgbClr val="00AEF0"/>
    <a:srgbClr val="5920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33" autoAdjust="0"/>
    <p:restoredTop sz="94680" autoAdjust="0"/>
  </p:normalViewPr>
  <p:slideViewPr>
    <p:cSldViewPr snapToGrid="0">
      <p:cViewPr varScale="1">
        <p:scale>
          <a:sx n="89" d="100"/>
          <a:sy n="89" d="100"/>
        </p:scale>
        <p:origin x="451" y="53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3101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15DBB9-F925-4EC0-B86A-56B8CF019986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ACC44A-F11B-448A-B52E-E34926C605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8488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ACC44A-F11B-448A-B52E-E34926C6059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6260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60BAEC-D849-4E5E-BC74-7183D59EFA31}" type="slidenum">
              <a:rPr lang="it-IT" smtClean="0"/>
              <a:pPr>
                <a:defRPr/>
              </a:pPr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40935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60BAEC-D849-4E5E-BC74-7183D59EFA31}" type="slidenum">
              <a:rPr lang="it-IT" smtClean="0"/>
              <a:pPr>
                <a:defRPr/>
              </a:pPr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053639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rgbClr val="6821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2015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618" y="6070600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483662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4259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618" y="6070600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6743457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618" y="6070600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50422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10" name="Picture 9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618" y="6070600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169081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1712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618" y="6070600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451436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Box 4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7" name="Picture 6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618" y="6070600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550279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10" name="Picture 9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618" y="6070600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036236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258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821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F737AC9-78BE-4C9C-82DD-DAE4CA590767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24076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nostromo@aspitalia.co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hyperlink" Target="http://blogs.aspitalia.com/daniele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aspit.co/VS14-liv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it-IT" b="1" dirty="0" smtClean="0"/>
              <a:t>What’s new in C#6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pPr algn="l"/>
            <a:r>
              <a:rPr lang="it-IT" dirty="0" smtClean="0"/>
              <a:t>Stefano Mostarda</a:t>
            </a:r>
          </a:p>
          <a:p>
            <a:pPr algn="l"/>
            <a:r>
              <a:rPr lang="it-IT" i="1" dirty="0" smtClean="0"/>
              <a:t>Content Manager @ LINQItalia.com | Consultant @Soluzioni4D</a:t>
            </a:r>
          </a:p>
          <a:p>
            <a:pPr algn="l"/>
            <a:r>
              <a:rPr lang="it-IT" i="1" dirty="0" smtClean="0"/>
              <a:t>Microsoft MVP per IIS/ASP.NET</a:t>
            </a:r>
            <a:br>
              <a:rPr lang="it-IT" i="1" dirty="0" smtClean="0"/>
            </a:br>
            <a:r>
              <a:rPr lang="it-IT" dirty="0" smtClean="0">
                <a:hlinkClick r:id="rId3"/>
              </a:rPr>
              <a:t>stefano@aspitalia.com</a:t>
            </a:r>
            <a:r>
              <a:rPr lang="it-IT" dirty="0" smtClean="0"/>
              <a:t> - Twitter @sm15455</a:t>
            </a:r>
          </a:p>
          <a:p>
            <a:pPr algn="l"/>
            <a:r>
              <a:rPr lang="it-IT" dirty="0" smtClean="0">
                <a:hlinkClick r:id="rId4"/>
              </a:rPr>
              <a:t>http://blogs.aspitalia.com/sm15455/</a:t>
            </a:r>
            <a:r>
              <a:rPr lang="it-IT" dirty="0" smtClean="0"/>
              <a:t> </a:t>
            </a:r>
          </a:p>
          <a:p>
            <a:pPr algn="l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857478" y="651736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857478" y="5440144"/>
            <a:ext cx="429425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5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//20 Maggio 2014</a:t>
            </a:r>
          </a:p>
          <a:p>
            <a:r>
              <a:rPr lang="it-IT" sz="25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Visual Studio: </a:t>
            </a:r>
            <a:r>
              <a:rPr lang="it-IT" sz="2500" dirty="0" err="1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what’s</a:t>
            </a:r>
            <a:r>
              <a:rPr lang="it-IT" sz="25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it-IT" sz="2500" dirty="0" err="1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next</a:t>
            </a:r>
            <a:r>
              <a:rPr lang="it-IT" sz="25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 Live</a:t>
            </a:r>
            <a:endParaRPr lang="it-IT" sz="25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548" y="5945862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291911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mtClean="0"/>
              <a:t>Agenda</a:t>
            </a:r>
            <a:endParaRPr lang="en-US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dirty="0"/>
              <a:t>Roslyn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dirty="0" smtClean="0"/>
              <a:t>Automatic properties initializers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dirty="0" smtClean="0"/>
              <a:t>Primary constructors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dirty="0"/>
              <a:t>Declaration Expressions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dirty="0" smtClean="0"/>
              <a:t>Using static methods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dirty="0"/>
              <a:t>Exception filters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dirty="0" smtClean="0"/>
              <a:t>Await in catch and finally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dirty="0" smtClean="0"/>
              <a:t>Indexed members and initializers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690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Demo</a:t>
            </a:r>
            <a:endParaRPr lang="it-I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3260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Recap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5126" y="1828800"/>
            <a:ext cx="10623329" cy="4351337"/>
          </a:xfrm>
        </p:spPr>
        <p:txBody>
          <a:bodyPr>
            <a:normAutofit lnSpcReduction="10000"/>
          </a:bodyPr>
          <a:lstStyle/>
          <a:p>
            <a:r>
              <a:rPr lang="it-IT" dirty="0" smtClean="0"/>
              <a:t>C# 6 non contiene grosse novità ma solo piccoli miglioramenti per aumentare la produttività</a:t>
            </a:r>
          </a:p>
          <a:p>
            <a:r>
              <a:rPr lang="it-IT" dirty="0" smtClean="0"/>
              <a:t>Attualmente è disponibile la CTP rilasciata al Build che non contiene tutta la novità</a:t>
            </a:r>
          </a:p>
          <a:p>
            <a:r>
              <a:rPr lang="it-IT" dirty="0" smtClean="0"/>
              <a:t>Roslyn è la piattaforma che esponde il compilatore C# come un </a:t>
            </a:r>
            <a:r>
              <a:rPr lang="it-IT" dirty="0" smtClean="0"/>
              <a:t>servizio (http://msdn.com/roslyn/)</a:t>
            </a:r>
            <a:endParaRPr lang="it-IT" dirty="0" smtClean="0"/>
          </a:p>
          <a:p>
            <a:r>
              <a:rPr lang="it-IT" dirty="0" smtClean="0"/>
              <a:t>Serve Visual Studio 2013 per sviluppare</a:t>
            </a:r>
          </a:p>
          <a:p>
            <a:r>
              <a:rPr lang="it-IT" dirty="0" smtClean="0"/>
              <a:t>E ora diamo un’occhiata alle Universal App</a:t>
            </a:r>
          </a:p>
          <a:p>
            <a:endParaRPr lang="it-IT" dirty="0" smtClean="0"/>
          </a:p>
          <a:p>
            <a:r>
              <a:rPr lang="it-IT" dirty="0" smtClean="0"/>
              <a:t>Il materiale è disponibile subito su </a:t>
            </a:r>
            <a:r>
              <a:rPr lang="it-IT" dirty="0" smtClean="0">
                <a:hlinkClick r:id="rId2"/>
              </a:rPr>
              <a:t>http://aspit.co/VS14-live</a:t>
            </a:r>
            <a:r>
              <a:rPr lang="it-IT" dirty="0" smtClean="0"/>
              <a:t> </a:t>
            </a:r>
          </a:p>
          <a:p>
            <a:endParaRPr lang="it-IT" dirty="0" smtClean="0"/>
          </a:p>
          <a:p>
            <a:endParaRPr lang="it-IT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143000" y="-192666"/>
            <a:ext cx="216734" cy="385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07287" tIns="53643" rIns="107287" bIns="53643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64039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 Dark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FFFF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FC000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Dark" id="{D39323B7-B2D6-4C10-818B-A5CD4ACE85BD}" vid="{15FD9199-0511-4D87-8BFB-2FF3F0C5B55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Dark</Template>
  <TotalTime>688</TotalTime>
  <Words>127</Words>
  <Application>Microsoft Office PowerPoint</Application>
  <PresentationFormat>Widescreen</PresentationFormat>
  <Paragraphs>29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Segoe UI Semilight</vt:lpstr>
      <vt:lpstr>Wingdings 2</vt:lpstr>
      <vt:lpstr>Office Theme Dark</vt:lpstr>
      <vt:lpstr>What’s new in C#6</vt:lpstr>
      <vt:lpstr>PowerPoint Presentation</vt:lpstr>
      <vt:lpstr>Demo</vt:lpstr>
      <vt:lpstr>Recap</vt:lpstr>
    </vt:vector>
  </TitlesOfParts>
  <Company>5DLabs.it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Daniele Bochicchio</dc:creator>
  <cp:lastModifiedBy>Stefano Mostarda</cp:lastModifiedBy>
  <cp:revision>52</cp:revision>
  <dcterms:created xsi:type="dcterms:W3CDTF">2012-09-23T10:04:43Z</dcterms:created>
  <dcterms:modified xsi:type="dcterms:W3CDTF">2014-05-19T19:56:28Z</dcterms:modified>
</cp:coreProperties>
</file>