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6.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7.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5" r:id="rId1"/>
    <p:sldMasterId id="2147483714" r:id="rId2"/>
    <p:sldMasterId id="2147483727" r:id="rId3"/>
    <p:sldMasterId id="2147483734" r:id="rId4"/>
    <p:sldMasterId id="2147483741" r:id="rId5"/>
    <p:sldMasterId id="2147483748" r:id="rId6"/>
    <p:sldMasterId id="2147483758" r:id="rId7"/>
    <p:sldMasterId id="2147483784" r:id="rId8"/>
  </p:sldMasterIdLst>
  <p:notesMasterIdLst>
    <p:notesMasterId r:id="rId25"/>
  </p:notesMasterIdLst>
  <p:sldIdLst>
    <p:sldId id="269" r:id="rId9"/>
    <p:sldId id="270" r:id="rId10"/>
    <p:sldId id="320" r:id="rId11"/>
    <p:sldId id="324" r:id="rId12"/>
    <p:sldId id="326" r:id="rId13"/>
    <p:sldId id="318" r:id="rId14"/>
    <p:sldId id="317" r:id="rId15"/>
    <p:sldId id="316" r:id="rId16"/>
    <p:sldId id="319" r:id="rId17"/>
    <p:sldId id="314" r:id="rId18"/>
    <p:sldId id="321" r:id="rId19"/>
    <p:sldId id="328" r:id="rId20"/>
    <p:sldId id="327" r:id="rId21"/>
    <p:sldId id="323" r:id="rId22"/>
    <p:sldId id="322" r:id="rId23"/>
    <p:sldId id="263"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17081"/>
    <a:srgbClr val="3C454F"/>
    <a:srgbClr val="289FD7"/>
    <a:srgbClr val="E34F24"/>
    <a:srgbClr val="BDCD2C"/>
    <a:srgbClr val="1D4380"/>
    <a:srgbClr val="0171B0"/>
    <a:srgbClr val="80B9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549" autoAdjust="0"/>
    <p:restoredTop sz="94660"/>
  </p:normalViewPr>
  <p:slideViewPr>
    <p:cSldViewPr snapToGrid="0">
      <p:cViewPr varScale="1">
        <p:scale>
          <a:sx n="86" d="100"/>
          <a:sy n="86" d="100"/>
        </p:scale>
        <p:origin x="77" y="21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3.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990FE3-7537-4D15-A9F5-FDF1805FD5F8}" type="datetimeFigureOut">
              <a:rPr lang="en-US" smtClean="0"/>
              <a:t>5/22/2014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8C67A6-C0E7-47DF-97C2-CA9B11275397}" type="slidenum">
              <a:rPr lang="en-US" smtClean="0"/>
              <a:t>‹#›</a:t>
            </a:fld>
            <a:endParaRPr lang="en-US"/>
          </a:p>
        </p:txBody>
      </p:sp>
    </p:spTree>
    <p:extLst>
      <p:ext uri="{BB962C8B-B14F-4D97-AF65-F5344CB8AC3E}">
        <p14:creationId xmlns:p14="http://schemas.microsoft.com/office/powerpoint/2010/main" val="3818312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3"/>
          <p:cNvSpPr>
            <a:spLocks noGrp="1"/>
          </p:cNvSpPr>
          <p:nvPr>
            <p:ph type="title"/>
          </p:nvPr>
        </p:nvSpPr>
        <p:spPr/>
        <p:txBody>
          <a:bodyPr anchor="b"/>
          <a:lstStyle/>
          <a:p>
            <a:r>
              <a:rPr lang="en-US" smtClean="0"/>
              <a:t>Click to edit Master title style</a:t>
            </a:r>
            <a:endParaRPr lang="en-US"/>
          </a:p>
        </p:txBody>
      </p:sp>
      <p:sp>
        <p:nvSpPr>
          <p:cNvPr id="6" name="Text Placeholder 5"/>
          <p:cNvSpPr>
            <a:spLocks noGrp="1"/>
          </p:cNvSpPr>
          <p:nvPr>
            <p:ph type="body" sz="quarter" idx="10" hasCustomPrompt="1"/>
          </p:nvPr>
        </p:nvSpPr>
        <p:spPr>
          <a:xfrm>
            <a:off x="6638425" y="5517221"/>
            <a:ext cx="5013325" cy="1026863"/>
          </a:xfrm>
        </p:spPr>
        <p:txBody>
          <a:bodyPr/>
          <a:lstStyle>
            <a:lvl1pPr>
              <a:defRPr/>
            </a:lvl1pPr>
          </a:lstStyle>
          <a:p>
            <a:pPr lvl="0"/>
            <a:r>
              <a:rPr lang="en-US" dirty="0" smtClean="0"/>
              <a:t>Presenter Name</a:t>
            </a:r>
          </a:p>
          <a:p>
            <a:pPr lvl="0"/>
            <a:r>
              <a:rPr lang="en-US" dirty="0" smtClean="0"/>
              <a:t>Title/role</a:t>
            </a:r>
          </a:p>
        </p:txBody>
      </p:sp>
    </p:spTree>
    <p:extLst>
      <p:ext uri="{BB962C8B-B14F-4D97-AF65-F5344CB8AC3E}">
        <p14:creationId xmlns:p14="http://schemas.microsoft.com/office/powerpoint/2010/main" val="303830420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178456157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60798" y="416497"/>
            <a:ext cx="11079822" cy="922110"/>
          </a:xfrm>
        </p:spPr>
        <p:txBody>
          <a:bodyPr>
            <a:normAutofit/>
          </a:bodyPr>
          <a:lstStyle>
            <a:lvl1pPr>
              <a:defRPr sz="4400"/>
            </a:lvl1pPr>
          </a:lstStyle>
          <a:p>
            <a:r>
              <a:rPr lang="en-US" smtClean="0"/>
              <a:t>Click to edit Master title style</a:t>
            </a:r>
            <a:endParaRPr lang="en-US"/>
          </a:p>
        </p:txBody>
      </p:sp>
      <p:sp>
        <p:nvSpPr>
          <p:cNvPr id="5" name="Slide Number Placeholder 4"/>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graphicFrame>
        <p:nvGraphicFramePr>
          <p:cNvPr id="6" name="Table 5"/>
          <p:cNvGraphicFramePr>
            <a:graphicFrameLocks noGrp="1"/>
          </p:cNvGraphicFramePr>
          <p:nvPr userDrawn="1">
            <p:extLst>
              <p:ext uri="{D42A27DB-BD31-4B8C-83A1-F6EECF244321}">
                <p14:modId xmlns:p14="http://schemas.microsoft.com/office/powerpoint/2010/main" val="2598770515"/>
              </p:ext>
            </p:extLst>
          </p:nvPr>
        </p:nvGraphicFramePr>
        <p:xfrm>
          <a:off x="584200" y="1476596"/>
          <a:ext cx="11056420" cy="4320392"/>
        </p:xfrm>
        <a:graphic>
          <a:graphicData uri="http://schemas.openxmlformats.org/drawingml/2006/table">
            <a:tbl>
              <a:tblPr firstRow="1" bandRow="1">
                <a:tableStyleId>{5C22544A-7EE6-4342-B048-85BDC9FD1C3A}</a:tableStyleId>
              </a:tblPr>
              <a:tblGrid>
                <a:gridCol w="2764105"/>
                <a:gridCol w="2764105"/>
                <a:gridCol w="2764105"/>
                <a:gridCol w="2764105"/>
              </a:tblGrid>
              <a:tr h="644435">
                <a:tc>
                  <a:txBody>
                    <a:bodyPr/>
                    <a:lstStyle/>
                    <a:p>
                      <a:r>
                        <a:rPr lang="en-US" sz="2000" dirty="0" smtClean="0">
                          <a:solidFill>
                            <a:schemeClr val="bg1"/>
                          </a:solidFill>
                        </a:rPr>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r>
                        <a:rPr lang="en-US" sz="2000" dirty="0" smtClean="0">
                          <a:solidFill>
                            <a:schemeClr val="bg1"/>
                          </a:solidFill>
                        </a:rPr>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r>
                        <a:rPr lang="en-US" sz="2000" dirty="0" smtClean="0">
                          <a:solidFill>
                            <a:schemeClr val="bg1"/>
                          </a:solidFill>
                        </a:rPr>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r>
                        <a:rPr lang="en-US" sz="2000" dirty="0" smtClean="0">
                          <a:solidFill>
                            <a:schemeClr val="bg1"/>
                          </a:solidFill>
                        </a:rPr>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r>
              <a:tr h="1225319">
                <a:tc>
                  <a:txBody>
                    <a:bodyPr/>
                    <a:lstStyle/>
                    <a:p>
                      <a:r>
                        <a:rPr lang="en-US" sz="1600" dirty="0" smtClean="0">
                          <a:solidFill>
                            <a:srgbClr val="3C454F"/>
                          </a:solidFill>
                        </a:rPr>
                        <a:t>Content</a:t>
                      </a:r>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tcPr>
                </a:tc>
              </a:tr>
              <a:tr h="12253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r>
              <a:tr h="12253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68876227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903414"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200751376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377589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60798" y="457199"/>
            <a:ext cx="4211227" cy="1936679"/>
          </a:xfrm>
        </p:spPr>
        <p:txBody>
          <a:bodyPr anchor="b">
            <a:noAutofit/>
          </a:bodyPr>
          <a:lstStyle>
            <a:lvl1pPr>
              <a:defRPr sz="40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457432" cy="4873625"/>
          </a:xfrm>
        </p:spPr>
        <p:txBody>
          <a:bodyPr/>
          <a:lstStyle>
            <a:lvl1pPr>
              <a:defRPr sz="3200">
                <a:latin typeface="+mj-lt"/>
              </a:defRPr>
            </a:lvl1pPr>
            <a:lvl2pPr>
              <a:defRPr sz="2800">
                <a:latin typeface="+mj-lt"/>
              </a:defRPr>
            </a:lvl2pPr>
            <a:lvl3pPr>
              <a:defRPr sz="2400">
                <a:latin typeface="+mj-lt"/>
              </a:defRPr>
            </a:lvl3pPr>
            <a:lvl4pPr>
              <a:defRPr sz="2000">
                <a:latin typeface="+mj-lt"/>
              </a:defRPr>
            </a:lvl4pPr>
            <a:lvl5pPr>
              <a:defRPr sz="2000">
                <a:latin typeface="+mj-lt"/>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60798" y="2604070"/>
            <a:ext cx="4211227" cy="326491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smtClean="0"/>
              <a:t>Click to edit Master text styles</a:t>
            </a:r>
          </a:p>
        </p:txBody>
      </p:sp>
      <p:sp>
        <p:nvSpPr>
          <p:cNvPr id="7" name="Slide Number Placeholder 6"/>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151869171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Logo on Background">
    <p:bg>
      <p:bgPr>
        <a:solidFill>
          <a:schemeClr val="tx2">
            <a:lumMod val="50000"/>
          </a:schemeClr>
        </a:solid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450202" y="5503176"/>
            <a:ext cx="8639369" cy="711824"/>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13924" eaLnBrk="0" hangingPunct="0"/>
            <a:r>
              <a:rPr lang="en-US" sz="686"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667916" y="4562112"/>
            <a:ext cx="3223861" cy="690695"/>
          </a:xfrm>
          <a:prstGeom prst="rect">
            <a:avLst/>
          </a:prstGeom>
        </p:spPr>
      </p:pic>
    </p:spTree>
    <p:extLst>
      <p:ext uri="{BB962C8B-B14F-4D97-AF65-F5344CB8AC3E}">
        <p14:creationId xmlns:p14="http://schemas.microsoft.com/office/powerpoint/2010/main" val="3524513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80B94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6175" y="1122363"/>
            <a:ext cx="11034445" cy="2387600"/>
          </a:xfrm>
        </p:spPr>
        <p:txBody>
          <a:bodyPr anchor="b"/>
          <a:lstStyle>
            <a:lvl1pPr algn="l">
              <a:defRPr sz="6000"/>
            </a:lvl1pPr>
          </a:lstStyle>
          <a:p>
            <a:r>
              <a:rPr lang="en-US" dirty="0" smtClean="0"/>
              <a:t>Click to edit Master title style</a:t>
            </a:r>
            <a:endParaRPr lang="en-US" dirty="0"/>
          </a:p>
        </p:txBody>
      </p:sp>
      <p:sp>
        <p:nvSpPr>
          <p:cNvPr id="3" name="Subtitle 2"/>
          <p:cNvSpPr>
            <a:spLocks noGrp="1"/>
          </p:cNvSpPr>
          <p:nvPr>
            <p:ph type="subTitle" idx="1"/>
          </p:nvPr>
        </p:nvSpPr>
        <p:spPr>
          <a:xfrm>
            <a:off x="606175" y="3602038"/>
            <a:ext cx="11034445" cy="1655762"/>
          </a:xfrm>
        </p:spPr>
        <p:txBody>
          <a:bodyPr>
            <a:normAutofit/>
          </a:bodyPr>
          <a:lstStyle>
            <a:lvl1pPr marL="0" indent="0" algn="l">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344360300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80B94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118093481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560798" y="2111604"/>
            <a:ext cx="11079822" cy="398097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
        <p:nvSpPr>
          <p:cNvPr id="5" name="Text Placeholder 4"/>
          <p:cNvSpPr>
            <a:spLocks noGrp="1"/>
          </p:cNvSpPr>
          <p:nvPr>
            <p:ph type="body" sz="quarter" idx="13" hasCustomPrompt="1"/>
          </p:nvPr>
        </p:nvSpPr>
        <p:spPr>
          <a:xfrm>
            <a:off x="560388" y="1534096"/>
            <a:ext cx="11080750" cy="437594"/>
          </a:xfrm>
        </p:spPr>
        <p:txBody>
          <a:bodyPr>
            <a:normAutofit/>
          </a:bodyPr>
          <a:lstStyle>
            <a:lvl1pPr marL="0" indent="0">
              <a:buFontTx/>
              <a:buNone/>
              <a:defRPr sz="2000" cap="all" baseline="0"/>
            </a:lvl1pPr>
            <a:lvl5pPr>
              <a:defRPr/>
            </a:lvl5pPr>
          </a:lstStyle>
          <a:p>
            <a:pPr lvl="0"/>
            <a:r>
              <a:rPr lang="en-US" dirty="0" smtClean="0"/>
              <a:t>Secondary refining headline</a:t>
            </a:r>
            <a:endParaRPr lang="en-US" dirty="0"/>
          </a:p>
        </p:txBody>
      </p:sp>
    </p:spTree>
    <p:extLst>
      <p:ext uri="{BB962C8B-B14F-4D97-AF65-F5344CB8AC3E}">
        <p14:creationId xmlns:p14="http://schemas.microsoft.com/office/powerpoint/2010/main" val="466151035"/>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rgbClr val="80B94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19775180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rgbClr val="0171B0"/>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chor="b"/>
          <a:lstStyle/>
          <a:p>
            <a:r>
              <a:rPr lang="en-US" smtClean="0"/>
              <a:t>Click to edit Master title style</a:t>
            </a:r>
            <a:endParaRPr lang="en-US"/>
          </a:p>
        </p:txBody>
      </p:sp>
      <p:sp>
        <p:nvSpPr>
          <p:cNvPr id="6" name="Text Placeholder 5"/>
          <p:cNvSpPr>
            <a:spLocks noGrp="1"/>
          </p:cNvSpPr>
          <p:nvPr>
            <p:ph type="body" sz="quarter" idx="10" hasCustomPrompt="1"/>
          </p:nvPr>
        </p:nvSpPr>
        <p:spPr>
          <a:xfrm>
            <a:off x="6638425" y="5517221"/>
            <a:ext cx="5013325" cy="1026863"/>
          </a:xfrm>
        </p:spPr>
        <p:txBody>
          <a:bodyPr/>
          <a:lstStyle>
            <a:lvl1pPr>
              <a:defRPr>
                <a:solidFill>
                  <a:srgbClr val="3C454F"/>
                </a:solidFill>
              </a:defRPr>
            </a:lvl1pPr>
          </a:lstStyle>
          <a:p>
            <a:pPr lvl="0"/>
            <a:r>
              <a:rPr lang="en-US" dirty="0" smtClean="0"/>
              <a:t>Presenter Name</a:t>
            </a:r>
          </a:p>
          <a:p>
            <a:pPr lvl="0"/>
            <a:r>
              <a:rPr lang="en-US" dirty="0" smtClean="0"/>
              <a:t>Title/role</a:t>
            </a:r>
          </a:p>
        </p:txBody>
      </p:sp>
    </p:spTree>
    <p:extLst>
      <p:ext uri="{BB962C8B-B14F-4D97-AF65-F5344CB8AC3E}">
        <p14:creationId xmlns:p14="http://schemas.microsoft.com/office/powerpoint/2010/main" val="6263488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60798" y="416497"/>
            <a:ext cx="11079822" cy="922110"/>
          </a:xfrm>
        </p:spPr>
        <p:txBody>
          <a:bodyPr>
            <a:normAutofit/>
          </a:bodyPr>
          <a:lstStyle>
            <a:lvl1pPr>
              <a:defRPr sz="4400"/>
            </a:lvl1pPr>
          </a:lstStyle>
          <a:p>
            <a:r>
              <a:rPr lang="en-US" smtClean="0"/>
              <a:t>Click to edit Master title style</a:t>
            </a:r>
            <a:endParaRPr lang="en-US"/>
          </a:p>
        </p:txBody>
      </p:sp>
      <p:sp>
        <p:nvSpPr>
          <p:cNvPr id="5" name="Slide Number Placeholder 4"/>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graphicFrame>
        <p:nvGraphicFramePr>
          <p:cNvPr id="6" name="Table 5"/>
          <p:cNvGraphicFramePr>
            <a:graphicFrameLocks noGrp="1"/>
          </p:cNvGraphicFramePr>
          <p:nvPr userDrawn="1">
            <p:extLst>
              <p:ext uri="{D42A27DB-BD31-4B8C-83A1-F6EECF244321}">
                <p14:modId xmlns:p14="http://schemas.microsoft.com/office/powerpoint/2010/main" val="3519163226"/>
              </p:ext>
            </p:extLst>
          </p:nvPr>
        </p:nvGraphicFramePr>
        <p:xfrm>
          <a:off x="584200" y="1476596"/>
          <a:ext cx="11056420" cy="4320392"/>
        </p:xfrm>
        <a:graphic>
          <a:graphicData uri="http://schemas.openxmlformats.org/drawingml/2006/table">
            <a:tbl>
              <a:tblPr firstRow="1" bandRow="1">
                <a:tableStyleId>{93296810-A885-4BE3-A3E7-6D5BEEA58F35}</a:tableStyleId>
              </a:tblPr>
              <a:tblGrid>
                <a:gridCol w="2764105"/>
                <a:gridCol w="2764105"/>
                <a:gridCol w="2764105"/>
                <a:gridCol w="2764105"/>
              </a:tblGrid>
              <a:tr h="644435">
                <a:tc>
                  <a:txBody>
                    <a:bodyPr/>
                    <a:lstStyle/>
                    <a:p>
                      <a:r>
                        <a:rPr lang="en-US" sz="2000" dirty="0" smtClean="0"/>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r>
                        <a:rPr lang="en-US" sz="2000" dirty="0" smtClean="0"/>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r>
                        <a:rPr lang="en-US" sz="2000" dirty="0" smtClean="0"/>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r>
                        <a:rPr lang="en-US" sz="2000" dirty="0" smtClean="0"/>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r>
              <a:tr h="1225319">
                <a:tc>
                  <a:txBody>
                    <a:bodyPr/>
                    <a:lstStyle/>
                    <a:p>
                      <a:r>
                        <a:rPr lang="en-US" sz="1600" dirty="0" smtClean="0"/>
                        <a:t>Content</a:t>
                      </a:r>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tcPr>
                </a:tc>
              </a:tr>
              <a:tr h="12253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r>
              <a:tr h="12253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9833893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bg>
      <p:bgPr>
        <a:solidFill>
          <a:srgbClr val="80B940"/>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903414"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204375499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1_Blank">
    <p:bg>
      <p:bgPr>
        <a:solidFill>
          <a:srgbClr val="80B94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58431934"/>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rgbClr val="80B94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60798" y="457199"/>
            <a:ext cx="4211227" cy="1936679"/>
          </a:xfrm>
        </p:spPr>
        <p:txBody>
          <a:bodyPr anchor="b">
            <a:noAutofit/>
          </a:bodyPr>
          <a:lstStyle>
            <a:lvl1pPr>
              <a:defRPr sz="40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457432" cy="4873625"/>
          </a:xfrm>
        </p:spPr>
        <p:txBody>
          <a:bodyPr/>
          <a:lstStyle>
            <a:lvl1pPr>
              <a:defRPr sz="3200">
                <a:latin typeface="+mj-lt"/>
              </a:defRPr>
            </a:lvl1pPr>
            <a:lvl2pPr>
              <a:defRPr sz="2800">
                <a:latin typeface="+mj-lt"/>
              </a:defRPr>
            </a:lvl2pPr>
            <a:lvl3pPr>
              <a:defRPr sz="2400">
                <a:latin typeface="+mj-lt"/>
              </a:defRPr>
            </a:lvl3pPr>
            <a:lvl4pPr>
              <a:defRPr sz="2000">
                <a:latin typeface="+mj-lt"/>
              </a:defRPr>
            </a:lvl4pPr>
            <a:lvl5pPr>
              <a:defRPr sz="2000">
                <a:latin typeface="+mj-lt"/>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60798" y="2604070"/>
            <a:ext cx="4211227" cy="326491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smtClean="0"/>
              <a:t>Click to edit Master text styles</a:t>
            </a:r>
          </a:p>
        </p:txBody>
      </p:sp>
      <p:sp>
        <p:nvSpPr>
          <p:cNvPr id="7" name="Slide Number Placeholder 6"/>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85155812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3C454F"/>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6175" y="1122363"/>
            <a:ext cx="11034445" cy="2387600"/>
          </a:xfrm>
        </p:spPr>
        <p:txBody>
          <a:bodyPr anchor="b"/>
          <a:lstStyle>
            <a:lvl1pPr algn="l">
              <a:defRPr sz="6000"/>
            </a:lvl1pPr>
          </a:lstStyle>
          <a:p>
            <a:r>
              <a:rPr lang="en-US" dirty="0" smtClean="0"/>
              <a:t>Click to edit Master title style</a:t>
            </a:r>
            <a:endParaRPr lang="en-US" dirty="0"/>
          </a:p>
        </p:txBody>
      </p:sp>
      <p:sp>
        <p:nvSpPr>
          <p:cNvPr id="3" name="Subtitle 2"/>
          <p:cNvSpPr>
            <a:spLocks noGrp="1"/>
          </p:cNvSpPr>
          <p:nvPr>
            <p:ph type="subTitle" idx="1"/>
          </p:nvPr>
        </p:nvSpPr>
        <p:spPr>
          <a:xfrm>
            <a:off x="606175" y="3602038"/>
            <a:ext cx="11034445" cy="1655762"/>
          </a:xfrm>
        </p:spPr>
        <p:txBody>
          <a:bodyPr>
            <a:normAutofit/>
          </a:bodyPr>
          <a:lstStyle>
            <a:lvl1pPr marL="0" indent="0" algn="l">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3147433385"/>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3C454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4166289566"/>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560798" y="2111604"/>
            <a:ext cx="11079822" cy="398097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
        <p:nvSpPr>
          <p:cNvPr id="5" name="Text Placeholder 4"/>
          <p:cNvSpPr>
            <a:spLocks noGrp="1"/>
          </p:cNvSpPr>
          <p:nvPr>
            <p:ph type="body" sz="quarter" idx="13" hasCustomPrompt="1"/>
          </p:nvPr>
        </p:nvSpPr>
        <p:spPr>
          <a:xfrm>
            <a:off x="560388" y="1534096"/>
            <a:ext cx="11080750" cy="437594"/>
          </a:xfrm>
        </p:spPr>
        <p:txBody>
          <a:bodyPr>
            <a:normAutofit/>
          </a:bodyPr>
          <a:lstStyle>
            <a:lvl1pPr marL="0" indent="0">
              <a:buFontTx/>
              <a:buNone/>
              <a:defRPr sz="2000" cap="all" baseline="0"/>
            </a:lvl1pPr>
            <a:lvl5pPr>
              <a:defRPr/>
            </a:lvl5pPr>
          </a:lstStyle>
          <a:p>
            <a:pPr lvl="0"/>
            <a:r>
              <a:rPr lang="en-US" dirty="0" smtClean="0"/>
              <a:t>Secondary refining headline</a:t>
            </a:r>
            <a:endParaRPr lang="en-US" dirty="0"/>
          </a:p>
        </p:txBody>
      </p:sp>
    </p:spTree>
    <p:extLst>
      <p:ext uri="{BB962C8B-B14F-4D97-AF65-F5344CB8AC3E}">
        <p14:creationId xmlns:p14="http://schemas.microsoft.com/office/powerpoint/2010/main" val="1323066156"/>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rgbClr val="3C454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142447700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60798" y="416497"/>
            <a:ext cx="11079822" cy="922110"/>
          </a:xfrm>
        </p:spPr>
        <p:txBody>
          <a:bodyPr>
            <a:normAutofit/>
          </a:bodyPr>
          <a:lstStyle>
            <a:lvl1pPr>
              <a:defRPr sz="4400"/>
            </a:lvl1pPr>
          </a:lstStyle>
          <a:p>
            <a:r>
              <a:rPr lang="en-US" smtClean="0"/>
              <a:t>Click to edit Master title style</a:t>
            </a:r>
            <a:endParaRPr lang="en-US"/>
          </a:p>
        </p:txBody>
      </p:sp>
      <p:sp>
        <p:nvSpPr>
          <p:cNvPr id="5" name="Slide Number Placeholder 4"/>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graphicFrame>
        <p:nvGraphicFramePr>
          <p:cNvPr id="6" name="Table 5"/>
          <p:cNvGraphicFramePr>
            <a:graphicFrameLocks noGrp="1"/>
          </p:cNvGraphicFramePr>
          <p:nvPr userDrawn="1">
            <p:extLst>
              <p:ext uri="{D42A27DB-BD31-4B8C-83A1-F6EECF244321}">
                <p14:modId xmlns:p14="http://schemas.microsoft.com/office/powerpoint/2010/main" val="822313139"/>
              </p:ext>
            </p:extLst>
          </p:nvPr>
        </p:nvGraphicFramePr>
        <p:xfrm>
          <a:off x="584200" y="1476596"/>
          <a:ext cx="11056420" cy="4320392"/>
        </p:xfrm>
        <a:graphic>
          <a:graphicData uri="http://schemas.openxmlformats.org/drawingml/2006/table">
            <a:tbl>
              <a:tblPr firstRow="1" bandRow="1">
                <a:tableStyleId>{21E4AEA4-8DFA-4A89-87EB-49C32662AFE0}</a:tableStyleId>
              </a:tblPr>
              <a:tblGrid>
                <a:gridCol w="2764105"/>
                <a:gridCol w="2764105"/>
                <a:gridCol w="2764105"/>
                <a:gridCol w="2764105"/>
              </a:tblGrid>
              <a:tr h="644435">
                <a:tc>
                  <a:txBody>
                    <a:bodyPr/>
                    <a:lstStyle/>
                    <a:p>
                      <a:r>
                        <a:rPr lang="en-US" sz="2000" dirty="0" smtClean="0"/>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289FD7"/>
                    </a:solidFill>
                  </a:tcPr>
                </a:tc>
                <a:tc>
                  <a:txBody>
                    <a:bodyPr/>
                    <a:lstStyle/>
                    <a:p>
                      <a:r>
                        <a:rPr lang="en-US" sz="2000" dirty="0" smtClean="0"/>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289FD7"/>
                    </a:solidFill>
                  </a:tcPr>
                </a:tc>
                <a:tc>
                  <a:txBody>
                    <a:bodyPr/>
                    <a:lstStyle/>
                    <a:p>
                      <a:r>
                        <a:rPr lang="en-US" sz="2000" dirty="0" smtClean="0"/>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289FD7"/>
                    </a:solidFill>
                  </a:tcPr>
                </a:tc>
                <a:tc>
                  <a:txBody>
                    <a:bodyPr/>
                    <a:lstStyle/>
                    <a:p>
                      <a:r>
                        <a:rPr lang="en-US" sz="2000" dirty="0" smtClean="0"/>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289FD7"/>
                    </a:solidFill>
                  </a:tcPr>
                </a:tc>
              </a:tr>
              <a:tr h="1225319">
                <a:tc>
                  <a:txBody>
                    <a:bodyPr/>
                    <a:lstStyle/>
                    <a:p>
                      <a:r>
                        <a:rPr lang="en-US" sz="1600" dirty="0" smtClean="0"/>
                        <a:t>Content</a:t>
                      </a:r>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r>
              <a:tr h="12253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r>
              <a:tr h="12253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bl>
          </a:graphicData>
        </a:graphic>
      </p:graphicFrame>
    </p:spTree>
    <p:extLst>
      <p:ext uri="{BB962C8B-B14F-4D97-AF65-F5344CB8AC3E}">
        <p14:creationId xmlns:p14="http://schemas.microsoft.com/office/powerpoint/2010/main" val="381893465"/>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bg>
      <p:bgPr>
        <a:solidFill>
          <a:srgbClr val="3C454F"/>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903414"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79419873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rgbClr val="1D4380"/>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chor="b"/>
          <a:lstStyle/>
          <a:p>
            <a:r>
              <a:rPr lang="en-US" smtClean="0"/>
              <a:t>Click to edit Master title style</a:t>
            </a:r>
            <a:endParaRPr lang="en-US"/>
          </a:p>
        </p:txBody>
      </p:sp>
      <p:sp>
        <p:nvSpPr>
          <p:cNvPr id="6" name="Text Placeholder 5"/>
          <p:cNvSpPr>
            <a:spLocks noGrp="1"/>
          </p:cNvSpPr>
          <p:nvPr>
            <p:ph type="body" sz="quarter" idx="10" hasCustomPrompt="1"/>
          </p:nvPr>
        </p:nvSpPr>
        <p:spPr>
          <a:xfrm>
            <a:off x="6638425" y="5517221"/>
            <a:ext cx="5013325" cy="1026863"/>
          </a:xfrm>
        </p:spPr>
        <p:txBody>
          <a:bodyPr/>
          <a:lstStyle>
            <a:lvl1pPr>
              <a:defRPr>
                <a:solidFill>
                  <a:srgbClr val="289FD7"/>
                </a:solidFill>
              </a:defRPr>
            </a:lvl1pPr>
          </a:lstStyle>
          <a:p>
            <a:pPr lvl="0"/>
            <a:r>
              <a:rPr lang="en-US" dirty="0" smtClean="0"/>
              <a:t>Presenter Name</a:t>
            </a:r>
          </a:p>
          <a:p>
            <a:pPr lvl="0"/>
            <a:r>
              <a:rPr lang="en-US" dirty="0" smtClean="0"/>
              <a:t>Title/role</a:t>
            </a:r>
          </a:p>
        </p:txBody>
      </p:sp>
    </p:spTree>
    <p:extLst>
      <p:ext uri="{BB962C8B-B14F-4D97-AF65-F5344CB8AC3E}">
        <p14:creationId xmlns:p14="http://schemas.microsoft.com/office/powerpoint/2010/main" val="991024635"/>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1_Blank">
    <p:bg>
      <p:bgPr>
        <a:solidFill>
          <a:srgbClr val="3C454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9538389"/>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rgbClr val="3C454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60798" y="457199"/>
            <a:ext cx="4211227" cy="1936679"/>
          </a:xfrm>
        </p:spPr>
        <p:txBody>
          <a:bodyPr anchor="b">
            <a:noAutofit/>
          </a:bodyPr>
          <a:lstStyle>
            <a:lvl1pPr>
              <a:defRPr sz="40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457432" cy="4873625"/>
          </a:xfrm>
        </p:spPr>
        <p:txBody>
          <a:bodyPr/>
          <a:lstStyle>
            <a:lvl1pPr>
              <a:defRPr sz="3200">
                <a:latin typeface="+mj-lt"/>
              </a:defRPr>
            </a:lvl1pPr>
            <a:lvl2pPr>
              <a:defRPr sz="2800">
                <a:latin typeface="+mj-lt"/>
              </a:defRPr>
            </a:lvl2pPr>
            <a:lvl3pPr>
              <a:defRPr sz="2400">
                <a:latin typeface="+mj-lt"/>
              </a:defRPr>
            </a:lvl3pPr>
            <a:lvl4pPr>
              <a:defRPr sz="2000">
                <a:latin typeface="+mj-lt"/>
              </a:defRPr>
            </a:lvl4pPr>
            <a:lvl5pPr>
              <a:defRPr sz="2000">
                <a:latin typeface="+mj-lt"/>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60798" y="2604070"/>
            <a:ext cx="4211227" cy="326491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smtClean="0"/>
              <a:t>Click to edit Master text styles</a:t>
            </a:r>
          </a:p>
        </p:txBody>
      </p:sp>
      <p:sp>
        <p:nvSpPr>
          <p:cNvPr id="7" name="Slide Number Placeholder 6"/>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2569442567"/>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1D438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6175" y="1122363"/>
            <a:ext cx="11034445" cy="2387600"/>
          </a:xfrm>
        </p:spPr>
        <p:txBody>
          <a:bodyPr anchor="b"/>
          <a:lstStyle>
            <a:lvl1pPr algn="l">
              <a:defRPr sz="6000"/>
            </a:lvl1pPr>
          </a:lstStyle>
          <a:p>
            <a:r>
              <a:rPr lang="en-US" dirty="0" smtClean="0"/>
              <a:t>Click to edit Master title style</a:t>
            </a:r>
            <a:endParaRPr lang="en-US" dirty="0"/>
          </a:p>
        </p:txBody>
      </p:sp>
      <p:sp>
        <p:nvSpPr>
          <p:cNvPr id="3" name="Subtitle 2"/>
          <p:cNvSpPr>
            <a:spLocks noGrp="1"/>
          </p:cNvSpPr>
          <p:nvPr>
            <p:ph type="subTitle" idx="1"/>
          </p:nvPr>
        </p:nvSpPr>
        <p:spPr>
          <a:xfrm>
            <a:off x="606175" y="3602038"/>
            <a:ext cx="11034445" cy="1655762"/>
          </a:xfrm>
        </p:spPr>
        <p:txBody>
          <a:bodyPr>
            <a:normAutofit/>
          </a:bodyPr>
          <a:lstStyle>
            <a:lvl1pPr marL="0" indent="0" algn="l">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2706960927"/>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1D438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4257876905"/>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560798" y="2111604"/>
            <a:ext cx="11079822" cy="398097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
        <p:nvSpPr>
          <p:cNvPr id="5" name="Text Placeholder 4"/>
          <p:cNvSpPr>
            <a:spLocks noGrp="1"/>
          </p:cNvSpPr>
          <p:nvPr>
            <p:ph type="body" sz="quarter" idx="13" hasCustomPrompt="1"/>
          </p:nvPr>
        </p:nvSpPr>
        <p:spPr>
          <a:xfrm>
            <a:off x="560388" y="1534096"/>
            <a:ext cx="11080750" cy="437594"/>
          </a:xfrm>
        </p:spPr>
        <p:txBody>
          <a:bodyPr>
            <a:normAutofit/>
          </a:bodyPr>
          <a:lstStyle>
            <a:lvl1pPr marL="0" indent="0">
              <a:buFontTx/>
              <a:buNone/>
              <a:defRPr sz="2000" cap="all" baseline="0"/>
            </a:lvl1pPr>
            <a:lvl5pPr>
              <a:defRPr/>
            </a:lvl5pPr>
          </a:lstStyle>
          <a:p>
            <a:pPr lvl="0"/>
            <a:r>
              <a:rPr lang="en-US" dirty="0" smtClean="0"/>
              <a:t>Secondary refining headline</a:t>
            </a:r>
            <a:endParaRPr lang="en-US" dirty="0"/>
          </a:p>
        </p:txBody>
      </p:sp>
    </p:spTree>
    <p:extLst>
      <p:ext uri="{BB962C8B-B14F-4D97-AF65-F5344CB8AC3E}">
        <p14:creationId xmlns:p14="http://schemas.microsoft.com/office/powerpoint/2010/main" val="2858845961"/>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rgbClr val="1D438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2227641119"/>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60798" y="416497"/>
            <a:ext cx="11079822" cy="922110"/>
          </a:xfrm>
        </p:spPr>
        <p:txBody>
          <a:bodyPr>
            <a:normAutofit/>
          </a:bodyPr>
          <a:lstStyle>
            <a:lvl1pPr>
              <a:defRPr sz="4400"/>
            </a:lvl1pPr>
          </a:lstStyle>
          <a:p>
            <a:r>
              <a:rPr lang="en-US" smtClean="0"/>
              <a:t>Click to edit Master title style</a:t>
            </a:r>
            <a:endParaRPr lang="en-US"/>
          </a:p>
        </p:txBody>
      </p:sp>
      <p:sp>
        <p:nvSpPr>
          <p:cNvPr id="5" name="Slide Number Placeholder 4"/>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graphicFrame>
        <p:nvGraphicFramePr>
          <p:cNvPr id="6" name="Table 5"/>
          <p:cNvGraphicFramePr>
            <a:graphicFrameLocks noGrp="1"/>
          </p:cNvGraphicFramePr>
          <p:nvPr userDrawn="1"/>
        </p:nvGraphicFramePr>
        <p:xfrm>
          <a:off x="584200" y="1476596"/>
          <a:ext cx="11056420" cy="4320392"/>
        </p:xfrm>
        <a:graphic>
          <a:graphicData uri="http://schemas.openxmlformats.org/drawingml/2006/table">
            <a:tbl>
              <a:tblPr firstRow="1" bandRow="1">
                <a:tableStyleId>{5C22544A-7EE6-4342-B048-85BDC9FD1C3A}</a:tableStyleId>
              </a:tblPr>
              <a:tblGrid>
                <a:gridCol w="2764105"/>
                <a:gridCol w="2764105"/>
                <a:gridCol w="2764105"/>
                <a:gridCol w="2764105"/>
              </a:tblGrid>
              <a:tr h="644435">
                <a:tc>
                  <a:txBody>
                    <a:bodyPr/>
                    <a:lstStyle/>
                    <a:p>
                      <a:r>
                        <a:rPr lang="en-US" sz="2000" dirty="0" smtClean="0">
                          <a:solidFill>
                            <a:schemeClr val="bg1"/>
                          </a:solidFill>
                        </a:rPr>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r>
                        <a:rPr lang="en-US" sz="2000" dirty="0" smtClean="0">
                          <a:solidFill>
                            <a:schemeClr val="bg1"/>
                          </a:solidFill>
                        </a:rPr>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r>
                        <a:rPr lang="en-US" sz="2000" dirty="0" smtClean="0">
                          <a:solidFill>
                            <a:schemeClr val="bg1"/>
                          </a:solidFill>
                        </a:rPr>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r>
                        <a:rPr lang="en-US" sz="2000" dirty="0" smtClean="0">
                          <a:solidFill>
                            <a:schemeClr val="bg1"/>
                          </a:solidFill>
                        </a:rPr>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r>
              <a:tr h="1225319">
                <a:tc>
                  <a:txBody>
                    <a:bodyPr/>
                    <a:lstStyle/>
                    <a:p>
                      <a:r>
                        <a:rPr lang="en-US" sz="1600" dirty="0" smtClean="0">
                          <a:solidFill>
                            <a:srgbClr val="3C454F"/>
                          </a:solidFill>
                        </a:rPr>
                        <a:t>Content</a:t>
                      </a:r>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tcPr>
                </a:tc>
              </a:tr>
              <a:tr h="12253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r>
              <a:tr h="12253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694259769"/>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bg>
      <p:bgPr>
        <a:solidFill>
          <a:srgbClr val="1D4380"/>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903414"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160193212"/>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1_Blank">
    <p:bg>
      <p:bgPr>
        <a:solidFill>
          <a:srgbClr val="1D438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9652710"/>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rgbClr val="1D438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60798" y="457199"/>
            <a:ext cx="4211227" cy="1936679"/>
          </a:xfrm>
        </p:spPr>
        <p:txBody>
          <a:bodyPr anchor="b">
            <a:noAutofit/>
          </a:bodyPr>
          <a:lstStyle>
            <a:lvl1pPr>
              <a:defRPr sz="40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457432" cy="4873625"/>
          </a:xfrm>
        </p:spPr>
        <p:txBody>
          <a:bodyPr/>
          <a:lstStyle>
            <a:lvl1pPr>
              <a:defRPr sz="3200">
                <a:latin typeface="+mj-lt"/>
              </a:defRPr>
            </a:lvl1pPr>
            <a:lvl2pPr>
              <a:defRPr sz="2800">
                <a:latin typeface="+mj-lt"/>
              </a:defRPr>
            </a:lvl2pPr>
            <a:lvl3pPr>
              <a:defRPr sz="2400">
                <a:latin typeface="+mj-lt"/>
              </a:defRPr>
            </a:lvl3pPr>
            <a:lvl4pPr>
              <a:defRPr sz="2000">
                <a:latin typeface="+mj-lt"/>
              </a:defRPr>
            </a:lvl4pPr>
            <a:lvl5pPr>
              <a:defRPr sz="2000">
                <a:latin typeface="+mj-lt"/>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60798" y="2604070"/>
            <a:ext cx="4211227" cy="326491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smtClean="0"/>
              <a:t>Click to edit Master text styles</a:t>
            </a:r>
          </a:p>
        </p:txBody>
      </p:sp>
      <p:sp>
        <p:nvSpPr>
          <p:cNvPr id="7" name="Slide Number Placeholder 6"/>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421879244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61708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chor="b"/>
          <a:lstStyle/>
          <a:p>
            <a:r>
              <a:rPr lang="en-US" smtClean="0"/>
              <a:t>Click to edit Master title style</a:t>
            </a:r>
            <a:endParaRPr lang="en-US"/>
          </a:p>
        </p:txBody>
      </p:sp>
      <p:sp>
        <p:nvSpPr>
          <p:cNvPr id="6" name="Text Placeholder 5"/>
          <p:cNvSpPr>
            <a:spLocks noGrp="1"/>
          </p:cNvSpPr>
          <p:nvPr>
            <p:ph type="body" sz="quarter" idx="10" hasCustomPrompt="1"/>
          </p:nvPr>
        </p:nvSpPr>
        <p:spPr>
          <a:xfrm>
            <a:off x="6638425" y="5517221"/>
            <a:ext cx="5013325" cy="1026863"/>
          </a:xfrm>
        </p:spPr>
        <p:txBody>
          <a:bodyPr/>
          <a:lstStyle>
            <a:lvl1pPr>
              <a:defRPr>
                <a:solidFill>
                  <a:srgbClr val="BDCD2C"/>
                </a:solidFill>
              </a:defRPr>
            </a:lvl1pPr>
          </a:lstStyle>
          <a:p>
            <a:pPr lvl="0"/>
            <a:r>
              <a:rPr lang="en-US" dirty="0" smtClean="0"/>
              <a:t>Presenter Name</a:t>
            </a:r>
          </a:p>
          <a:p>
            <a:pPr lvl="0"/>
            <a:r>
              <a:rPr lang="en-US" dirty="0" smtClean="0"/>
              <a:t>Title/role</a:t>
            </a:r>
          </a:p>
        </p:txBody>
      </p:sp>
    </p:spTree>
    <p:extLst>
      <p:ext uri="{BB962C8B-B14F-4D97-AF65-F5344CB8AC3E}">
        <p14:creationId xmlns:p14="http://schemas.microsoft.com/office/powerpoint/2010/main" val="127618525"/>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6175" y="1122363"/>
            <a:ext cx="11034445" cy="2387600"/>
          </a:xfrm>
        </p:spPr>
        <p:txBody>
          <a:bodyPr anchor="b"/>
          <a:lstStyle>
            <a:lvl1pPr algn="l">
              <a:defRPr sz="6000"/>
            </a:lvl1pPr>
          </a:lstStyle>
          <a:p>
            <a:r>
              <a:rPr lang="en-US" dirty="0" smtClean="0"/>
              <a:t>Click to edit Master title style</a:t>
            </a:r>
            <a:endParaRPr lang="en-US" dirty="0"/>
          </a:p>
        </p:txBody>
      </p:sp>
      <p:sp>
        <p:nvSpPr>
          <p:cNvPr id="3" name="Subtitle 2"/>
          <p:cNvSpPr>
            <a:spLocks noGrp="1"/>
          </p:cNvSpPr>
          <p:nvPr>
            <p:ph type="subTitle" idx="1"/>
          </p:nvPr>
        </p:nvSpPr>
        <p:spPr>
          <a:xfrm>
            <a:off x="606175" y="3602038"/>
            <a:ext cx="11034445" cy="1655762"/>
          </a:xfrm>
        </p:spPr>
        <p:txBody>
          <a:bodyPr>
            <a:normAutofit/>
          </a:bodyPr>
          <a:lstStyle>
            <a:lvl1pPr marL="0" indent="0" algn="l">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2444040733"/>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3754852763"/>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560798" y="2111604"/>
            <a:ext cx="11079822" cy="398097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
        <p:nvSpPr>
          <p:cNvPr id="5" name="Text Placeholder 4"/>
          <p:cNvSpPr>
            <a:spLocks noGrp="1"/>
          </p:cNvSpPr>
          <p:nvPr>
            <p:ph type="body" sz="quarter" idx="13" hasCustomPrompt="1"/>
          </p:nvPr>
        </p:nvSpPr>
        <p:spPr>
          <a:xfrm>
            <a:off x="560388" y="1534096"/>
            <a:ext cx="11080750" cy="437594"/>
          </a:xfrm>
        </p:spPr>
        <p:txBody>
          <a:bodyPr>
            <a:normAutofit/>
          </a:bodyPr>
          <a:lstStyle>
            <a:lvl1pPr marL="0" indent="0">
              <a:buFontTx/>
              <a:buNone/>
              <a:defRPr sz="2000" cap="all" baseline="0"/>
            </a:lvl1pPr>
            <a:lvl5pPr>
              <a:defRPr/>
            </a:lvl5pPr>
          </a:lstStyle>
          <a:p>
            <a:pPr lvl="0"/>
            <a:r>
              <a:rPr lang="en-US" dirty="0" smtClean="0"/>
              <a:t>Secondary refining headline</a:t>
            </a:r>
            <a:endParaRPr lang="en-US" dirty="0"/>
          </a:p>
        </p:txBody>
      </p:sp>
    </p:spTree>
    <p:extLst>
      <p:ext uri="{BB962C8B-B14F-4D97-AF65-F5344CB8AC3E}">
        <p14:creationId xmlns:p14="http://schemas.microsoft.com/office/powerpoint/2010/main" val="737077731"/>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2641958433"/>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60798" y="416497"/>
            <a:ext cx="11079822" cy="922110"/>
          </a:xfrm>
        </p:spPr>
        <p:txBody>
          <a:bodyPr>
            <a:normAutofit/>
          </a:bodyPr>
          <a:lstStyle>
            <a:lvl1pPr>
              <a:defRPr sz="4400"/>
            </a:lvl1pPr>
          </a:lstStyle>
          <a:p>
            <a:r>
              <a:rPr lang="en-US" smtClean="0"/>
              <a:t>Click to edit Master title style</a:t>
            </a:r>
            <a:endParaRPr lang="en-US"/>
          </a:p>
        </p:txBody>
      </p:sp>
      <p:sp>
        <p:nvSpPr>
          <p:cNvPr id="5" name="Slide Number Placeholder 4"/>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graphicFrame>
        <p:nvGraphicFramePr>
          <p:cNvPr id="6" name="Table 5"/>
          <p:cNvGraphicFramePr>
            <a:graphicFrameLocks noGrp="1"/>
          </p:cNvGraphicFramePr>
          <p:nvPr userDrawn="1"/>
        </p:nvGraphicFramePr>
        <p:xfrm>
          <a:off x="584200" y="1476596"/>
          <a:ext cx="11056420" cy="4320392"/>
        </p:xfrm>
        <a:graphic>
          <a:graphicData uri="http://schemas.openxmlformats.org/drawingml/2006/table">
            <a:tbl>
              <a:tblPr firstRow="1" bandRow="1">
                <a:tableStyleId>{5C22544A-7EE6-4342-B048-85BDC9FD1C3A}</a:tableStyleId>
              </a:tblPr>
              <a:tblGrid>
                <a:gridCol w="2764105"/>
                <a:gridCol w="2764105"/>
                <a:gridCol w="2764105"/>
                <a:gridCol w="2764105"/>
              </a:tblGrid>
              <a:tr h="644435">
                <a:tc>
                  <a:txBody>
                    <a:bodyPr/>
                    <a:lstStyle/>
                    <a:p>
                      <a:r>
                        <a:rPr lang="en-US" sz="2000" dirty="0" smtClean="0">
                          <a:solidFill>
                            <a:schemeClr val="bg1"/>
                          </a:solidFill>
                        </a:rPr>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r>
                        <a:rPr lang="en-US" sz="2000" dirty="0" smtClean="0">
                          <a:solidFill>
                            <a:schemeClr val="bg1"/>
                          </a:solidFill>
                        </a:rPr>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r>
                        <a:rPr lang="en-US" sz="2000" dirty="0" smtClean="0">
                          <a:solidFill>
                            <a:schemeClr val="bg1"/>
                          </a:solidFill>
                        </a:rPr>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r>
                        <a:rPr lang="en-US" sz="2000" dirty="0" smtClean="0">
                          <a:solidFill>
                            <a:schemeClr val="bg1"/>
                          </a:solidFill>
                        </a:rPr>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r>
              <a:tr h="1225319">
                <a:tc>
                  <a:txBody>
                    <a:bodyPr/>
                    <a:lstStyle/>
                    <a:p>
                      <a:r>
                        <a:rPr lang="en-US" sz="1600" dirty="0" smtClean="0">
                          <a:solidFill>
                            <a:srgbClr val="3C454F"/>
                          </a:solidFill>
                        </a:rPr>
                        <a:t>Content</a:t>
                      </a:r>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tcPr>
                </a:tc>
              </a:tr>
              <a:tr h="12253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r>
              <a:tr h="12253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926191108"/>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903414"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1481524605"/>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1_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6183206"/>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60798" y="457199"/>
            <a:ext cx="4211227" cy="1936679"/>
          </a:xfrm>
        </p:spPr>
        <p:txBody>
          <a:bodyPr anchor="b">
            <a:noAutofit/>
          </a:bodyPr>
          <a:lstStyle>
            <a:lvl1pPr>
              <a:defRPr sz="40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457432" cy="4873625"/>
          </a:xfrm>
        </p:spPr>
        <p:txBody>
          <a:bodyPr/>
          <a:lstStyle>
            <a:lvl1pPr>
              <a:defRPr sz="3200">
                <a:latin typeface="+mj-lt"/>
              </a:defRPr>
            </a:lvl1pPr>
            <a:lvl2pPr>
              <a:defRPr sz="2800">
                <a:latin typeface="+mj-lt"/>
              </a:defRPr>
            </a:lvl2pPr>
            <a:lvl3pPr>
              <a:defRPr sz="2400">
                <a:latin typeface="+mj-lt"/>
              </a:defRPr>
            </a:lvl3pPr>
            <a:lvl4pPr>
              <a:defRPr sz="2000">
                <a:latin typeface="+mj-lt"/>
              </a:defRPr>
            </a:lvl4pPr>
            <a:lvl5pPr>
              <a:defRPr sz="2000">
                <a:latin typeface="+mj-lt"/>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60798" y="2604070"/>
            <a:ext cx="4211227" cy="326491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smtClean="0"/>
              <a:t>Click to edit Master text styles</a:t>
            </a:r>
          </a:p>
        </p:txBody>
      </p:sp>
      <p:sp>
        <p:nvSpPr>
          <p:cNvPr id="7" name="Slide Number Placeholder 6"/>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2924595106"/>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6175" y="1122363"/>
            <a:ext cx="11034445" cy="2387600"/>
          </a:xfrm>
        </p:spPr>
        <p:txBody>
          <a:bodyPr anchor="b"/>
          <a:lstStyle>
            <a:lvl1pPr algn="l">
              <a:defRPr sz="6000"/>
            </a:lvl1pPr>
          </a:lstStyle>
          <a:p>
            <a:r>
              <a:rPr lang="en-US" dirty="0" smtClean="0"/>
              <a:t>Click to edit Master title style</a:t>
            </a:r>
            <a:endParaRPr lang="en-US" dirty="0"/>
          </a:p>
        </p:txBody>
      </p:sp>
      <p:sp>
        <p:nvSpPr>
          <p:cNvPr id="3" name="Subtitle 2"/>
          <p:cNvSpPr>
            <a:spLocks noGrp="1"/>
          </p:cNvSpPr>
          <p:nvPr>
            <p:ph type="subTitle" idx="1"/>
          </p:nvPr>
        </p:nvSpPr>
        <p:spPr>
          <a:xfrm>
            <a:off x="606175" y="3602038"/>
            <a:ext cx="11034445" cy="1655762"/>
          </a:xfrm>
        </p:spPr>
        <p:txBody>
          <a:bodyPr>
            <a:normAutofit/>
          </a:bodyPr>
          <a:lstStyle>
            <a:lvl1pPr marL="0" indent="0" algn="l">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2469531671"/>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399573621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ustom Layout">
    <p:bg>
      <p:bgPr>
        <a:solidFill>
          <a:schemeClr val="tx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chor="b"/>
          <a:lstStyle>
            <a:lvl1pPr>
              <a:defRPr>
                <a:solidFill>
                  <a:srgbClr val="289FD7"/>
                </a:solidFill>
              </a:defRPr>
            </a:lvl1pPr>
          </a:lstStyle>
          <a:p>
            <a:r>
              <a:rPr lang="en-US" dirty="0" smtClean="0"/>
              <a:t>Click to edit Master title style</a:t>
            </a:r>
            <a:endParaRPr lang="en-US" dirty="0"/>
          </a:p>
        </p:txBody>
      </p:sp>
      <p:sp>
        <p:nvSpPr>
          <p:cNvPr id="6" name="Text Placeholder 5"/>
          <p:cNvSpPr>
            <a:spLocks noGrp="1"/>
          </p:cNvSpPr>
          <p:nvPr>
            <p:ph type="body" sz="quarter" idx="10" hasCustomPrompt="1"/>
          </p:nvPr>
        </p:nvSpPr>
        <p:spPr>
          <a:xfrm>
            <a:off x="6638425" y="5517221"/>
            <a:ext cx="5013325" cy="1026863"/>
          </a:xfrm>
        </p:spPr>
        <p:txBody>
          <a:bodyPr/>
          <a:lstStyle>
            <a:lvl1pPr>
              <a:defRPr>
                <a:solidFill>
                  <a:srgbClr val="289FD7"/>
                </a:solidFill>
              </a:defRPr>
            </a:lvl1pPr>
          </a:lstStyle>
          <a:p>
            <a:pPr lvl="0"/>
            <a:r>
              <a:rPr lang="en-US" dirty="0" smtClean="0"/>
              <a:t>Presenter Name</a:t>
            </a:r>
          </a:p>
          <a:p>
            <a:pPr lvl="0"/>
            <a:r>
              <a:rPr lang="en-US" dirty="0" smtClean="0"/>
              <a:t>Title/role</a:t>
            </a:r>
          </a:p>
        </p:txBody>
      </p:sp>
    </p:spTree>
    <p:extLst>
      <p:ext uri="{BB962C8B-B14F-4D97-AF65-F5344CB8AC3E}">
        <p14:creationId xmlns:p14="http://schemas.microsoft.com/office/powerpoint/2010/main" val="1069162016"/>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560798" y="2111604"/>
            <a:ext cx="11079822" cy="398097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
        <p:nvSpPr>
          <p:cNvPr id="5" name="Text Placeholder 4"/>
          <p:cNvSpPr>
            <a:spLocks noGrp="1"/>
          </p:cNvSpPr>
          <p:nvPr>
            <p:ph type="body" sz="quarter" idx="13" hasCustomPrompt="1"/>
          </p:nvPr>
        </p:nvSpPr>
        <p:spPr>
          <a:xfrm>
            <a:off x="560388" y="1534096"/>
            <a:ext cx="11080750" cy="437594"/>
          </a:xfrm>
        </p:spPr>
        <p:txBody>
          <a:bodyPr>
            <a:normAutofit/>
          </a:bodyPr>
          <a:lstStyle>
            <a:lvl1pPr marL="0" indent="0">
              <a:buFontTx/>
              <a:buNone/>
              <a:defRPr sz="2000" cap="all" baseline="0"/>
            </a:lvl1pPr>
            <a:lvl5pPr>
              <a:defRPr/>
            </a:lvl5pPr>
          </a:lstStyle>
          <a:p>
            <a:pPr lvl="0"/>
            <a:r>
              <a:rPr lang="en-US" dirty="0" smtClean="0"/>
              <a:t>Secondary refining headline</a:t>
            </a:r>
            <a:endParaRPr lang="en-US" dirty="0"/>
          </a:p>
        </p:txBody>
      </p:sp>
    </p:spTree>
    <p:extLst>
      <p:ext uri="{BB962C8B-B14F-4D97-AF65-F5344CB8AC3E}">
        <p14:creationId xmlns:p14="http://schemas.microsoft.com/office/powerpoint/2010/main" val="3229571234"/>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484240051"/>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1"/>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903414"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2738047113"/>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1_Blank">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3731128"/>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60798" y="457199"/>
            <a:ext cx="4211227" cy="1936679"/>
          </a:xfrm>
        </p:spPr>
        <p:txBody>
          <a:bodyPr anchor="b">
            <a:noAutofit/>
          </a:bodyPr>
          <a:lstStyle>
            <a:lvl1pPr>
              <a:defRPr sz="40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457432" cy="4873625"/>
          </a:xfrm>
        </p:spPr>
        <p:txBody>
          <a:bodyPr/>
          <a:lstStyle>
            <a:lvl1pPr>
              <a:defRPr sz="3200">
                <a:latin typeface="+mj-lt"/>
              </a:defRPr>
            </a:lvl1pPr>
            <a:lvl2pPr>
              <a:defRPr sz="2800">
                <a:latin typeface="+mj-lt"/>
              </a:defRPr>
            </a:lvl2pPr>
            <a:lvl3pPr>
              <a:defRPr sz="2400">
                <a:latin typeface="+mj-lt"/>
              </a:defRPr>
            </a:lvl3pPr>
            <a:lvl4pPr>
              <a:defRPr sz="2000">
                <a:latin typeface="+mj-lt"/>
              </a:defRPr>
            </a:lvl4pPr>
            <a:lvl5pPr>
              <a:defRPr sz="2000">
                <a:latin typeface="+mj-lt"/>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60798" y="2604070"/>
            <a:ext cx="4211227" cy="326491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smtClean="0"/>
              <a:t>Click to edit Master text styles</a:t>
            </a:r>
          </a:p>
        </p:txBody>
      </p:sp>
      <p:sp>
        <p:nvSpPr>
          <p:cNvPr id="7" name="Slide Number Placeholder 6"/>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2462822856"/>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3C454F"/>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6175" y="1122363"/>
            <a:ext cx="11034445" cy="2387600"/>
          </a:xfrm>
        </p:spPr>
        <p:txBody>
          <a:bodyPr anchor="b"/>
          <a:lstStyle>
            <a:lvl1pPr algn="l">
              <a:defRPr sz="6000"/>
            </a:lvl1pPr>
          </a:lstStyle>
          <a:p>
            <a:r>
              <a:rPr lang="en-US" dirty="0" smtClean="0"/>
              <a:t>Click to edit Master title style</a:t>
            </a:r>
            <a:endParaRPr lang="en-US" dirty="0"/>
          </a:p>
        </p:txBody>
      </p:sp>
      <p:sp>
        <p:nvSpPr>
          <p:cNvPr id="3" name="Subtitle 2"/>
          <p:cNvSpPr>
            <a:spLocks noGrp="1"/>
          </p:cNvSpPr>
          <p:nvPr>
            <p:ph type="subTitle" idx="1"/>
          </p:nvPr>
        </p:nvSpPr>
        <p:spPr>
          <a:xfrm>
            <a:off x="606175" y="3602038"/>
            <a:ext cx="11034445" cy="1655762"/>
          </a:xfrm>
        </p:spPr>
        <p:txBody>
          <a:bodyPr>
            <a:normAutofit/>
          </a:bodyPr>
          <a:lstStyle>
            <a:lvl1pPr marL="0" indent="0" algn="l">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2944400433"/>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3C454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a:pPr/>
              <a:t>‹#›</a:t>
            </a:fld>
            <a:endParaRPr/>
          </a:p>
        </p:txBody>
      </p:sp>
    </p:spTree>
    <p:extLst>
      <p:ext uri="{BB962C8B-B14F-4D97-AF65-F5344CB8AC3E}">
        <p14:creationId xmlns:p14="http://schemas.microsoft.com/office/powerpoint/2010/main" val="2612208347"/>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560798" y="2111604"/>
            <a:ext cx="11079822" cy="398097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a:pPr/>
              <a:t>‹#›</a:t>
            </a:fld>
            <a:endParaRPr/>
          </a:p>
        </p:txBody>
      </p:sp>
      <p:sp>
        <p:nvSpPr>
          <p:cNvPr id="5" name="Text Placeholder 4"/>
          <p:cNvSpPr>
            <a:spLocks noGrp="1"/>
          </p:cNvSpPr>
          <p:nvPr>
            <p:ph type="body" sz="quarter" idx="13" hasCustomPrompt="1"/>
          </p:nvPr>
        </p:nvSpPr>
        <p:spPr>
          <a:xfrm>
            <a:off x="560388" y="1534096"/>
            <a:ext cx="11080750" cy="437594"/>
          </a:xfrm>
        </p:spPr>
        <p:txBody>
          <a:bodyPr>
            <a:normAutofit/>
          </a:bodyPr>
          <a:lstStyle>
            <a:lvl1pPr marL="0" indent="0">
              <a:buFontTx/>
              <a:buNone/>
              <a:defRPr sz="2000" cap="all" baseline="0"/>
            </a:lvl1pPr>
            <a:lvl5pPr>
              <a:defRPr/>
            </a:lvl5pPr>
          </a:lstStyle>
          <a:p>
            <a:pPr lvl="0"/>
            <a:r>
              <a:rPr lang="en-US" dirty="0" smtClean="0"/>
              <a:t>Secondary refining headline</a:t>
            </a:r>
            <a:endParaRPr lang="en-US" dirty="0"/>
          </a:p>
        </p:txBody>
      </p:sp>
    </p:spTree>
    <p:extLst>
      <p:ext uri="{BB962C8B-B14F-4D97-AF65-F5344CB8AC3E}">
        <p14:creationId xmlns:p14="http://schemas.microsoft.com/office/powerpoint/2010/main" val="25919781"/>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rgbClr val="3C454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a:pPr/>
              <a:t>‹#›</a:t>
            </a:fld>
            <a:endParaRPr/>
          </a:p>
        </p:txBody>
      </p:sp>
    </p:spTree>
    <p:extLst>
      <p:ext uri="{BB962C8B-B14F-4D97-AF65-F5344CB8AC3E}">
        <p14:creationId xmlns:p14="http://schemas.microsoft.com/office/powerpoint/2010/main" val="1959826855"/>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60798" y="416497"/>
            <a:ext cx="11079822" cy="922110"/>
          </a:xfrm>
        </p:spPr>
        <p:txBody>
          <a:bodyPr>
            <a:normAutofit/>
          </a:bodyPr>
          <a:lstStyle>
            <a:lvl1pPr>
              <a:defRPr sz="4400"/>
            </a:lvl1pPr>
          </a:lstStyle>
          <a:p>
            <a:r>
              <a:rPr lang="en-US" smtClean="0"/>
              <a:t>Click to edit Master title style</a:t>
            </a:r>
            <a:endParaRPr lang="en-US"/>
          </a:p>
        </p:txBody>
      </p:sp>
      <p:sp>
        <p:nvSpPr>
          <p:cNvPr id="5" name="Slide Number Placeholder 4"/>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a:pPr/>
              <a:t>‹#›</a:t>
            </a:fld>
            <a:endParaRPr/>
          </a:p>
        </p:txBody>
      </p:sp>
      <p:graphicFrame>
        <p:nvGraphicFramePr>
          <p:cNvPr id="6" name="Table 5"/>
          <p:cNvGraphicFramePr>
            <a:graphicFrameLocks noGrp="1"/>
          </p:cNvGraphicFramePr>
          <p:nvPr userDrawn="1">
            <p:extLst/>
          </p:nvPr>
        </p:nvGraphicFramePr>
        <p:xfrm>
          <a:off x="584200" y="1476596"/>
          <a:ext cx="11056420" cy="4320392"/>
        </p:xfrm>
        <a:graphic>
          <a:graphicData uri="http://schemas.openxmlformats.org/drawingml/2006/table">
            <a:tbl>
              <a:tblPr firstRow="1" bandRow="1">
                <a:tableStyleId>{21E4AEA4-8DFA-4A89-87EB-49C32662AFE0}</a:tableStyleId>
              </a:tblPr>
              <a:tblGrid>
                <a:gridCol w="2764105"/>
                <a:gridCol w="2764105"/>
                <a:gridCol w="2764105"/>
                <a:gridCol w="2764105"/>
              </a:tblGrid>
              <a:tr h="644435">
                <a:tc>
                  <a:txBody>
                    <a:bodyPr/>
                    <a:lstStyle/>
                    <a:p>
                      <a:r>
                        <a:rPr lang="en-US" sz="2000" dirty="0" smtClean="0"/>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289FD7"/>
                    </a:solidFill>
                  </a:tcPr>
                </a:tc>
                <a:tc>
                  <a:txBody>
                    <a:bodyPr/>
                    <a:lstStyle/>
                    <a:p>
                      <a:r>
                        <a:rPr lang="en-US" sz="2000" dirty="0" smtClean="0"/>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289FD7"/>
                    </a:solidFill>
                  </a:tcPr>
                </a:tc>
                <a:tc>
                  <a:txBody>
                    <a:bodyPr/>
                    <a:lstStyle/>
                    <a:p>
                      <a:r>
                        <a:rPr lang="en-US" sz="2000" dirty="0" smtClean="0"/>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289FD7"/>
                    </a:solidFill>
                  </a:tcPr>
                </a:tc>
                <a:tc>
                  <a:txBody>
                    <a:bodyPr/>
                    <a:lstStyle/>
                    <a:p>
                      <a:r>
                        <a:rPr lang="en-US" sz="2000" dirty="0" smtClean="0"/>
                        <a:t>Heading</a:t>
                      </a:r>
                      <a:endParaRPr lang="en-US" sz="2000" dirty="0">
                        <a:solidFill>
                          <a:schemeClr val="bg1"/>
                        </a:solidFill>
                      </a:endParaRPr>
                    </a:p>
                  </a:txBody>
                  <a:tcPr marL="137160" marR="137160" marT="137160" marB="13716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289FD7"/>
                    </a:solidFill>
                  </a:tcPr>
                </a:tc>
              </a:tr>
              <a:tr h="1225319">
                <a:tc>
                  <a:txBody>
                    <a:bodyPr/>
                    <a:lstStyle/>
                    <a:p>
                      <a:r>
                        <a:rPr lang="en-US" sz="1600" dirty="0" smtClean="0"/>
                        <a:t>Content</a:t>
                      </a:r>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r>
              <a:tr h="12253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r>
              <a:tr h="12253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Content</a:t>
                      </a:r>
                    </a:p>
                    <a:p>
                      <a:endParaRPr lang="en-US" sz="1600" dirty="0">
                        <a:solidFill>
                          <a:srgbClr val="3C454F"/>
                        </a:solidFill>
                      </a:endParaRPr>
                    </a:p>
                  </a:txBody>
                  <a:tcPr marL="137160" marR="137160" marT="137160" marB="13716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bl>
          </a:graphicData>
        </a:graphic>
      </p:graphicFrame>
    </p:spTree>
    <p:extLst>
      <p:ext uri="{BB962C8B-B14F-4D97-AF65-F5344CB8AC3E}">
        <p14:creationId xmlns:p14="http://schemas.microsoft.com/office/powerpoint/2010/main" val="6129159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1273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rot="16200000">
            <a:off x="10797542" y="998537"/>
            <a:ext cx="1904999" cy="365125"/>
          </a:xfrm>
          <a:prstGeom prst="rect">
            <a:avLst/>
          </a:prstGeom>
        </p:spPr>
        <p:txBody>
          <a:bodyPr/>
          <a:lstStyle/>
          <a:p>
            <a:fld id="{3568EC8D-9508-4A2C-8FBC-4C089BA52EE5}" type="datetimeFigureOut">
              <a:rPr lang="en-US" dirty="0"/>
              <a:t>5/22/2014</a:t>
            </a:fld>
            <a:endParaRPr lang="en-US" dirty="0"/>
          </a:p>
        </p:txBody>
      </p:sp>
      <p:sp>
        <p:nvSpPr>
          <p:cNvPr id="5" name="Footer Placeholder 4"/>
          <p:cNvSpPr>
            <a:spLocks noGrp="1"/>
          </p:cNvSpPr>
          <p:nvPr>
            <p:ph type="ftr" sz="quarter" idx="11"/>
          </p:nvPr>
        </p:nvSpPr>
        <p:spPr>
          <a:xfrm rot="16200000">
            <a:off x="9959341" y="4046537"/>
            <a:ext cx="35814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11292840" y="6172200"/>
            <a:ext cx="914400" cy="593725"/>
          </a:xfrm>
          <a:prstGeom prst="rect">
            <a:avLst/>
          </a:prstGeom>
        </p:spPr>
        <p:txBody>
          <a:bodyPr/>
          <a:lstStyle/>
          <a:p>
            <a:fld id="{4FAB73BC-B049-4115-A692-8D63A059BFB8}" type="slidenum">
              <a:rPr lang="en-US" dirty="0"/>
              <a:t>‹#›</a:t>
            </a:fld>
            <a:endParaRPr lang="en-US" dirty="0"/>
          </a:p>
        </p:txBody>
      </p:sp>
      <p:sp>
        <p:nvSpPr>
          <p:cNvPr id="10" name="Rectangle 9"/>
          <p:cNvSpPr/>
          <p:nvPr userDrawn="1"/>
        </p:nvSpPr>
        <p:spPr>
          <a:xfrm>
            <a:off x="581187" y="6368325"/>
            <a:ext cx="5044698" cy="4402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it-IT" sz="1100" b="1" dirty="0" smtClean="0">
                <a:latin typeface="Segoe UI" panose="020B0502040204020203" pitchFamily="34" charset="0"/>
                <a:ea typeface="Verdana" panose="020B0604030504040204" pitchFamily="34" charset="0"/>
                <a:cs typeface="Segoe UI" panose="020B0502040204020203" pitchFamily="34" charset="0"/>
              </a:rPr>
              <a:t>#CDays14</a:t>
            </a:r>
            <a:r>
              <a:rPr lang="it-IT" sz="1100" dirty="0" smtClean="0">
                <a:latin typeface="Segoe UI" panose="020B0502040204020203" pitchFamily="34" charset="0"/>
                <a:ea typeface="Verdana" panose="020B0604030504040204" pitchFamily="34" charset="0"/>
                <a:cs typeface="Segoe UI" panose="020B0502040204020203" pitchFamily="34" charset="0"/>
              </a:rPr>
              <a:t> – Milano 25, 26 e 27 Febbraio 2014</a:t>
            </a:r>
            <a:endParaRPr lang="it-IT" sz="1100" dirty="0">
              <a:latin typeface="Segoe UI" panose="020B0502040204020203" pitchFamily="34" charset="0"/>
              <a:ea typeface="Verdana" panose="020B0604030504040204" pitchFamily="34" charset="0"/>
              <a:cs typeface="Segoe UI" panose="020B0502040204020203" pitchFamily="34" charset="0"/>
            </a:endParaRPr>
          </a:p>
        </p:txBody>
      </p:sp>
    </p:spTree>
    <p:extLst>
      <p:ext uri="{BB962C8B-B14F-4D97-AF65-F5344CB8AC3E}">
        <p14:creationId xmlns:p14="http://schemas.microsoft.com/office/powerpoint/2010/main" val="2668710136"/>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bg>
      <p:bgPr>
        <a:solidFill>
          <a:srgbClr val="3C454F"/>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903414" y="6256216"/>
            <a:ext cx="2743200" cy="365125"/>
          </a:xfrm>
          <a:prstGeom prst="rect">
            <a:avLst/>
          </a:prstGeom>
        </p:spPr>
        <p:txBody>
          <a:bodyPr/>
          <a:lstStyle/>
          <a:p>
            <a:fld id="{0A164282-434E-41D4-9582-783D542A7B68}" type="slidenum">
              <a:rPr/>
              <a:pPr/>
              <a:t>‹#›</a:t>
            </a:fld>
            <a:endParaRPr/>
          </a:p>
        </p:txBody>
      </p:sp>
    </p:spTree>
    <p:extLst>
      <p:ext uri="{BB962C8B-B14F-4D97-AF65-F5344CB8AC3E}">
        <p14:creationId xmlns:p14="http://schemas.microsoft.com/office/powerpoint/2010/main" val="993952241"/>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1_Blank">
    <p:bg>
      <p:bgPr>
        <a:solidFill>
          <a:srgbClr val="3C454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2384347"/>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rgbClr val="3C454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60798" y="457199"/>
            <a:ext cx="4211227" cy="1936679"/>
          </a:xfrm>
        </p:spPr>
        <p:txBody>
          <a:bodyPr anchor="b">
            <a:noAutofit/>
          </a:bodyPr>
          <a:lstStyle>
            <a:lvl1pPr>
              <a:defRPr sz="40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457432" cy="4873625"/>
          </a:xfrm>
        </p:spPr>
        <p:txBody>
          <a:bodyPr/>
          <a:lstStyle>
            <a:lvl1pPr>
              <a:defRPr sz="3200">
                <a:latin typeface="+mj-lt"/>
              </a:defRPr>
            </a:lvl1pPr>
            <a:lvl2pPr>
              <a:defRPr sz="2800">
                <a:latin typeface="+mj-lt"/>
              </a:defRPr>
            </a:lvl2pPr>
            <a:lvl3pPr>
              <a:defRPr sz="2400">
                <a:latin typeface="+mj-lt"/>
              </a:defRPr>
            </a:lvl3pPr>
            <a:lvl4pPr>
              <a:defRPr sz="2000">
                <a:latin typeface="+mj-lt"/>
              </a:defRPr>
            </a:lvl4pPr>
            <a:lvl5pPr>
              <a:defRPr sz="2000">
                <a:latin typeface="+mj-lt"/>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60798" y="2604070"/>
            <a:ext cx="4211227" cy="326491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smtClean="0"/>
              <a:t>Click to edit Master text styles</a:t>
            </a:r>
          </a:p>
        </p:txBody>
      </p:sp>
      <p:sp>
        <p:nvSpPr>
          <p:cNvPr id="7" name="Slide Number Placeholder 6"/>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a:pPr/>
              <a:t>‹#›</a:t>
            </a:fld>
            <a:endParaRPr/>
          </a:p>
        </p:txBody>
      </p:sp>
    </p:spTree>
    <p:extLst>
      <p:ext uri="{BB962C8B-B14F-4D97-AF65-F5344CB8AC3E}">
        <p14:creationId xmlns:p14="http://schemas.microsoft.com/office/powerpoint/2010/main" val="3944758409"/>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_Logo on Background">
    <p:bg>
      <p:bgPr>
        <a:solidFill>
          <a:schemeClr val="tx2">
            <a:lumMod val="50000"/>
          </a:schemeClr>
        </a:solid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450202" y="5503176"/>
            <a:ext cx="8639369" cy="711824"/>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13924" eaLnBrk="0" hangingPunct="0"/>
            <a:r>
              <a:rPr lang="en-US" sz="686"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667916" y="4562112"/>
            <a:ext cx="3223861" cy="690695"/>
          </a:xfrm>
          <a:prstGeom prst="rect">
            <a:avLst/>
          </a:prstGeom>
        </p:spPr>
      </p:pic>
    </p:spTree>
    <p:extLst>
      <p:ext uri="{BB962C8B-B14F-4D97-AF65-F5344CB8AC3E}">
        <p14:creationId xmlns:p14="http://schemas.microsoft.com/office/powerpoint/2010/main" val="2041803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3_Custom Layout">
    <p:bg>
      <p:bgPr>
        <a:solidFill>
          <a:srgbClr val="61708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chor="b"/>
          <a:lstStyle/>
          <a:p>
            <a:r>
              <a:rPr lang="en-US" smtClean="0"/>
              <a:t>Click to edit Master title style</a:t>
            </a:r>
            <a:endParaRPr lang="en-US"/>
          </a:p>
        </p:txBody>
      </p:sp>
      <p:sp>
        <p:nvSpPr>
          <p:cNvPr id="6" name="Text Placeholder 5"/>
          <p:cNvSpPr>
            <a:spLocks noGrp="1"/>
          </p:cNvSpPr>
          <p:nvPr>
            <p:ph type="body" sz="quarter" idx="10" hasCustomPrompt="1"/>
          </p:nvPr>
        </p:nvSpPr>
        <p:spPr>
          <a:xfrm>
            <a:off x="6638425" y="5517221"/>
            <a:ext cx="5013325" cy="1026863"/>
          </a:xfrm>
        </p:spPr>
        <p:txBody>
          <a:bodyPr/>
          <a:lstStyle>
            <a:lvl1pPr>
              <a:defRPr>
                <a:solidFill>
                  <a:srgbClr val="BDCD2C"/>
                </a:solidFill>
              </a:defRPr>
            </a:lvl1pPr>
          </a:lstStyle>
          <a:p>
            <a:pPr lvl="0"/>
            <a:r>
              <a:rPr lang="en-US" dirty="0" smtClean="0"/>
              <a:t>Presenter Name</a:t>
            </a:r>
          </a:p>
          <a:p>
            <a:pPr lvl="0"/>
            <a:r>
              <a:rPr lang="en-US" dirty="0" smtClean="0"/>
              <a:t>Title/role</a:t>
            </a:r>
          </a:p>
        </p:txBody>
      </p:sp>
    </p:spTree>
    <p:extLst>
      <p:ext uri="{BB962C8B-B14F-4D97-AF65-F5344CB8AC3E}">
        <p14:creationId xmlns:p14="http://schemas.microsoft.com/office/powerpoint/2010/main" val="288666468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6175" y="1122363"/>
            <a:ext cx="11034445" cy="2387600"/>
          </a:xfrm>
        </p:spPr>
        <p:txBody>
          <a:bodyPr anchor="b"/>
          <a:lstStyle>
            <a:lvl1pPr algn="l">
              <a:defRPr sz="6000"/>
            </a:lvl1pPr>
          </a:lstStyle>
          <a:p>
            <a:r>
              <a:rPr lang="en-US" dirty="0" smtClean="0"/>
              <a:t>Click to edit Master title style</a:t>
            </a:r>
            <a:endParaRPr lang="en-US" dirty="0"/>
          </a:p>
        </p:txBody>
      </p:sp>
      <p:sp>
        <p:nvSpPr>
          <p:cNvPr id="3" name="Subtitle 2"/>
          <p:cNvSpPr>
            <a:spLocks noGrp="1"/>
          </p:cNvSpPr>
          <p:nvPr>
            <p:ph type="subTitle" idx="1"/>
          </p:nvPr>
        </p:nvSpPr>
        <p:spPr>
          <a:xfrm>
            <a:off x="606175" y="3602038"/>
            <a:ext cx="11034445" cy="1655762"/>
          </a:xfrm>
        </p:spPr>
        <p:txBody>
          <a:bodyPr>
            <a:normAutofit/>
          </a:bodyPr>
          <a:lstStyle>
            <a:lvl1pPr marL="0" indent="0" algn="l">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187842564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Tree>
    <p:extLst>
      <p:ext uri="{BB962C8B-B14F-4D97-AF65-F5344CB8AC3E}">
        <p14:creationId xmlns:p14="http://schemas.microsoft.com/office/powerpoint/2010/main" val="354590445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560798" y="2111604"/>
            <a:ext cx="11079822" cy="398097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8897420" y="6256216"/>
            <a:ext cx="2743200" cy="365125"/>
          </a:xfrm>
          <a:prstGeom prst="rect">
            <a:avLst/>
          </a:prstGeom>
        </p:spPr>
        <p:txBody>
          <a:bodyPr/>
          <a:lstStyle/>
          <a:p>
            <a:fld id="{0A164282-434E-41D4-9582-783D542A7B68}" type="slidenum">
              <a:rPr lang="en-US" smtClean="0"/>
              <a:t>‹#›</a:t>
            </a:fld>
            <a:endParaRPr lang="en-US"/>
          </a:p>
        </p:txBody>
      </p:sp>
      <p:sp>
        <p:nvSpPr>
          <p:cNvPr id="5" name="Text Placeholder 4"/>
          <p:cNvSpPr>
            <a:spLocks noGrp="1"/>
          </p:cNvSpPr>
          <p:nvPr>
            <p:ph type="body" sz="quarter" idx="13" hasCustomPrompt="1"/>
          </p:nvPr>
        </p:nvSpPr>
        <p:spPr>
          <a:xfrm>
            <a:off x="560388" y="1534096"/>
            <a:ext cx="11080750" cy="437594"/>
          </a:xfrm>
        </p:spPr>
        <p:txBody>
          <a:bodyPr>
            <a:normAutofit/>
          </a:bodyPr>
          <a:lstStyle>
            <a:lvl1pPr marL="0" indent="0">
              <a:buFontTx/>
              <a:buNone/>
              <a:defRPr sz="2000" cap="all" baseline="0"/>
            </a:lvl1pPr>
            <a:lvl5pPr>
              <a:defRPr/>
            </a:lvl5pPr>
          </a:lstStyle>
          <a:p>
            <a:pPr lvl="0"/>
            <a:r>
              <a:rPr lang="en-US" dirty="0" smtClean="0"/>
              <a:t>Secondary refining headline</a:t>
            </a:r>
            <a:endParaRPr lang="en-US" dirty="0"/>
          </a:p>
        </p:txBody>
      </p:sp>
    </p:spTree>
    <p:extLst>
      <p:ext uri="{BB962C8B-B14F-4D97-AF65-F5344CB8AC3E}">
        <p14:creationId xmlns:p14="http://schemas.microsoft.com/office/powerpoint/2010/main" val="424636393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image" Target="../media/image1.emf"/><Relationship Id="rId5" Type="http://schemas.openxmlformats.org/officeDocument/2006/relationships/slideLayout" Target="../slideLayouts/slideLayout11.xml"/><Relationship Id="rId10" Type="http://schemas.openxmlformats.org/officeDocument/2006/relationships/theme" Target="../theme/theme2.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10" Type="http://schemas.openxmlformats.org/officeDocument/2006/relationships/image" Target="../media/image1.emf"/><Relationship Id="rId4" Type="http://schemas.openxmlformats.org/officeDocument/2006/relationships/slideLayout" Target="../slideLayouts/slideLayout19.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10" Type="http://schemas.openxmlformats.org/officeDocument/2006/relationships/image" Target="../media/image1.emf"/><Relationship Id="rId4" Type="http://schemas.openxmlformats.org/officeDocument/2006/relationships/slideLayout" Target="../slideLayouts/slideLayout27.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5" Type="http://schemas.openxmlformats.org/officeDocument/2006/relationships/slideLayout" Target="../slideLayouts/slideLayout36.xml"/><Relationship Id="rId10" Type="http://schemas.openxmlformats.org/officeDocument/2006/relationships/image" Target="../media/image1.emf"/><Relationship Id="rId4" Type="http://schemas.openxmlformats.org/officeDocument/2006/relationships/slideLayout" Target="../slideLayouts/slideLayout35.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10" Type="http://schemas.openxmlformats.org/officeDocument/2006/relationships/image" Target="../media/image1.emf"/><Relationship Id="rId4" Type="http://schemas.openxmlformats.org/officeDocument/2006/relationships/slideLayout" Target="../slideLayouts/slideLayout43.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50.xml"/><Relationship Id="rId7" Type="http://schemas.openxmlformats.org/officeDocument/2006/relationships/slideLayout" Target="../slideLayouts/slideLayout54.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 Id="rId9" Type="http://schemas.openxmlformats.org/officeDocument/2006/relationships/image" Target="../media/image1.emf"/></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image" Target="NUL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theme" Target="../theme/theme8.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289FD7"/>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36150" y="3765871"/>
            <a:ext cx="10515600" cy="1325563"/>
          </a:xfrm>
          <a:prstGeom prst="rect">
            <a:avLst/>
          </a:prstGeom>
        </p:spPr>
        <p:txBody>
          <a:bodyPr vert="horz" lIns="91440" tIns="45720" rIns="91440" bIns="45720" rtlCol="0" anchor="t">
            <a:noAutofit/>
          </a:bodyPr>
          <a:lstStyle/>
          <a:p>
            <a:r>
              <a:rPr lang="en-US" dirty="0" smtClean="0"/>
              <a:t>Topic/Title</a:t>
            </a:r>
            <a:endParaRPr lang="en-US" dirty="0"/>
          </a:p>
        </p:txBody>
      </p:sp>
      <p:sp>
        <p:nvSpPr>
          <p:cNvPr id="3" name="Text Placeholder 2"/>
          <p:cNvSpPr>
            <a:spLocks noGrp="1"/>
          </p:cNvSpPr>
          <p:nvPr>
            <p:ph type="body" idx="1"/>
          </p:nvPr>
        </p:nvSpPr>
        <p:spPr>
          <a:xfrm>
            <a:off x="5739829" y="5363109"/>
            <a:ext cx="5911921" cy="813853"/>
          </a:xfrm>
          <a:prstGeom prst="rect">
            <a:avLst/>
          </a:prstGeom>
        </p:spPr>
        <p:txBody>
          <a:bodyPr vert="horz" lIns="91440" tIns="45720" rIns="91440" bIns="45720" rtlCol="0">
            <a:normAutofit/>
          </a:bodyPr>
          <a:lstStyle/>
          <a:p>
            <a:pPr lvl="0"/>
            <a:r>
              <a:rPr lang="en-US" dirty="0" smtClean="0"/>
              <a:t>Presenter Name</a:t>
            </a:r>
          </a:p>
          <a:p>
            <a:pPr lvl="0"/>
            <a:r>
              <a:rPr lang="en-US" dirty="0" smtClean="0"/>
              <a:t>Title</a:t>
            </a:r>
            <a:endParaRPr lang="en-US" dirty="0"/>
          </a:p>
        </p:txBody>
      </p:sp>
    </p:spTree>
    <p:extLst>
      <p:ext uri="{BB962C8B-B14F-4D97-AF65-F5344CB8AC3E}">
        <p14:creationId xmlns:p14="http://schemas.microsoft.com/office/powerpoint/2010/main" val="3886327376"/>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97" r:id="rId6"/>
  </p:sldLayoutIdLst>
  <p:timing>
    <p:tnLst>
      <p:par>
        <p:cTn id="1" dur="indefinite" restart="never" nodeType="tmRoot"/>
      </p:par>
    </p:tnLst>
  </p:timing>
  <p:txStyles>
    <p:titleStyle>
      <a:lvl1pPr algn="r" defTabSz="914400" rtl="0" eaLnBrk="1" latinLnBrk="0" hangingPunct="1">
        <a:lnSpc>
          <a:spcPct val="90000"/>
        </a:lnSpc>
        <a:spcBef>
          <a:spcPct val="0"/>
        </a:spcBef>
        <a:buNone/>
        <a:defRPr sz="9600" kern="1200">
          <a:solidFill>
            <a:schemeClr val="bg1"/>
          </a:solidFill>
          <a:latin typeface="Segoe UI Light" panose="020B0502040204020203" pitchFamily="34" charset="0"/>
          <a:ea typeface="+mj-ea"/>
          <a:cs typeface="Segoe UI Light" panose="020B0502040204020203" pitchFamily="34" charset="0"/>
        </a:defRPr>
      </a:lvl1pPr>
    </p:titleStyle>
    <p:bodyStyle>
      <a:lvl1pPr marL="0" indent="0" algn="r" defTabSz="914400" rtl="0" eaLnBrk="1" latinLnBrk="0" hangingPunct="1">
        <a:lnSpc>
          <a:spcPct val="90000"/>
        </a:lnSpc>
        <a:spcBef>
          <a:spcPts val="1000"/>
        </a:spcBef>
        <a:buFont typeface="Arial" panose="020B0604020202020204" pitchFamily="34" charset="0"/>
        <a:buNone/>
        <a:defRPr sz="1800" b="0" kern="1200">
          <a:solidFill>
            <a:srgbClr val="1D4380"/>
          </a:solidFill>
          <a:latin typeface="Segoe UI Semibold" panose="020B0702040204020203" pitchFamily="34" charset="0"/>
          <a:ea typeface="+mn-ea"/>
          <a:cs typeface="Segoe UI Semibold" panose="020B07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171B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60798" y="416496"/>
            <a:ext cx="11079822"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60798" y="1876996"/>
            <a:ext cx="11079822" cy="421557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11"/>
          <a:stretch>
            <a:fillRect/>
          </a:stretch>
        </p:blipFill>
        <p:spPr>
          <a:xfrm>
            <a:off x="448633" y="-1916710"/>
            <a:ext cx="1916710" cy="1916710"/>
          </a:xfrm>
          <a:prstGeom prst="rect">
            <a:avLst/>
          </a:prstGeom>
        </p:spPr>
      </p:pic>
      <p:sp>
        <p:nvSpPr>
          <p:cNvPr id="8" name="Rectangle 7"/>
          <p:cNvSpPr/>
          <p:nvPr userDrawn="1"/>
        </p:nvSpPr>
        <p:spPr>
          <a:xfrm>
            <a:off x="2516172" y="-1299953"/>
            <a:ext cx="848413" cy="683197"/>
          </a:xfrm>
          <a:prstGeom prst="rect">
            <a:avLst/>
          </a:prstGeom>
          <a:solidFill>
            <a:srgbClr val="28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3468279" y="-1299953"/>
            <a:ext cx="848413" cy="683197"/>
          </a:xfrm>
          <a:prstGeom prst="rect">
            <a:avLst/>
          </a:prstGeom>
          <a:solidFill>
            <a:srgbClr val="80B9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4467521" y="-1299953"/>
            <a:ext cx="848413" cy="683197"/>
          </a:xfrm>
          <a:prstGeom prst="rect">
            <a:avLst/>
          </a:prstGeom>
          <a:solidFill>
            <a:srgbClr val="3C4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5400774" y="-1299953"/>
            <a:ext cx="848413" cy="683197"/>
          </a:xfrm>
          <a:prstGeom prst="rect">
            <a:avLst/>
          </a:prstGeom>
          <a:solidFill>
            <a:srgbClr val="E34F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6334027" y="-1299953"/>
            <a:ext cx="848413" cy="683197"/>
          </a:xfrm>
          <a:prstGeom prst="rect">
            <a:avLst/>
          </a:prstGeom>
          <a:solidFill>
            <a:srgbClr val="0171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7304987" y="-1299953"/>
            <a:ext cx="848413" cy="683197"/>
          </a:xfrm>
          <a:prstGeom prst="rect">
            <a:avLst/>
          </a:prstGeom>
          <a:solidFill>
            <a:srgbClr val="1D43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 y="0"/>
            <a:ext cx="123290" cy="6858000"/>
          </a:xfrm>
          <a:prstGeom prst="rect">
            <a:avLst/>
          </a:prstGeom>
          <a:solidFill>
            <a:srgbClr val="28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17"/>
          <p:cNvSpPr>
            <a:spLocks noGrp="1"/>
          </p:cNvSpPr>
          <p:nvPr>
            <p:ph type="sldNum" sz="quarter" idx="4"/>
          </p:nvPr>
        </p:nvSpPr>
        <p:spPr>
          <a:xfrm>
            <a:off x="8897420" y="6274158"/>
            <a:ext cx="2743200" cy="365125"/>
          </a:xfrm>
          <a:prstGeom prst="rect">
            <a:avLst/>
          </a:prstGeom>
        </p:spPr>
        <p:txBody>
          <a:bodyPr vert="horz" lIns="91440" tIns="45720" rIns="91440" bIns="45720" rtlCol="0" anchor="ctr"/>
          <a:lstStyle>
            <a:lvl1pPr algn="r">
              <a:defRPr sz="2000">
                <a:solidFill>
                  <a:srgbClr val="289FD7"/>
                </a:solidFill>
                <a:latin typeface="+mj-lt"/>
              </a:defRPr>
            </a:lvl1pPr>
          </a:lstStyle>
          <a:p>
            <a:fld id="{0D099E2A-118A-4377-8F98-2DF40BCBA9FE}" type="slidenum">
              <a:rPr lang="en-US" smtClean="0"/>
              <a:pPr/>
              <a:t>‹#›</a:t>
            </a:fld>
            <a:endParaRPr lang="en-US"/>
          </a:p>
        </p:txBody>
      </p:sp>
    </p:spTree>
    <p:extLst>
      <p:ext uri="{BB962C8B-B14F-4D97-AF65-F5344CB8AC3E}">
        <p14:creationId xmlns:p14="http://schemas.microsoft.com/office/powerpoint/2010/main" val="3537469608"/>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73" r:id="rId3"/>
    <p:sldLayoutId id="2147483720" r:id="rId4"/>
    <p:sldLayoutId id="2147483779" r:id="rId5"/>
    <p:sldLayoutId id="2147483721" r:id="rId6"/>
    <p:sldLayoutId id="2147483726" r:id="rId7"/>
    <p:sldLayoutId id="2147483722" r:id="rId8"/>
    <p:sldLayoutId id="2147483772" r:id="rId9"/>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5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80B94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60798" y="416496"/>
            <a:ext cx="11079822"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60798" y="1876996"/>
            <a:ext cx="11079822" cy="421557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10"/>
          <a:stretch>
            <a:fillRect/>
          </a:stretch>
        </p:blipFill>
        <p:spPr>
          <a:xfrm>
            <a:off x="448633" y="-1916710"/>
            <a:ext cx="1916710" cy="1916710"/>
          </a:xfrm>
          <a:prstGeom prst="rect">
            <a:avLst/>
          </a:prstGeom>
        </p:spPr>
      </p:pic>
      <p:sp>
        <p:nvSpPr>
          <p:cNvPr id="8" name="Rectangle 7"/>
          <p:cNvSpPr/>
          <p:nvPr userDrawn="1"/>
        </p:nvSpPr>
        <p:spPr>
          <a:xfrm>
            <a:off x="2516172" y="-1299953"/>
            <a:ext cx="848413" cy="683197"/>
          </a:xfrm>
          <a:prstGeom prst="rect">
            <a:avLst/>
          </a:prstGeom>
          <a:solidFill>
            <a:srgbClr val="28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3468279" y="-1299953"/>
            <a:ext cx="848413" cy="683197"/>
          </a:xfrm>
          <a:prstGeom prst="rect">
            <a:avLst/>
          </a:prstGeom>
          <a:solidFill>
            <a:srgbClr val="80B9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4467521" y="-1299953"/>
            <a:ext cx="848413" cy="683197"/>
          </a:xfrm>
          <a:prstGeom prst="rect">
            <a:avLst/>
          </a:prstGeom>
          <a:solidFill>
            <a:srgbClr val="3C4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5400774" y="-1299953"/>
            <a:ext cx="848413" cy="683197"/>
          </a:xfrm>
          <a:prstGeom prst="rect">
            <a:avLst/>
          </a:prstGeom>
          <a:solidFill>
            <a:srgbClr val="E34F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6334027" y="-1299953"/>
            <a:ext cx="848413" cy="683197"/>
          </a:xfrm>
          <a:prstGeom prst="rect">
            <a:avLst/>
          </a:prstGeom>
          <a:solidFill>
            <a:srgbClr val="0171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7304987" y="-1299953"/>
            <a:ext cx="848413" cy="683197"/>
          </a:xfrm>
          <a:prstGeom prst="rect">
            <a:avLst/>
          </a:prstGeom>
          <a:solidFill>
            <a:srgbClr val="1D43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 y="0"/>
            <a:ext cx="123290" cy="6858000"/>
          </a:xfrm>
          <a:prstGeom prst="rect">
            <a:avLst/>
          </a:prstGeom>
          <a:solidFill>
            <a:srgbClr val="BDCD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17"/>
          <p:cNvSpPr>
            <a:spLocks noGrp="1"/>
          </p:cNvSpPr>
          <p:nvPr>
            <p:ph type="sldNum" sz="quarter" idx="4"/>
          </p:nvPr>
        </p:nvSpPr>
        <p:spPr>
          <a:xfrm>
            <a:off x="8897420" y="6274158"/>
            <a:ext cx="2743200" cy="365125"/>
          </a:xfrm>
          <a:prstGeom prst="rect">
            <a:avLst/>
          </a:prstGeom>
        </p:spPr>
        <p:txBody>
          <a:bodyPr vert="horz" lIns="91440" tIns="45720" rIns="91440" bIns="45720" rtlCol="0" anchor="ctr"/>
          <a:lstStyle>
            <a:lvl1pPr algn="r">
              <a:defRPr lang="en-US" smtClean="0">
                <a:solidFill>
                  <a:srgbClr val="BDCD2C"/>
                </a:solidFill>
              </a:defRPr>
            </a:lvl1pPr>
          </a:lstStyle>
          <a:p>
            <a:fld id="{0D099E2A-118A-4377-8F98-2DF40BCBA9FE}" type="slidenum">
              <a:rPr lang="en-US" smtClean="0"/>
              <a:pPr/>
              <a:t>‹#›</a:t>
            </a:fld>
            <a:endParaRPr lang="en-US" dirty="0"/>
          </a:p>
        </p:txBody>
      </p:sp>
    </p:spTree>
    <p:extLst>
      <p:ext uri="{BB962C8B-B14F-4D97-AF65-F5344CB8AC3E}">
        <p14:creationId xmlns:p14="http://schemas.microsoft.com/office/powerpoint/2010/main" val="3109791091"/>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74" r:id="rId3"/>
    <p:sldLayoutId id="2147483730" r:id="rId4"/>
    <p:sldLayoutId id="2147483780" r:id="rId5"/>
    <p:sldLayoutId id="2147483731" r:id="rId6"/>
    <p:sldLayoutId id="2147483732" r:id="rId7"/>
    <p:sldLayoutId id="2147483733" r:id="rId8"/>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5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3C454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60798" y="416496"/>
            <a:ext cx="11079822"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60798" y="1876996"/>
            <a:ext cx="11079822" cy="421557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10"/>
          <a:stretch>
            <a:fillRect/>
          </a:stretch>
        </p:blipFill>
        <p:spPr>
          <a:xfrm>
            <a:off x="448633" y="-1916710"/>
            <a:ext cx="1916710" cy="1916710"/>
          </a:xfrm>
          <a:prstGeom prst="rect">
            <a:avLst/>
          </a:prstGeom>
        </p:spPr>
      </p:pic>
      <p:sp>
        <p:nvSpPr>
          <p:cNvPr id="8" name="Rectangle 7"/>
          <p:cNvSpPr/>
          <p:nvPr userDrawn="1"/>
        </p:nvSpPr>
        <p:spPr>
          <a:xfrm>
            <a:off x="2516172" y="-1299953"/>
            <a:ext cx="848413" cy="683197"/>
          </a:xfrm>
          <a:prstGeom prst="rect">
            <a:avLst/>
          </a:prstGeom>
          <a:solidFill>
            <a:srgbClr val="28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3468279" y="-1299953"/>
            <a:ext cx="848413" cy="683197"/>
          </a:xfrm>
          <a:prstGeom prst="rect">
            <a:avLst/>
          </a:prstGeom>
          <a:solidFill>
            <a:srgbClr val="80B9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4467521" y="-1299953"/>
            <a:ext cx="848413" cy="683197"/>
          </a:xfrm>
          <a:prstGeom prst="rect">
            <a:avLst/>
          </a:prstGeom>
          <a:solidFill>
            <a:srgbClr val="3C4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5400774" y="-1299953"/>
            <a:ext cx="848413" cy="683197"/>
          </a:xfrm>
          <a:prstGeom prst="rect">
            <a:avLst/>
          </a:prstGeom>
          <a:solidFill>
            <a:srgbClr val="E34F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6334027" y="-1299953"/>
            <a:ext cx="848413" cy="683197"/>
          </a:xfrm>
          <a:prstGeom prst="rect">
            <a:avLst/>
          </a:prstGeom>
          <a:solidFill>
            <a:srgbClr val="0171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7304987" y="-1299953"/>
            <a:ext cx="848413" cy="683197"/>
          </a:xfrm>
          <a:prstGeom prst="rect">
            <a:avLst/>
          </a:prstGeom>
          <a:solidFill>
            <a:srgbClr val="1D43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 y="0"/>
            <a:ext cx="123290" cy="6858000"/>
          </a:xfrm>
          <a:prstGeom prst="rect">
            <a:avLst/>
          </a:prstGeom>
          <a:solidFill>
            <a:srgbClr val="6170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17"/>
          <p:cNvSpPr>
            <a:spLocks noGrp="1"/>
          </p:cNvSpPr>
          <p:nvPr>
            <p:ph type="sldNum" sz="quarter" idx="4"/>
          </p:nvPr>
        </p:nvSpPr>
        <p:spPr>
          <a:xfrm>
            <a:off x="8897420" y="6274158"/>
            <a:ext cx="2743200" cy="365125"/>
          </a:xfrm>
          <a:prstGeom prst="rect">
            <a:avLst/>
          </a:prstGeom>
        </p:spPr>
        <p:txBody>
          <a:bodyPr vert="horz" lIns="91440" tIns="45720" rIns="91440" bIns="45720" rtlCol="0" anchor="ctr"/>
          <a:lstStyle>
            <a:lvl1pPr algn="r">
              <a:defRPr lang="en-US" smtClean="0">
                <a:solidFill>
                  <a:srgbClr val="617081"/>
                </a:solidFill>
              </a:defRPr>
            </a:lvl1pPr>
          </a:lstStyle>
          <a:p>
            <a:fld id="{0D099E2A-118A-4377-8F98-2DF40BCBA9FE}" type="slidenum">
              <a:rPr lang="en-US" smtClean="0"/>
              <a:pPr/>
              <a:t>‹#›</a:t>
            </a:fld>
            <a:endParaRPr lang="en-US" dirty="0"/>
          </a:p>
        </p:txBody>
      </p:sp>
    </p:spTree>
    <p:extLst>
      <p:ext uri="{BB962C8B-B14F-4D97-AF65-F5344CB8AC3E}">
        <p14:creationId xmlns:p14="http://schemas.microsoft.com/office/powerpoint/2010/main" val="2651586203"/>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75" r:id="rId3"/>
    <p:sldLayoutId id="2147483737" r:id="rId4"/>
    <p:sldLayoutId id="2147483781" r:id="rId5"/>
    <p:sldLayoutId id="2147483738" r:id="rId6"/>
    <p:sldLayoutId id="2147483739" r:id="rId7"/>
    <p:sldLayoutId id="2147483740" r:id="rId8"/>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5400" kern="1200">
          <a:solidFill>
            <a:srgbClr val="289FD7"/>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1D438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60798" y="416496"/>
            <a:ext cx="11079822"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60798" y="1876996"/>
            <a:ext cx="11079822" cy="421557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10"/>
          <a:stretch>
            <a:fillRect/>
          </a:stretch>
        </p:blipFill>
        <p:spPr>
          <a:xfrm>
            <a:off x="448633" y="-1916710"/>
            <a:ext cx="1916710" cy="1916710"/>
          </a:xfrm>
          <a:prstGeom prst="rect">
            <a:avLst/>
          </a:prstGeom>
        </p:spPr>
      </p:pic>
      <p:sp>
        <p:nvSpPr>
          <p:cNvPr id="8" name="Rectangle 7"/>
          <p:cNvSpPr/>
          <p:nvPr userDrawn="1"/>
        </p:nvSpPr>
        <p:spPr>
          <a:xfrm>
            <a:off x="2516172" y="-1299953"/>
            <a:ext cx="848413" cy="683197"/>
          </a:xfrm>
          <a:prstGeom prst="rect">
            <a:avLst/>
          </a:prstGeom>
          <a:solidFill>
            <a:srgbClr val="28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3468279" y="-1299953"/>
            <a:ext cx="848413" cy="683197"/>
          </a:xfrm>
          <a:prstGeom prst="rect">
            <a:avLst/>
          </a:prstGeom>
          <a:solidFill>
            <a:srgbClr val="80B9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4467521" y="-1299953"/>
            <a:ext cx="848413" cy="683197"/>
          </a:xfrm>
          <a:prstGeom prst="rect">
            <a:avLst/>
          </a:prstGeom>
          <a:solidFill>
            <a:srgbClr val="3C4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5400774" y="-1299953"/>
            <a:ext cx="848413" cy="683197"/>
          </a:xfrm>
          <a:prstGeom prst="rect">
            <a:avLst/>
          </a:prstGeom>
          <a:solidFill>
            <a:srgbClr val="E34F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6334027" y="-1299953"/>
            <a:ext cx="848413" cy="683197"/>
          </a:xfrm>
          <a:prstGeom prst="rect">
            <a:avLst/>
          </a:prstGeom>
          <a:solidFill>
            <a:srgbClr val="0171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7304987" y="-1299953"/>
            <a:ext cx="848413" cy="683197"/>
          </a:xfrm>
          <a:prstGeom prst="rect">
            <a:avLst/>
          </a:prstGeom>
          <a:solidFill>
            <a:srgbClr val="1D43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 y="0"/>
            <a:ext cx="123290" cy="6858000"/>
          </a:xfrm>
          <a:prstGeom prst="rect">
            <a:avLst/>
          </a:prstGeom>
          <a:solidFill>
            <a:srgbClr val="0171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17"/>
          <p:cNvSpPr>
            <a:spLocks noGrp="1"/>
          </p:cNvSpPr>
          <p:nvPr>
            <p:ph type="sldNum" sz="quarter" idx="4"/>
          </p:nvPr>
        </p:nvSpPr>
        <p:spPr>
          <a:xfrm>
            <a:off x="8897420" y="6274158"/>
            <a:ext cx="2743200" cy="365125"/>
          </a:xfrm>
          <a:prstGeom prst="rect">
            <a:avLst/>
          </a:prstGeom>
        </p:spPr>
        <p:txBody>
          <a:bodyPr vert="horz" lIns="91440" tIns="45720" rIns="91440" bIns="45720" rtlCol="0" anchor="ctr"/>
          <a:lstStyle>
            <a:lvl1pPr algn="r">
              <a:defRPr lang="en-US" smtClean="0">
                <a:solidFill>
                  <a:srgbClr val="0171B0"/>
                </a:solidFill>
              </a:defRPr>
            </a:lvl1pPr>
          </a:lstStyle>
          <a:p>
            <a:fld id="{0D099E2A-118A-4377-8F98-2DF40BCBA9FE}" type="slidenum">
              <a:rPr lang="en-US" smtClean="0"/>
              <a:pPr/>
              <a:t>‹#›</a:t>
            </a:fld>
            <a:endParaRPr lang="en-US" dirty="0"/>
          </a:p>
        </p:txBody>
      </p:sp>
    </p:spTree>
    <p:extLst>
      <p:ext uri="{BB962C8B-B14F-4D97-AF65-F5344CB8AC3E}">
        <p14:creationId xmlns:p14="http://schemas.microsoft.com/office/powerpoint/2010/main" val="787368547"/>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76" r:id="rId3"/>
    <p:sldLayoutId id="2147483744" r:id="rId4"/>
    <p:sldLayoutId id="2147483782" r:id="rId5"/>
    <p:sldLayoutId id="2147483745" r:id="rId6"/>
    <p:sldLayoutId id="2147483746" r:id="rId7"/>
    <p:sldLayoutId id="2147483747" r:id="rId8"/>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5400" kern="1200">
          <a:solidFill>
            <a:srgbClr val="289FD7"/>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60798" y="416496"/>
            <a:ext cx="11079822"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60798" y="1876996"/>
            <a:ext cx="11079822" cy="421557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10"/>
          <a:stretch>
            <a:fillRect/>
          </a:stretch>
        </p:blipFill>
        <p:spPr>
          <a:xfrm>
            <a:off x="448633" y="-1916710"/>
            <a:ext cx="1916710" cy="1916710"/>
          </a:xfrm>
          <a:prstGeom prst="rect">
            <a:avLst/>
          </a:prstGeom>
        </p:spPr>
      </p:pic>
      <p:sp>
        <p:nvSpPr>
          <p:cNvPr id="8" name="Rectangle 7"/>
          <p:cNvSpPr/>
          <p:nvPr userDrawn="1"/>
        </p:nvSpPr>
        <p:spPr>
          <a:xfrm>
            <a:off x="2516172" y="-1299953"/>
            <a:ext cx="848413" cy="683197"/>
          </a:xfrm>
          <a:prstGeom prst="rect">
            <a:avLst/>
          </a:prstGeom>
          <a:solidFill>
            <a:srgbClr val="28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3468279" y="-1299953"/>
            <a:ext cx="848413" cy="683197"/>
          </a:xfrm>
          <a:prstGeom prst="rect">
            <a:avLst/>
          </a:prstGeom>
          <a:solidFill>
            <a:srgbClr val="80B9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4467521" y="-1299953"/>
            <a:ext cx="848413" cy="683197"/>
          </a:xfrm>
          <a:prstGeom prst="rect">
            <a:avLst/>
          </a:prstGeom>
          <a:solidFill>
            <a:srgbClr val="3C4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5400774" y="-1299953"/>
            <a:ext cx="848413" cy="683197"/>
          </a:xfrm>
          <a:prstGeom prst="rect">
            <a:avLst/>
          </a:prstGeom>
          <a:solidFill>
            <a:srgbClr val="E34F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6334027" y="-1299953"/>
            <a:ext cx="848413" cy="683197"/>
          </a:xfrm>
          <a:prstGeom prst="rect">
            <a:avLst/>
          </a:prstGeom>
          <a:solidFill>
            <a:srgbClr val="0171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7304987" y="-1299953"/>
            <a:ext cx="848413" cy="683197"/>
          </a:xfrm>
          <a:prstGeom prst="rect">
            <a:avLst/>
          </a:prstGeom>
          <a:solidFill>
            <a:srgbClr val="1D43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 y="0"/>
            <a:ext cx="123290" cy="6858000"/>
          </a:xfrm>
          <a:prstGeom prst="rect">
            <a:avLst/>
          </a:prstGeom>
          <a:solidFill>
            <a:srgbClr val="6170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17"/>
          <p:cNvSpPr>
            <a:spLocks noGrp="1"/>
          </p:cNvSpPr>
          <p:nvPr>
            <p:ph type="sldNum" sz="quarter" idx="4"/>
          </p:nvPr>
        </p:nvSpPr>
        <p:spPr>
          <a:xfrm>
            <a:off x="8897420" y="6274158"/>
            <a:ext cx="2743200" cy="365125"/>
          </a:xfrm>
          <a:prstGeom prst="rect">
            <a:avLst/>
          </a:prstGeom>
        </p:spPr>
        <p:txBody>
          <a:bodyPr vert="horz" lIns="91440" tIns="45720" rIns="91440" bIns="45720" rtlCol="0" anchor="ctr"/>
          <a:lstStyle>
            <a:lvl1pPr algn="r">
              <a:defRPr lang="en-US" smtClean="0">
                <a:solidFill>
                  <a:srgbClr val="289FD7"/>
                </a:solidFill>
              </a:defRPr>
            </a:lvl1pPr>
          </a:lstStyle>
          <a:p>
            <a:fld id="{0D099E2A-118A-4377-8F98-2DF40BCBA9FE}" type="slidenum">
              <a:rPr lang="en-US" smtClean="0"/>
              <a:pPr/>
              <a:t>‹#›</a:t>
            </a:fld>
            <a:endParaRPr lang="en-US" dirty="0"/>
          </a:p>
        </p:txBody>
      </p:sp>
    </p:spTree>
    <p:extLst>
      <p:ext uri="{BB962C8B-B14F-4D97-AF65-F5344CB8AC3E}">
        <p14:creationId xmlns:p14="http://schemas.microsoft.com/office/powerpoint/2010/main" val="1169025487"/>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77" r:id="rId3"/>
    <p:sldLayoutId id="2147483751" r:id="rId4"/>
    <p:sldLayoutId id="2147483783" r:id="rId5"/>
    <p:sldLayoutId id="2147483752" r:id="rId6"/>
    <p:sldLayoutId id="2147483753" r:id="rId7"/>
    <p:sldLayoutId id="2147483754" r:id="rId8"/>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5400" kern="1200">
          <a:solidFill>
            <a:srgbClr val="289FD7"/>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rgbClr val="61708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rgbClr val="61708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rgbClr val="61708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rgbClr val="61708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rgbClr val="61708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60798" y="416496"/>
            <a:ext cx="11079822"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60798" y="1876996"/>
            <a:ext cx="11079822" cy="421557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9"/>
          <a:stretch>
            <a:fillRect/>
          </a:stretch>
        </p:blipFill>
        <p:spPr>
          <a:xfrm>
            <a:off x="448633" y="-1916710"/>
            <a:ext cx="1916710" cy="1916710"/>
          </a:xfrm>
          <a:prstGeom prst="rect">
            <a:avLst/>
          </a:prstGeom>
        </p:spPr>
      </p:pic>
      <p:sp>
        <p:nvSpPr>
          <p:cNvPr id="8" name="Rectangle 7"/>
          <p:cNvSpPr/>
          <p:nvPr userDrawn="1"/>
        </p:nvSpPr>
        <p:spPr>
          <a:xfrm>
            <a:off x="2516172" y="-1299953"/>
            <a:ext cx="848413" cy="683197"/>
          </a:xfrm>
          <a:prstGeom prst="rect">
            <a:avLst/>
          </a:prstGeom>
          <a:solidFill>
            <a:srgbClr val="28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3468279" y="-1299953"/>
            <a:ext cx="848413" cy="683197"/>
          </a:xfrm>
          <a:prstGeom prst="rect">
            <a:avLst/>
          </a:prstGeom>
          <a:solidFill>
            <a:srgbClr val="80B9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4467521" y="-1299953"/>
            <a:ext cx="848413" cy="683197"/>
          </a:xfrm>
          <a:prstGeom prst="rect">
            <a:avLst/>
          </a:prstGeom>
          <a:solidFill>
            <a:srgbClr val="3C4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5400774" y="-1299953"/>
            <a:ext cx="848413" cy="683197"/>
          </a:xfrm>
          <a:prstGeom prst="rect">
            <a:avLst/>
          </a:prstGeom>
          <a:solidFill>
            <a:srgbClr val="E34F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6334027" y="-1299953"/>
            <a:ext cx="848413" cy="683197"/>
          </a:xfrm>
          <a:prstGeom prst="rect">
            <a:avLst/>
          </a:prstGeom>
          <a:solidFill>
            <a:srgbClr val="0171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7304987" y="-1299953"/>
            <a:ext cx="848413" cy="683197"/>
          </a:xfrm>
          <a:prstGeom prst="rect">
            <a:avLst/>
          </a:prstGeom>
          <a:solidFill>
            <a:srgbClr val="1D43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 y="0"/>
            <a:ext cx="123290" cy="6858000"/>
          </a:xfrm>
          <a:prstGeom prst="rect">
            <a:avLst/>
          </a:prstGeom>
          <a:solidFill>
            <a:srgbClr val="3C4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17"/>
          <p:cNvSpPr>
            <a:spLocks noGrp="1"/>
          </p:cNvSpPr>
          <p:nvPr>
            <p:ph type="sldNum" sz="quarter" idx="4"/>
          </p:nvPr>
        </p:nvSpPr>
        <p:spPr>
          <a:xfrm>
            <a:off x="8897420" y="6274158"/>
            <a:ext cx="2743200" cy="365125"/>
          </a:xfrm>
          <a:prstGeom prst="rect">
            <a:avLst/>
          </a:prstGeom>
        </p:spPr>
        <p:txBody>
          <a:bodyPr vert="horz" lIns="91440" tIns="45720" rIns="91440" bIns="45720" rtlCol="0" anchor="ctr"/>
          <a:lstStyle>
            <a:lvl1pPr algn="r">
              <a:defRPr lang="en-US" smtClean="0">
                <a:solidFill>
                  <a:srgbClr val="617081"/>
                </a:solidFill>
              </a:defRPr>
            </a:lvl1pPr>
          </a:lstStyle>
          <a:p>
            <a:fld id="{0D099E2A-118A-4377-8F98-2DF40BCBA9FE}" type="slidenum">
              <a:rPr lang="en-US" smtClean="0"/>
              <a:pPr/>
              <a:t>‹#›</a:t>
            </a:fld>
            <a:endParaRPr lang="en-US" dirty="0"/>
          </a:p>
        </p:txBody>
      </p:sp>
    </p:spTree>
    <p:extLst>
      <p:ext uri="{BB962C8B-B14F-4D97-AF65-F5344CB8AC3E}">
        <p14:creationId xmlns:p14="http://schemas.microsoft.com/office/powerpoint/2010/main" val="4194142146"/>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78" r:id="rId3"/>
    <p:sldLayoutId id="2147483761" r:id="rId4"/>
    <p:sldLayoutId id="2147483762" r:id="rId5"/>
    <p:sldLayoutId id="2147483763" r:id="rId6"/>
    <p:sldLayoutId id="2147483764" r:id="rId7"/>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5400" kern="1200">
          <a:solidFill>
            <a:srgbClr val="289FD7"/>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3C454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60798" y="416496"/>
            <a:ext cx="11079822"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60798" y="1876996"/>
            <a:ext cx="11079822" cy="421557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12"/>
          <a:stretch>
            <a:fillRect/>
          </a:stretch>
        </p:blipFill>
        <p:spPr>
          <a:xfrm>
            <a:off x="448633" y="-1916710"/>
            <a:ext cx="1916710" cy="1916710"/>
          </a:xfrm>
          <a:prstGeom prst="rect">
            <a:avLst/>
          </a:prstGeom>
        </p:spPr>
      </p:pic>
      <p:sp>
        <p:nvSpPr>
          <p:cNvPr id="8" name="Rectangle 7"/>
          <p:cNvSpPr/>
          <p:nvPr userDrawn="1"/>
        </p:nvSpPr>
        <p:spPr>
          <a:xfrm>
            <a:off x="2516172" y="-1299953"/>
            <a:ext cx="848413" cy="683197"/>
          </a:xfrm>
          <a:prstGeom prst="rect">
            <a:avLst/>
          </a:prstGeom>
          <a:solidFill>
            <a:srgbClr val="28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userDrawn="1"/>
        </p:nvSpPr>
        <p:spPr>
          <a:xfrm>
            <a:off x="3468279" y="-1299953"/>
            <a:ext cx="848413" cy="683197"/>
          </a:xfrm>
          <a:prstGeom prst="rect">
            <a:avLst/>
          </a:prstGeom>
          <a:solidFill>
            <a:srgbClr val="80B9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Rectangle 9"/>
          <p:cNvSpPr/>
          <p:nvPr userDrawn="1"/>
        </p:nvSpPr>
        <p:spPr>
          <a:xfrm>
            <a:off x="4467521" y="-1299953"/>
            <a:ext cx="848413" cy="683197"/>
          </a:xfrm>
          <a:prstGeom prst="rect">
            <a:avLst/>
          </a:prstGeom>
          <a:solidFill>
            <a:srgbClr val="3C4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Rectangle 10"/>
          <p:cNvSpPr/>
          <p:nvPr userDrawn="1"/>
        </p:nvSpPr>
        <p:spPr>
          <a:xfrm>
            <a:off x="5400774" y="-1299953"/>
            <a:ext cx="848413" cy="683197"/>
          </a:xfrm>
          <a:prstGeom prst="rect">
            <a:avLst/>
          </a:prstGeom>
          <a:solidFill>
            <a:srgbClr val="E34F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userDrawn="1"/>
        </p:nvSpPr>
        <p:spPr>
          <a:xfrm>
            <a:off x="6334027" y="-1299953"/>
            <a:ext cx="848413" cy="683197"/>
          </a:xfrm>
          <a:prstGeom prst="rect">
            <a:avLst/>
          </a:prstGeom>
          <a:solidFill>
            <a:srgbClr val="0171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Rectangle 12"/>
          <p:cNvSpPr/>
          <p:nvPr userDrawn="1"/>
        </p:nvSpPr>
        <p:spPr>
          <a:xfrm>
            <a:off x="7304987" y="-1299953"/>
            <a:ext cx="848413" cy="683197"/>
          </a:xfrm>
          <a:prstGeom prst="rect">
            <a:avLst/>
          </a:prstGeom>
          <a:solidFill>
            <a:srgbClr val="1D43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14"/>
          <p:cNvSpPr/>
          <p:nvPr userDrawn="1"/>
        </p:nvSpPr>
        <p:spPr>
          <a:xfrm>
            <a:off x="1" y="0"/>
            <a:ext cx="123290" cy="6858000"/>
          </a:xfrm>
          <a:prstGeom prst="rect">
            <a:avLst/>
          </a:prstGeom>
          <a:solidFill>
            <a:srgbClr val="6170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Slide Number Placeholder 17"/>
          <p:cNvSpPr>
            <a:spLocks noGrp="1"/>
          </p:cNvSpPr>
          <p:nvPr>
            <p:ph type="sldNum" sz="quarter" idx="4"/>
          </p:nvPr>
        </p:nvSpPr>
        <p:spPr>
          <a:xfrm>
            <a:off x="8897420" y="6274158"/>
            <a:ext cx="2743200" cy="365125"/>
          </a:xfrm>
          <a:prstGeom prst="rect">
            <a:avLst/>
          </a:prstGeom>
        </p:spPr>
        <p:txBody>
          <a:bodyPr vert="horz" lIns="91440" tIns="45720" rIns="91440" bIns="45720" rtlCol="0" anchor="ctr"/>
          <a:lstStyle>
            <a:lvl1pPr algn="r">
              <a:defRPr lang="en-US" smtClean="0">
                <a:solidFill>
                  <a:srgbClr val="617081"/>
                </a:solidFill>
              </a:defRPr>
            </a:lvl1pPr>
          </a:lstStyle>
          <a:p>
            <a:fld id="{0D099E2A-118A-4377-8F98-2DF40BCBA9FE}" type="slidenum">
              <a:rPr/>
              <a:pPr/>
              <a:t>‹#›</a:t>
            </a:fld>
            <a:endParaRPr dirty="0"/>
          </a:p>
        </p:txBody>
      </p:sp>
    </p:spTree>
    <p:extLst>
      <p:ext uri="{BB962C8B-B14F-4D97-AF65-F5344CB8AC3E}">
        <p14:creationId xmlns:p14="http://schemas.microsoft.com/office/powerpoint/2010/main" val="387147829"/>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5400" kern="1200">
          <a:solidFill>
            <a:srgbClr val="289FD7"/>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0133" y="2055604"/>
            <a:ext cx="11592484" cy="1325563"/>
          </a:xfrm>
        </p:spPr>
        <p:txBody>
          <a:bodyPr/>
          <a:lstStyle/>
          <a:p>
            <a:r>
              <a:rPr lang="en-US" sz="6600" dirty="0"/>
              <a:t>Building cross-platform apps with </a:t>
            </a:r>
            <a:r>
              <a:rPr lang="en-US" sz="6600" dirty="0" err="1"/>
              <a:t>Xamarin</a:t>
            </a:r>
            <a:r>
              <a:rPr lang="en-US" sz="6600" dirty="0"/>
              <a:t> and Azure Mobile services</a:t>
            </a:r>
            <a:endParaRPr lang="en-US" sz="7200" dirty="0"/>
          </a:p>
        </p:txBody>
      </p:sp>
      <p:sp>
        <p:nvSpPr>
          <p:cNvPr id="6" name="Text Placeholder 5"/>
          <p:cNvSpPr>
            <a:spLocks noGrp="1"/>
          </p:cNvSpPr>
          <p:nvPr>
            <p:ph type="body" sz="quarter" idx="10"/>
          </p:nvPr>
        </p:nvSpPr>
        <p:spPr>
          <a:xfrm>
            <a:off x="5461000" y="3996267"/>
            <a:ext cx="6351617" cy="2319217"/>
          </a:xfrm>
        </p:spPr>
        <p:txBody>
          <a:bodyPr>
            <a:normAutofit/>
          </a:bodyPr>
          <a:lstStyle/>
          <a:p>
            <a:r>
              <a:rPr lang="en-US" sz="2400" dirty="0" smtClean="0"/>
              <a:t>Cristian Civera</a:t>
            </a:r>
            <a:endParaRPr lang="en-US" sz="2400" dirty="0"/>
          </a:p>
          <a:p>
            <a:r>
              <a:rPr lang="it-IT" dirty="0" smtClean="0">
                <a:solidFill>
                  <a:schemeClr val="accent6">
                    <a:lumMod val="40000"/>
                    <a:lumOff val="60000"/>
                    <a:alpha val="98000"/>
                  </a:schemeClr>
                </a:solidFill>
              </a:rPr>
              <a:t>Senior Software Architect</a:t>
            </a:r>
          </a:p>
          <a:p>
            <a:r>
              <a:rPr lang="it-IT" dirty="0" smtClean="0">
                <a:solidFill>
                  <a:schemeClr val="accent6">
                    <a:lumMod val="40000"/>
                    <a:lumOff val="60000"/>
                    <a:alpha val="98000"/>
                  </a:schemeClr>
                </a:solidFill>
              </a:rPr>
              <a:t>Microsoft MVP ASP.NET</a:t>
            </a:r>
            <a:endParaRPr lang="en-US" dirty="0">
              <a:solidFill>
                <a:schemeClr val="accent6">
                  <a:lumMod val="40000"/>
                  <a:lumOff val="60000"/>
                  <a:alpha val="98000"/>
                </a:schemeClr>
              </a:solidFill>
            </a:endParaRPr>
          </a:p>
          <a:p>
            <a:endParaRPr lang="en-US" dirty="0">
              <a:solidFill>
                <a:schemeClr val="accent6">
                  <a:lumMod val="40000"/>
                  <a:lumOff val="60000"/>
                  <a:alpha val="98000"/>
                </a:schemeClr>
              </a:solidFill>
            </a:endParaRPr>
          </a:p>
          <a:p>
            <a:r>
              <a:rPr lang="en-US" dirty="0">
                <a:solidFill>
                  <a:schemeClr val="accent6">
                    <a:lumMod val="40000"/>
                    <a:lumOff val="60000"/>
                    <a:alpha val="98000"/>
                  </a:schemeClr>
                </a:solidFill>
              </a:rPr>
              <a:t>Email: </a:t>
            </a:r>
            <a:r>
              <a:rPr lang="en-US" dirty="0" smtClean="0">
                <a:solidFill>
                  <a:schemeClr val="accent6">
                    <a:lumMod val="40000"/>
                    <a:lumOff val="60000"/>
                    <a:alpha val="98000"/>
                  </a:schemeClr>
                </a:solidFill>
              </a:rPr>
              <a:t>cristian@cristiancivera.com</a:t>
            </a:r>
            <a:endParaRPr lang="en-US" dirty="0">
              <a:solidFill>
                <a:schemeClr val="accent6">
                  <a:lumMod val="40000"/>
                  <a:lumOff val="60000"/>
                  <a:alpha val="98000"/>
                </a:schemeClr>
              </a:solidFill>
            </a:endParaRPr>
          </a:p>
          <a:p>
            <a:r>
              <a:rPr lang="en-US" dirty="0">
                <a:solidFill>
                  <a:schemeClr val="accent6">
                    <a:lumMod val="40000"/>
                    <a:lumOff val="60000"/>
                    <a:alpha val="98000"/>
                  </a:schemeClr>
                </a:solidFill>
              </a:rPr>
              <a:t>Twitter: </a:t>
            </a:r>
            <a:r>
              <a:rPr lang="en-US" dirty="0" smtClean="0">
                <a:solidFill>
                  <a:schemeClr val="accent6">
                    <a:lumMod val="40000"/>
                    <a:lumOff val="60000"/>
                    <a:alpha val="98000"/>
                  </a:schemeClr>
                </a:solidFill>
              </a:rPr>
              <a:t>@</a:t>
            </a:r>
            <a:r>
              <a:rPr lang="en-US" dirty="0" err="1" smtClean="0">
                <a:solidFill>
                  <a:schemeClr val="accent6">
                    <a:lumMod val="40000"/>
                    <a:lumOff val="60000"/>
                    <a:alpha val="98000"/>
                  </a:schemeClr>
                </a:solidFill>
              </a:rPr>
              <a:t>cristiancivera</a:t>
            </a:r>
            <a:endParaRPr lang="en-US" dirty="0">
              <a:solidFill>
                <a:schemeClr val="accent6">
                  <a:lumMod val="40000"/>
                  <a:lumOff val="60000"/>
                  <a:alpha val="98000"/>
                </a:schemeClr>
              </a:solidFill>
            </a:endParaRPr>
          </a:p>
        </p:txBody>
      </p:sp>
      <p:pic>
        <p:nvPicPr>
          <p:cNvPr id="7"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746" y="5742992"/>
            <a:ext cx="1717477" cy="572492"/>
          </a:xfrm>
          <a:prstGeom prst="rect">
            <a:avLst/>
          </a:prstGeom>
          <a:solidFill>
            <a:srgbClr val="FFFFFF">
              <a:shade val="85000"/>
            </a:srgbClr>
          </a:solidFill>
          <a:ln w="190500" cap="sq">
            <a:noFill/>
            <a:miter lim="800000"/>
          </a:ln>
          <a:effectLst>
            <a:outerShdw blurRad="65000" dist="50800" dir="12900000" kx="195000" ky="145000" algn="tl" rotWithShape="0">
              <a:srgbClr val="000000">
                <a:alpha val="30000"/>
              </a:srgbClr>
            </a:outerShdw>
          </a:effectLst>
          <a:extLst/>
        </p:spPr>
      </p:pic>
    </p:spTree>
    <p:extLst>
      <p:ext uri="{BB962C8B-B14F-4D97-AF65-F5344CB8AC3E}">
        <p14:creationId xmlns:p14="http://schemas.microsoft.com/office/powerpoint/2010/main" val="26380997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Demo</a:t>
            </a:r>
            <a:endParaRPr lang="en-US" dirty="0"/>
          </a:p>
        </p:txBody>
      </p:sp>
      <p:sp>
        <p:nvSpPr>
          <p:cNvPr id="4" name="Subtitle 3"/>
          <p:cNvSpPr>
            <a:spLocks noGrp="1"/>
          </p:cNvSpPr>
          <p:nvPr>
            <p:ph type="subTitle" idx="1"/>
          </p:nvPr>
        </p:nvSpPr>
        <p:spPr/>
        <p:txBody>
          <a:bodyPr/>
          <a:lstStyle/>
          <a:p>
            <a:r>
              <a:rPr lang="en-US" dirty="0" smtClean="0"/>
              <a:t>Client iOS e </a:t>
            </a:r>
            <a:r>
              <a:rPr lang="en-US" dirty="0" err="1" smtClean="0"/>
              <a:t>Xamarin</a:t>
            </a:r>
            <a:endParaRPr lang="en-US" dirty="0"/>
          </a:p>
        </p:txBody>
      </p:sp>
    </p:spTree>
    <p:extLst>
      <p:ext uri="{BB962C8B-B14F-4D97-AF65-F5344CB8AC3E}">
        <p14:creationId xmlns:p14="http://schemas.microsoft.com/office/powerpoint/2010/main" val="16616267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Autenticazione e </a:t>
            </a:r>
            <a:r>
              <a:rPr lang="it-IT" dirty="0" err="1" smtClean="0"/>
              <a:t>autorizazzione</a:t>
            </a:r>
            <a:endParaRPr lang="en-US" dirty="0"/>
          </a:p>
        </p:txBody>
      </p:sp>
      <p:sp>
        <p:nvSpPr>
          <p:cNvPr id="3" name="Content Placeholder 2"/>
          <p:cNvSpPr>
            <a:spLocks noGrp="1"/>
          </p:cNvSpPr>
          <p:nvPr>
            <p:ph idx="1"/>
          </p:nvPr>
        </p:nvSpPr>
        <p:spPr/>
        <p:txBody>
          <a:bodyPr/>
          <a:lstStyle/>
          <a:p>
            <a:r>
              <a:rPr lang="it-IT" dirty="0" smtClean="0"/>
              <a:t>Server e client side</a:t>
            </a:r>
          </a:p>
          <a:p>
            <a:r>
              <a:rPr lang="it-IT" dirty="0" smtClean="0"/>
              <a:t>Tipi: Microsoft Account, Google, </a:t>
            </a:r>
            <a:r>
              <a:rPr lang="it-IT" dirty="0" err="1" smtClean="0"/>
              <a:t>Facebook</a:t>
            </a:r>
            <a:r>
              <a:rPr lang="it-IT" dirty="0" smtClean="0"/>
              <a:t>, </a:t>
            </a:r>
            <a:r>
              <a:rPr lang="it-IT" dirty="0" err="1" smtClean="0"/>
              <a:t>Twitter</a:t>
            </a:r>
            <a:r>
              <a:rPr lang="it-IT" dirty="0" smtClean="0"/>
              <a:t>, AD</a:t>
            </a:r>
          </a:p>
          <a:p>
            <a:r>
              <a:rPr lang="it-IT" dirty="0" smtClean="0"/>
              <a:t>Oggetto server User</a:t>
            </a:r>
          </a:p>
          <a:p>
            <a:r>
              <a:rPr lang="it-IT" dirty="0" smtClean="0"/>
              <a:t>Permessi di accesso CRUD sulle singole tabelle</a:t>
            </a:r>
          </a:p>
          <a:p>
            <a:pPr lvl="1"/>
            <a:r>
              <a:rPr lang="it-IT" dirty="0" smtClean="0"/>
              <a:t>Oppure custom script</a:t>
            </a:r>
          </a:p>
          <a:p>
            <a:r>
              <a:rPr lang="it-IT" dirty="0" smtClean="0"/>
              <a:t>Accesso </a:t>
            </a:r>
            <a:r>
              <a:rPr lang="it-IT" dirty="0" err="1" smtClean="0"/>
              <a:t>admin</a:t>
            </a:r>
            <a:r>
              <a:rPr lang="it-IT" dirty="0" smtClean="0"/>
              <a:t> per automazioni</a:t>
            </a:r>
            <a:endParaRPr lang="en-US" dirty="0"/>
          </a:p>
        </p:txBody>
      </p:sp>
      <p:sp>
        <p:nvSpPr>
          <p:cNvPr id="4" name="Slide Number Placeholder 3"/>
          <p:cNvSpPr>
            <a:spLocks noGrp="1"/>
          </p:cNvSpPr>
          <p:nvPr>
            <p:ph type="sldNum" sz="quarter" idx="12"/>
          </p:nvPr>
        </p:nvSpPr>
        <p:spPr/>
        <p:txBody>
          <a:bodyPr/>
          <a:lstStyle/>
          <a:p>
            <a:fld id="{0A164282-434E-41D4-9582-783D542A7B68}" type="slidenum">
              <a:rPr lang="en-US" smtClean="0"/>
              <a:t>11</a:t>
            </a:fld>
            <a:endParaRPr lang="en-US"/>
          </a:p>
        </p:txBody>
      </p:sp>
    </p:spTree>
    <p:extLst>
      <p:ext uri="{BB962C8B-B14F-4D97-AF65-F5344CB8AC3E}">
        <p14:creationId xmlns:p14="http://schemas.microsoft.com/office/powerpoint/2010/main" val="39250675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Validazione</a:t>
            </a:r>
            <a:endParaRPr lang="en-US" dirty="0"/>
          </a:p>
        </p:txBody>
      </p:sp>
      <p:sp>
        <p:nvSpPr>
          <p:cNvPr id="3" name="Content Placeholder 2"/>
          <p:cNvSpPr>
            <a:spLocks noGrp="1"/>
          </p:cNvSpPr>
          <p:nvPr>
            <p:ph idx="1"/>
          </p:nvPr>
        </p:nvSpPr>
        <p:spPr/>
        <p:txBody>
          <a:bodyPr/>
          <a:lstStyle/>
          <a:p>
            <a:r>
              <a:rPr lang="it-IT" dirty="0"/>
              <a:t>Custom </a:t>
            </a:r>
            <a:r>
              <a:rPr lang="it-IT" dirty="0" smtClean="0"/>
              <a:t>script</a:t>
            </a:r>
            <a:r>
              <a:rPr lang="en-US" dirty="0" smtClean="0"/>
              <a:t> per le </a:t>
            </a:r>
            <a:r>
              <a:rPr lang="en-US" dirty="0" err="1" smtClean="0"/>
              <a:t>operazioni</a:t>
            </a:r>
            <a:r>
              <a:rPr lang="en-US" dirty="0" smtClean="0"/>
              <a:t> CRUD</a:t>
            </a:r>
            <a:endParaRPr lang="it-IT" dirty="0" smtClean="0"/>
          </a:p>
          <a:p>
            <a:pPr lvl="1"/>
            <a:r>
              <a:rPr lang="it-IT" dirty="0" smtClean="0"/>
              <a:t>Accesso alla richiesta e alla risposta HTTP</a:t>
            </a:r>
          </a:p>
          <a:p>
            <a:r>
              <a:rPr lang="it-IT" dirty="0" smtClean="0"/>
              <a:t>HTTP status</a:t>
            </a:r>
          </a:p>
          <a:p>
            <a:r>
              <a:rPr lang="it-IT" dirty="0" smtClean="0"/>
              <a:t>Gestione client side dell’eccezione</a:t>
            </a:r>
          </a:p>
          <a:p>
            <a:r>
              <a:rPr lang="it-IT" dirty="0" smtClean="0"/>
              <a:t>Opzionale: validazione manuale client side</a:t>
            </a:r>
          </a:p>
        </p:txBody>
      </p:sp>
      <p:sp>
        <p:nvSpPr>
          <p:cNvPr id="4" name="Slide Number Placeholder 3"/>
          <p:cNvSpPr>
            <a:spLocks noGrp="1"/>
          </p:cNvSpPr>
          <p:nvPr>
            <p:ph type="sldNum" sz="quarter" idx="12"/>
          </p:nvPr>
        </p:nvSpPr>
        <p:spPr/>
        <p:txBody>
          <a:bodyPr/>
          <a:lstStyle/>
          <a:p>
            <a:fld id="{0A164282-434E-41D4-9582-783D542A7B68}" type="slidenum">
              <a:rPr lang="en-US" smtClean="0"/>
              <a:t>12</a:t>
            </a:fld>
            <a:endParaRPr lang="en-US"/>
          </a:p>
        </p:txBody>
      </p:sp>
    </p:spTree>
    <p:extLst>
      <p:ext uri="{BB962C8B-B14F-4D97-AF65-F5344CB8AC3E}">
        <p14:creationId xmlns:p14="http://schemas.microsoft.com/office/powerpoint/2010/main" val="8349323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Push</a:t>
            </a:r>
            <a:r>
              <a:rPr lang="it-IT" dirty="0" smtClean="0"/>
              <a:t> </a:t>
            </a:r>
            <a:r>
              <a:rPr lang="it-IT" dirty="0" err="1" smtClean="0"/>
              <a:t>notification</a:t>
            </a:r>
            <a:endParaRPr lang="en-US" dirty="0"/>
          </a:p>
        </p:txBody>
      </p:sp>
      <p:sp>
        <p:nvSpPr>
          <p:cNvPr id="3" name="Content Placeholder 2"/>
          <p:cNvSpPr>
            <a:spLocks noGrp="1"/>
          </p:cNvSpPr>
          <p:nvPr>
            <p:ph idx="1"/>
          </p:nvPr>
        </p:nvSpPr>
        <p:spPr/>
        <p:txBody>
          <a:bodyPr/>
          <a:lstStyle/>
          <a:p>
            <a:r>
              <a:rPr lang="it-IT" dirty="0" smtClean="0"/>
              <a:t>Dobbiamo occuparci di memorizzare i canali</a:t>
            </a:r>
          </a:p>
          <a:p>
            <a:r>
              <a:rPr lang="it-IT" dirty="0" smtClean="0"/>
              <a:t>API </a:t>
            </a:r>
            <a:r>
              <a:rPr lang="it-IT" dirty="0" err="1" smtClean="0"/>
              <a:t>NodeJS</a:t>
            </a:r>
            <a:r>
              <a:rPr lang="it-IT" dirty="0" smtClean="0"/>
              <a:t> per inviare le </a:t>
            </a:r>
            <a:r>
              <a:rPr lang="it-IT" dirty="0" err="1" smtClean="0"/>
              <a:t>push</a:t>
            </a:r>
            <a:endParaRPr lang="it-IT" dirty="0" smtClean="0"/>
          </a:p>
          <a:p>
            <a:r>
              <a:rPr lang="it-IT" dirty="0" smtClean="0"/>
              <a:t>In alternativa Notification </a:t>
            </a:r>
            <a:r>
              <a:rPr lang="it-IT" dirty="0" err="1" smtClean="0"/>
              <a:t>Hub</a:t>
            </a:r>
            <a:endParaRPr lang="it-IT" dirty="0" smtClean="0"/>
          </a:p>
          <a:p>
            <a:pPr lvl="1"/>
            <a:r>
              <a:rPr lang="it-IT" dirty="0" smtClean="0"/>
              <a:t>Gestione delle registrazioni</a:t>
            </a:r>
          </a:p>
          <a:p>
            <a:pPr lvl="1"/>
            <a:r>
              <a:rPr lang="it-IT" dirty="0" smtClean="0"/>
              <a:t>Invio automatico</a:t>
            </a:r>
          </a:p>
          <a:p>
            <a:pPr lvl="1"/>
            <a:r>
              <a:rPr lang="it-IT" dirty="0" smtClean="0"/>
              <a:t>Scalabile</a:t>
            </a:r>
            <a:endParaRPr lang="en-US" dirty="0"/>
          </a:p>
        </p:txBody>
      </p:sp>
      <p:sp>
        <p:nvSpPr>
          <p:cNvPr id="4" name="Slide Number Placeholder 3"/>
          <p:cNvSpPr>
            <a:spLocks noGrp="1"/>
          </p:cNvSpPr>
          <p:nvPr>
            <p:ph type="sldNum" sz="quarter" idx="12"/>
          </p:nvPr>
        </p:nvSpPr>
        <p:spPr/>
        <p:txBody>
          <a:bodyPr/>
          <a:lstStyle/>
          <a:p>
            <a:fld id="{0A164282-434E-41D4-9582-783D542A7B68}" type="slidenum">
              <a:rPr lang="en-US" smtClean="0"/>
              <a:t>13</a:t>
            </a:fld>
            <a:endParaRPr lang="en-US"/>
          </a:p>
        </p:txBody>
      </p:sp>
    </p:spTree>
    <p:extLst>
      <p:ext uri="{BB962C8B-B14F-4D97-AF65-F5344CB8AC3E}">
        <p14:creationId xmlns:p14="http://schemas.microsoft.com/office/powerpoint/2010/main" val="6464666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Scheduler</a:t>
            </a:r>
            <a:endParaRPr lang="en-US" dirty="0"/>
          </a:p>
        </p:txBody>
      </p:sp>
      <p:sp>
        <p:nvSpPr>
          <p:cNvPr id="3" name="Content Placeholder 2"/>
          <p:cNvSpPr>
            <a:spLocks noGrp="1"/>
          </p:cNvSpPr>
          <p:nvPr>
            <p:ph idx="1"/>
          </p:nvPr>
        </p:nvSpPr>
        <p:spPr/>
        <p:txBody>
          <a:bodyPr/>
          <a:lstStyle/>
          <a:p>
            <a:r>
              <a:rPr lang="it-IT" dirty="0" smtClean="0"/>
              <a:t>Esecuzione di script</a:t>
            </a:r>
          </a:p>
          <a:p>
            <a:pPr lvl="1"/>
            <a:r>
              <a:rPr lang="it-IT" dirty="0" smtClean="0"/>
              <a:t>Su richiesta</a:t>
            </a:r>
          </a:p>
          <a:p>
            <a:pPr lvl="1"/>
            <a:r>
              <a:rPr lang="it-IT" dirty="0" smtClean="0"/>
              <a:t>Ad intervalli</a:t>
            </a:r>
          </a:p>
          <a:p>
            <a:r>
              <a:rPr lang="it-IT" dirty="0" smtClean="0"/>
              <a:t>Accesso completo a tabelle</a:t>
            </a:r>
          </a:p>
          <a:p>
            <a:r>
              <a:rPr lang="it-IT" dirty="0" smtClean="0"/>
              <a:t>Può inviare </a:t>
            </a:r>
            <a:r>
              <a:rPr lang="it-IT" dirty="0" err="1" smtClean="0"/>
              <a:t>push</a:t>
            </a:r>
            <a:r>
              <a:rPr lang="it-IT" dirty="0" smtClean="0"/>
              <a:t> o manipolare dati</a:t>
            </a:r>
          </a:p>
          <a:p>
            <a:r>
              <a:rPr lang="it-IT" dirty="0" smtClean="0"/>
              <a:t>Debugging: </a:t>
            </a:r>
            <a:r>
              <a:rPr lang="en-US" dirty="0" smtClean="0"/>
              <a:t>console.*</a:t>
            </a:r>
            <a:endParaRPr lang="en-US" dirty="0"/>
          </a:p>
        </p:txBody>
      </p:sp>
      <p:sp>
        <p:nvSpPr>
          <p:cNvPr id="4" name="Slide Number Placeholder 3"/>
          <p:cNvSpPr>
            <a:spLocks noGrp="1"/>
          </p:cNvSpPr>
          <p:nvPr>
            <p:ph type="sldNum" sz="quarter" idx="12"/>
          </p:nvPr>
        </p:nvSpPr>
        <p:spPr/>
        <p:txBody>
          <a:bodyPr/>
          <a:lstStyle/>
          <a:p>
            <a:fld id="{0A164282-434E-41D4-9582-783D542A7B68}" type="slidenum">
              <a:rPr lang="en-US" smtClean="0"/>
              <a:t>14</a:t>
            </a:fld>
            <a:endParaRPr lang="en-US"/>
          </a:p>
        </p:txBody>
      </p:sp>
    </p:spTree>
    <p:extLst>
      <p:ext uri="{BB962C8B-B14F-4D97-AF65-F5344CB8AC3E}">
        <p14:creationId xmlns:p14="http://schemas.microsoft.com/office/powerpoint/2010/main" val="32681172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NodeJS</a:t>
            </a:r>
            <a:r>
              <a:rPr lang="it-IT" dirty="0" smtClean="0"/>
              <a:t> </a:t>
            </a:r>
            <a:r>
              <a:rPr lang="it-IT" dirty="0" err="1" smtClean="0"/>
              <a:t>libraries</a:t>
            </a:r>
            <a:endParaRPr lang="en-US" dirty="0"/>
          </a:p>
        </p:txBody>
      </p:sp>
      <p:sp>
        <p:nvSpPr>
          <p:cNvPr id="3" name="Content Placeholder 2"/>
          <p:cNvSpPr>
            <a:spLocks noGrp="1"/>
          </p:cNvSpPr>
          <p:nvPr>
            <p:ph idx="1"/>
          </p:nvPr>
        </p:nvSpPr>
        <p:spPr/>
        <p:txBody>
          <a:bodyPr/>
          <a:lstStyle/>
          <a:p>
            <a:r>
              <a:rPr lang="it-IT" dirty="0" err="1" smtClean="0"/>
              <a:t>MSSql</a:t>
            </a:r>
            <a:endParaRPr lang="it-IT" dirty="0" smtClean="0"/>
          </a:p>
          <a:p>
            <a:r>
              <a:rPr lang="it-IT" dirty="0" smtClean="0"/>
              <a:t>Http</a:t>
            </a:r>
          </a:p>
          <a:p>
            <a:r>
              <a:rPr lang="it-IT" dirty="0"/>
              <a:t>E-mail: </a:t>
            </a:r>
            <a:r>
              <a:rPr lang="it-IT" dirty="0" err="1"/>
              <a:t>SendGrid</a:t>
            </a:r>
            <a:endParaRPr lang="it-IT" dirty="0"/>
          </a:p>
          <a:p>
            <a:r>
              <a:rPr lang="it-IT" dirty="0"/>
              <a:t>SMS: </a:t>
            </a:r>
            <a:r>
              <a:rPr lang="en-US" dirty="0" err="1" smtClean="0"/>
              <a:t>Twilio</a:t>
            </a:r>
            <a:endParaRPr lang="en-US" dirty="0" smtClean="0"/>
          </a:p>
          <a:p>
            <a:r>
              <a:rPr lang="it-IT" dirty="0" smtClean="0"/>
              <a:t>Qualsiasi altro componente</a:t>
            </a:r>
            <a:endParaRPr lang="en-US" dirty="0"/>
          </a:p>
        </p:txBody>
      </p:sp>
      <p:sp>
        <p:nvSpPr>
          <p:cNvPr id="4" name="Slide Number Placeholder 3"/>
          <p:cNvSpPr>
            <a:spLocks noGrp="1"/>
          </p:cNvSpPr>
          <p:nvPr>
            <p:ph type="sldNum" sz="quarter" idx="12"/>
          </p:nvPr>
        </p:nvSpPr>
        <p:spPr/>
        <p:txBody>
          <a:bodyPr/>
          <a:lstStyle/>
          <a:p>
            <a:fld id="{0A164282-434E-41D4-9582-783D542A7B68}" type="slidenum">
              <a:rPr lang="en-US" smtClean="0"/>
              <a:t>15</a:t>
            </a:fld>
            <a:endParaRPr lang="en-US"/>
          </a:p>
        </p:txBody>
      </p:sp>
    </p:spTree>
    <p:extLst>
      <p:ext uri="{BB962C8B-B14F-4D97-AF65-F5344CB8AC3E}">
        <p14:creationId xmlns:p14="http://schemas.microsoft.com/office/powerpoint/2010/main" val="40187872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3444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111250" y="415925"/>
            <a:ext cx="11080750" cy="1325563"/>
          </a:xfrm>
        </p:spPr>
        <p:txBody>
          <a:bodyPr/>
          <a:lstStyle/>
          <a:p>
            <a:r>
              <a:rPr lang="en-US" dirty="0" smtClean="0"/>
              <a:t>Agenda</a:t>
            </a:r>
            <a:endParaRPr lang="en-US" dirty="0"/>
          </a:p>
        </p:txBody>
      </p:sp>
      <p:sp>
        <p:nvSpPr>
          <p:cNvPr id="5" name="Content Placeholder 4"/>
          <p:cNvSpPr>
            <a:spLocks noGrp="1"/>
          </p:cNvSpPr>
          <p:nvPr>
            <p:ph idx="4294967295"/>
          </p:nvPr>
        </p:nvSpPr>
        <p:spPr>
          <a:xfrm>
            <a:off x="1111250" y="1876425"/>
            <a:ext cx="11080750" cy="4216400"/>
          </a:xfrm>
        </p:spPr>
        <p:txBody>
          <a:bodyPr>
            <a:normAutofit lnSpcReduction="10000"/>
          </a:bodyPr>
          <a:lstStyle/>
          <a:p>
            <a:pPr marL="742950" indent="-742950">
              <a:lnSpc>
                <a:spcPct val="100000"/>
              </a:lnSpc>
              <a:buAutoNum type="arabicParenR"/>
            </a:pPr>
            <a:r>
              <a:rPr lang="en-US" sz="5400" dirty="0" err="1" smtClean="0">
                <a:latin typeface="+mj-lt"/>
              </a:rPr>
              <a:t>Panoramica</a:t>
            </a:r>
            <a:r>
              <a:rPr lang="en-US" sz="5400" dirty="0" smtClean="0">
                <a:latin typeface="+mj-lt"/>
              </a:rPr>
              <a:t> </a:t>
            </a:r>
            <a:r>
              <a:rPr lang="en-US" sz="5400" dirty="0" err="1" smtClean="0">
                <a:latin typeface="+mj-lt"/>
              </a:rPr>
              <a:t>su</a:t>
            </a:r>
            <a:r>
              <a:rPr lang="en-US" sz="5400" dirty="0" smtClean="0">
                <a:latin typeface="+mj-lt"/>
              </a:rPr>
              <a:t> Azure Mobile Services</a:t>
            </a:r>
          </a:p>
          <a:p>
            <a:pPr marL="742950" indent="-742950">
              <a:lnSpc>
                <a:spcPct val="100000"/>
              </a:lnSpc>
              <a:buAutoNum type="arabicParenR"/>
            </a:pPr>
            <a:r>
              <a:rPr lang="it-IT" sz="5400" dirty="0" err="1" smtClean="0">
                <a:latin typeface="+mj-lt"/>
              </a:rPr>
              <a:t>Xamarin</a:t>
            </a:r>
            <a:r>
              <a:rPr lang="it-IT" sz="5400" dirty="0" smtClean="0">
                <a:latin typeface="+mj-lt"/>
              </a:rPr>
              <a:t> Tools</a:t>
            </a:r>
            <a:endParaRPr lang="en-US" sz="5400" dirty="0" smtClean="0">
              <a:latin typeface="+mj-lt"/>
            </a:endParaRPr>
          </a:p>
          <a:p>
            <a:pPr marL="742950" indent="-742950">
              <a:lnSpc>
                <a:spcPct val="100000"/>
              </a:lnSpc>
              <a:buAutoNum type="arabicParenR"/>
            </a:pPr>
            <a:r>
              <a:rPr lang="it-IT" sz="5400" dirty="0" smtClean="0">
                <a:latin typeface="+mj-lt"/>
              </a:rPr>
              <a:t>Client </a:t>
            </a:r>
            <a:r>
              <a:rPr lang="it-IT" sz="5400" dirty="0" err="1" smtClean="0">
                <a:latin typeface="+mj-lt"/>
              </a:rPr>
              <a:t>iOS</a:t>
            </a:r>
            <a:r>
              <a:rPr lang="it-IT" sz="5400" dirty="0" smtClean="0">
                <a:latin typeface="+mj-lt"/>
              </a:rPr>
              <a:t> e </a:t>
            </a:r>
            <a:r>
              <a:rPr lang="it-IT" sz="5400" dirty="0" err="1" smtClean="0">
                <a:latin typeface="+mj-lt"/>
              </a:rPr>
              <a:t>Android</a:t>
            </a:r>
            <a:r>
              <a:rPr lang="it-IT" sz="5400" dirty="0" smtClean="0">
                <a:latin typeface="+mj-lt"/>
              </a:rPr>
              <a:t> per Mobile Services</a:t>
            </a:r>
            <a:endParaRPr lang="en-US" sz="5400" dirty="0">
              <a:latin typeface="+mj-lt"/>
            </a:endParaRPr>
          </a:p>
        </p:txBody>
      </p:sp>
    </p:spTree>
    <p:extLst>
      <p:ext uri="{BB962C8B-B14F-4D97-AF65-F5344CB8AC3E}">
        <p14:creationId xmlns:p14="http://schemas.microsoft.com/office/powerpoint/2010/main" val="29150224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Mobile service</a:t>
            </a:r>
            <a:endParaRPr lang="en-US" dirty="0"/>
          </a:p>
        </p:txBody>
      </p:sp>
      <p:sp>
        <p:nvSpPr>
          <p:cNvPr id="3" name="Content Placeholder 2"/>
          <p:cNvSpPr>
            <a:spLocks noGrp="1"/>
          </p:cNvSpPr>
          <p:nvPr>
            <p:ph idx="1"/>
          </p:nvPr>
        </p:nvSpPr>
        <p:spPr/>
        <p:txBody>
          <a:bodyPr>
            <a:normAutofit lnSpcReduction="10000"/>
          </a:bodyPr>
          <a:lstStyle/>
          <a:p>
            <a:r>
              <a:rPr lang="it-IT" dirty="0" smtClean="0"/>
              <a:t>Servizi REST CRUD</a:t>
            </a:r>
          </a:p>
          <a:p>
            <a:r>
              <a:rPr lang="it-IT" dirty="0" smtClean="0"/>
              <a:t>Custom API</a:t>
            </a:r>
          </a:p>
          <a:p>
            <a:r>
              <a:rPr lang="it-IT" dirty="0" smtClean="0"/>
              <a:t>Logiche </a:t>
            </a:r>
            <a:r>
              <a:rPr lang="it-IT" dirty="0" err="1" smtClean="0"/>
              <a:t>backend</a:t>
            </a:r>
            <a:endParaRPr lang="it-IT" dirty="0" smtClean="0"/>
          </a:p>
          <a:p>
            <a:pPr lvl="1"/>
            <a:r>
              <a:rPr lang="it-IT" dirty="0" err="1" smtClean="0"/>
              <a:t>NodeJS</a:t>
            </a:r>
            <a:endParaRPr lang="it-IT" dirty="0" smtClean="0"/>
          </a:p>
          <a:p>
            <a:pPr lvl="1"/>
            <a:r>
              <a:rPr lang="it-IT" dirty="0" smtClean="0"/>
              <a:t>.NET Framework</a:t>
            </a:r>
          </a:p>
          <a:p>
            <a:r>
              <a:rPr lang="it-IT" dirty="0" smtClean="0"/>
              <a:t>Basato sull’infrastruttura </a:t>
            </a:r>
            <a:r>
              <a:rPr lang="it-IT" dirty="0" smtClean="0"/>
              <a:t>di </a:t>
            </a:r>
            <a:r>
              <a:rPr lang="it-IT" dirty="0" err="1" smtClean="0"/>
              <a:t>Azure</a:t>
            </a:r>
            <a:endParaRPr lang="it-IT" dirty="0" smtClean="0"/>
          </a:p>
          <a:p>
            <a:pPr lvl="1"/>
            <a:r>
              <a:rPr lang="it-IT" dirty="0" smtClean="0"/>
              <a:t>Affidabilità e </a:t>
            </a:r>
            <a:r>
              <a:rPr lang="it-IT" dirty="0" smtClean="0"/>
              <a:t>scalabilità</a:t>
            </a:r>
            <a:endParaRPr lang="en-US" dirty="0"/>
          </a:p>
          <a:p>
            <a:r>
              <a:rPr lang="it-IT" dirty="0"/>
              <a:t>Free fino a 500K API </a:t>
            </a:r>
            <a:r>
              <a:rPr lang="it-IT" dirty="0" err="1"/>
              <a:t>calls</a:t>
            </a:r>
            <a:endParaRPr lang="it-IT" dirty="0"/>
          </a:p>
        </p:txBody>
      </p:sp>
      <p:sp>
        <p:nvSpPr>
          <p:cNvPr id="4" name="Slide Number Placeholder 3"/>
          <p:cNvSpPr>
            <a:spLocks noGrp="1"/>
          </p:cNvSpPr>
          <p:nvPr>
            <p:ph type="sldNum" sz="quarter" idx="12"/>
          </p:nvPr>
        </p:nvSpPr>
        <p:spPr/>
        <p:txBody>
          <a:bodyPr/>
          <a:lstStyle/>
          <a:p>
            <a:fld id="{0A164282-434E-41D4-9582-783D542A7B68}" type="slidenum">
              <a:rPr lang="en-US" smtClean="0"/>
              <a:t>3</a:t>
            </a:fld>
            <a:endParaRPr lang="en-US"/>
          </a:p>
        </p:txBody>
      </p:sp>
    </p:spTree>
    <p:extLst>
      <p:ext uri="{BB962C8B-B14F-4D97-AF65-F5344CB8AC3E}">
        <p14:creationId xmlns:p14="http://schemas.microsoft.com/office/powerpoint/2010/main" val="33332436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Mobile service</a:t>
            </a:r>
            <a:endParaRPr lang="en-US" dirty="0"/>
          </a:p>
        </p:txBody>
      </p:sp>
      <p:sp>
        <p:nvSpPr>
          <p:cNvPr id="3" name="Content Placeholder 2"/>
          <p:cNvSpPr>
            <a:spLocks noGrp="1"/>
          </p:cNvSpPr>
          <p:nvPr>
            <p:ph idx="1"/>
          </p:nvPr>
        </p:nvSpPr>
        <p:spPr/>
        <p:txBody>
          <a:bodyPr/>
          <a:lstStyle/>
          <a:p>
            <a:r>
              <a:rPr lang="it-IT" dirty="0" smtClean="0"/>
              <a:t>Gestisce le esigenze più comuni</a:t>
            </a:r>
          </a:p>
          <a:p>
            <a:pPr lvl="1"/>
            <a:r>
              <a:rPr lang="it-IT" dirty="0" smtClean="0"/>
              <a:t>Query</a:t>
            </a:r>
          </a:p>
          <a:p>
            <a:pPr lvl="1"/>
            <a:r>
              <a:rPr lang="it-IT" dirty="0" err="1" smtClean="0"/>
              <a:t>Dynamic</a:t>
            </a:r>
            <a:r>
              <a:rPr lang="it-IT" dirty="0" smtClean="0"/>
              <a:t> schema</a:t>
            </a:r>
          </a:p>
          <a:p>
            <a:pPr lvl="1"/>
            <a:r>
              <a:rPr lang="it-IT" dirty="0" smtClean="0"/>
              <a:t>Autenticazione (social e </a:t>
            </a:r>
            <a:r>
              <a:rPr lang="it-IT" dirty="0" err="1" smtClean="0"/>
              <a:t>active</a:t>
            </a:r>
            <a:r>
              <a:rPr lang="it-IT" dirty="0" smtClean="0"/>
              <a:t> directory) e autorizzazione</a:t>
            </a:r>
          </a:p>
          <a:p>
            <a:pPr lvl="1"/>
            <a:r>
              <a:rPr lang="it-IT" dirty="0" err="1" smtClean="0"/>
              <a:t>Scheduler</a:t>
            </a:r>
            <a:endParaRPr lang="it-IT" dirty="0" smtClean="0"/>
          </a:p>
          <a:p>
            <a:pPr lvl="1"/>
            <a:r>
              <a:rPr lang="it-IT" dirty="0" err="1" smtClean="0"/>
              <a:t>Push</a:t>
            </a:r>
            <a:r>
              <a:rPr lang="it-IT" dirty="0" smtClean="0"/>
              <a:t> </a:t>
            </a:r>
            <a:r>
              <a:rPr lang="it-IT" dirty="0" err="1" smtClean="0"/>
              <a:t>notification</a:t>
            </a:r>
            <a:endParaRPr lang="it-IT" dirty="0" smtClean="0"/>
          </a:p>
          <a:p>
            <a:r>
              <a:rPr lang="it-IT" dirty="0" smtClean="0"/>
              <a:t>Source control (</a:t>
            </a:r>
            <a:r>
              <a:rPr lang="it-IT" dirty="0" err="1" smtClean="0"/>
              <a:t>Git</a:t>
            </a:r>
            <a:r>
              <a:rPr lang="it-IT" dirty="0" smtClean="0"/>
              <a:t>, </a:t>
            </a:r>
            <a:r>
              <a:rPr lang="it-IT" dirty="0" err="1" smtClean="0"/>
              <a:t>Tfs</a:t>
            </a:r>
            <a:r>
              <a:rPr lang="it-IT" dirty="0" smtClean="0"/>
              <a:t>)</a:t>
            </a:r>
            <a:endParaRPr lang="en-US" dirty="0"/>
          </a:p>
        </p:txBody>
      </p:sp>
      <p:sp>
        <p:nvSpPr>
          <p:cNvPr id="4" name="Slide Number Placeholder 3"/>
          <p:cNvSpPr>
            <a:spLocks noGrp="1"/>
          </p:cNvSpPr>
          <p:nvPr>
            <p:ph type="sldNum" sz="quarter" idx="12"/>
          </p:nvPr>
        </p:nvSpPr>
        <p:spPr/>
        <p:txBody>
          <a:bodyPr/>
          <a:lstStyle/>
          <a:p>
            <a:fld id="{0A164282-434E-41D4-9582-783D542A7B68}" type="slidenum">
              <a:rPr lang="en-US" smtClean="0"/>
              <a:t>4</a:t>
            </a:fld>
            <a:endParaRPr lang="en-US"/>
          </a:p>
        </p:txBody>
      </p:sp>
    </p:spTree>
    <p:extLst>
      <p:ext uri="{BB962C8B-B14F-4D97-AF65-F5344CB8AC3E}">
        <p14:creationId xmlns:p14="http://schemas.microsoft.com/office/powerpoint/2010/main" val="3921133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Demo</a:t>
            </a:r>
            <a:endParaRPr lang="en-US" dirty="0"/>
          </a:p>
        </p:txBody>
      </p:sp>
      <p:sp>
        <p:nvSpPr>
          <p:cNvPr id="4" name="Subtitle 3"/>
          <p:cNvSpPr>
            <a:spLocks noGrp="1"/>
          </p:cNvSpPr>
          <p:nvPr>
            <p:ph type="subTitle" idx="1"/>
          </p:nvPr>
        </p:nvSpPr>
        <p:spPr/>
        <p:txBody>
          <a:bodyPr/>
          <a:lstStyle/>
          <a:p>
            <a:r>
              <a:rPr lang="en-US" dirty="0" err="1" smtClean="0"/>
              <a:t>Creazione</a:t>
            </a:r>
            <a:r>
              <a:rPr lang="en-US" dirty="0" smtClean="0"/>
              <a:t> mobile service</a:t>
            </a:r>
            <a:endParaRPr lang="en-US" dirty="0"/>
          </a:p>
        </p:txBody>
      </p:sp>
    </p:spTree>
    <p:extLst>
      <p:ext uri="{BB962C8B-B14F-4D97-AF65-F5344CB8AC3E}">
        <p14:creationId xmlns:p14="http://schemas.microsoft.com/office/powerpoint/2010/main" val="177292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a:t>Xamarin</a:t>
            </a:r>
            <a:endParaRPr lang="en-US" dirty="0"/>
          </a:p>
        </p:txBody>
      </p:sp>
      <p:sp>
        <p:nvSpPr>
          <p:cNvPr id="3" name="Content Placeholder 2"/>
          <p:cNvSpPr>
            <a:spLocks noGrp="1"/>
          </p:cNvSpPr>
          <p:nvPr>
            <p:ph idx="1"/>
          </p:nvPr>
        </p:nvSpPr>
        <p:spPr/>
        <p:txBody>
          <a:bodyPr>
            <a:normAutofit fontScale="85000" lnSpcReduction="20000"/>
          </a:bodyPr>
          <a:lstStyle/>
          <a:p>
            <a:r>
              <a:rPr lang="it-IT" dirty="0" err="1"/>
              <a:t>App</a:t>
            </a:r>
            <a:r>
              <a:rPr lang="it-IT" dirty="0"/>
              <a:t> native</a:t>
            </a:r>
          </a:p>
          <a:p>
            <a:r>
              <a:rPr lang="it-IT" dirty="0" smtClean="0"/>
              <a:t>Basato </a:t>
            </a:r>
            <a:r>
              <a:rPr lang="it-IT" dirty="0"/>
              <a:t>su Mono</a:t>
            </a:r>
          </a:p>
          <a:p>
            <a:pPr lvl="1"/>
            <a:r>
              <a:rPr lang="it-IT" dirty="0" err="1"/>
              <a:t>Porting</a:t>
            </a:r>
            <a:r>
              <a:rPr lang="it-IT" dirty="0"/>
              <a:t> su Linux e Mac di .NET</a:t>
            </a:r>
          </a:p>
          <a:p>
            <a:r>
              <a:rPr lang="it-IT" dirty="0" err="1"/>
              <a:t>Wrapper</a:t>
            </a:r>
            <a:r>
              <a:rPr lang="it-IT" dirty="0"/>
              <a:t>/</a:t>
            </a:r>
            <a:r>
              <a:rPr lang="it-IT" dirty="0" err="1"/>
              <a:t>binding</a:t>
            </a:r>
            <a:r>
              <a:rPr lang="it-IT" dirty="0"/>
              <a:t> su API </a:t>
            </a:r>
            <a:r>
              <a:rPr lang="it-IT" dirty="0" smtClean="0"/>
              <a:t>native</a:t>
            </a:r>
          </a:p>
          <a:p>
            <a:pPr lvl="1"/>
            <a:r>
              <a:rPr lang="it-IT" dirty="0" err="1" smtClean="0"/>
              <a:t>Mapping</a:t>
            </a:r>
            <a:r>
              <a:rPr lang="it-IT" dirty="0" smtClean="0"/>
              <a:t> uno a uno</a:t>
            </a:r>
            <a:endParaRPr lang="it-IT" dirty="0"/>
          </a:p>
          <a:p>
            <a:r>
              <a:rPr lang="it-IT" dirty="0"/>
              <a:t>Permette l’uso delle conoscenze .NET e del linguaggio C</a:t>
            </a:r>
            <a:r>
              <a:rPr lang="it-IT" dirty="0" smtClean="0"/>
              <a:t>#</a:t>
            </a:r>
          </a:p>
          <a:p>
            <a:pPr lvl="1"/>
            <a:r>
              <a:rPr lang="it-IT" dirty="0" smtClean="0"/>
              <a:t>BCL e classi della PCL</a:t>
            </a:r>
            <a:endParaRPr lang="it-IT" dirty="0"/>
          </a:p>
          <a:p>
            <a:pPr lvl="1"/>
            <a:r>
              <a:rPr lang="it-IT" dirty="0"/>
              <a:t>Tranne per la UI: no XAML</a:t>
            </a:r>
          </a:p>
          <a:p>
            <a:r>
              <a:rPr lang="it-IT" dirty="0"/>
              <a:t>Dobbiamo però conoscere ogni piattaforma</a:t>
            </a:r>
          </a:p>
          <a:p>
            <a:pPr lvl="1"/>
            <a:r>
              <a:rPr lang="it-IT" dirty="0"/>
              <a:t>Pro e </a:t>
            </a:r>
            <a:r>
              <a:rPr lang="it-IT" dirty="0" smtClean="0"/>
              <a:t>contro</a:t>
            </a:r>
            <a:endParaRPr lang="en-US" dirty="0"/>
          </a:p>
        </p:txBody>
      </p:sp>
      <p:sp>
        <p:nvSpPr>
          <p:cNvPr id="4" name="Slide Number Placeholder 3"/>
          <p:cNvSpPr>
            <a:spLocks noGrp="1"/>
          </p:cNvSpPr>
          <p:nvPr>
            <p:ph type="sldNum" sz="quarter" idx="12"/>
          </p:nvPr>
        </p:nvSpPr>
        <p:spPr/>
        <p:txBody>
          <a:bodyPr/>
          <a:lstStyle/>
          <a:p>
            <a:fld id="{0A164282-434E-41D4-9582-783D542A7B68}" type="slidenum">
              <a:rPr lang="en-US" smtClean="0"/>
              <a:t>6</a:t>
            </a:fld>
            <a:endParaRPr lang="en-US"/>
          </a:p>
        </p:txBody>
      </p:sp>
    </p:spTree>
    <p:extLst>
      <p:ext uri="{BB962C8B-B14F-4D97-AF65-F5344CB8AC3E}">
        <p14:creationId xmlns:p14="http://schemas.microsoft.com/office/powerpoint/2010/main" val="41190826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Differenze nelle piattaforme</a:t>
            </a:r>
            <a:endParaRPr lang="en-US" dirty="0"/>
          </a:p>
        </p:txBody>
      </p:sp>
      <p:sp>
        <p:nvSpPr>
          <p:cNvPr id="3" name="Content Placeholder 2"/>
          <p:cNvSpPr>
            <a:spLocks noGrp="1"/>
          </p:cNvSpPr>
          <p:nvPr>
            <p:ph idx="1"/>
          </p:nvPr>
        </p:nvSpPr>
        <p:spPr/>
        <p:txBody>
          <a:bodyPr>
            <a:normAutofit fontScale="70000" lnSpcReduction="20000"/>
          </a:bodyPr>
          <a:lstStyle/>
          <a:p>
            <a:r>
              <a:rPr lang="it-IT" dirty="0" err="1"/>
              <a:t>iOS</a:t>
            </a:r>
            <a:endParaRPr lang="it-IT" dirty="0"/>
          </a:p>
          <a:p>
            <a:pPr lvl="1"/>
            <a:r>
              <a:rPr lang="it-IT" dirty="0"/>
              <a:t>Pattern MVC</a:t>
            </a:r>
          </a:p>
          <a:p>
            <a:pPr lvl="1"/>
            <a:r>
              <a:rPr lang="it-IT" dirty="0"/>
              <a:t>UI tramite </a:t>
            </a:r>
            <a:r>
              <a:rPr lang="it-IT" dirty="0" err="1"/>
              <a:t>Xib</a:t>
            </a:r>
            <a:r>
              <a:rPr lang="it-IT" dirty="0"/>
              <a:t> o </a:t>
            </a:r>
            <a:r>
              <a:rPr lang="it-IT" dirty="0" err="1"/>
              <a:t>Storyboard</a:t>
            </a:r>
            <a:endParaRPr lang="it-IT" dirty="0"/>
          </a:p>
          <a:p>
            <a:pPr lvl="2"/>
            <a:r>
              <a:rPr lang="it-IT" dirty="0"/>
              <a:t>Flusso tra le pagine</a:t>
            </a:r>
          </a:p>
          <a:p>
            <a:pPr lvl="1"/>
            <a:r>
              <a:rPr lang="it-IT" dirty="0"/>
              <a:t>Interfaccia RAD: </a:t>
            </a:r>
            <a:r>
              <a:rPr lang="it-IT" dirty="0" err="1"/>
              <a:t>canvas</a:t>
            </a:r>
            <a:r>
              <a:rPr lang="it-IT" dirty="0"/>
              <a:t> (auto layout)</a:t>
            </a:r>
          </a:p>
          <a:p>
            <a:pPr lvl="1"/>
            <a:r>
              <a:rPr lang="it-IT" dirty="0" err="1"/>
              <a:t>Objective</a:t>
            </a:r>
            <a:r>
              <a:rPr lang="it-IT" dirty="0"/>
              <a:t> C (C++)</a:t>
            </a:r>
          </a:p>
          <a:p>
            <a:pPr lvl="1"/>
            <a:r>
              <a:rPr lang="it-IT" dirty="0" err="1"/>
              <a:t>Cocoa</a:t>
            </a:r>
            <a:r>
              <a:rPr lang="it-IT" dirty="0"/>
              <a:t> </a:t>
            </a:r>
            <a:r>
              <a:rPr lang="it-IT" dirty="0" err="1"/>
              <a:t>frameworks</a:t>
            </a:r>
            <a:r>
              <a:rPr lang="it-IT" dirty="0"/>
              <a:t>: AV, </a:t>
            </a:r>
            <a:r>
              <a:rPr lang="it-IT" dirty="0" err="1"/>
              <a:t>Animation</a:t>
            </a:r>
            <a:r>
              <a:rPr lang="it-IT" dirty="0"/>
              <a:t>, Image, OpenGL, </a:t>
            </a:r>
            <a:r>
              <a:rPr lang="it-IT" dirty="0" err="1"/>
              <a:t>ecc</a:t>
            </a:r>
            <a:endParaRPr lang="it-IT" dirty="0"/>
          </a:p>
          <a:p>
            <a:r>
              <a:rPr lang="it-IT" dirty="0" err="1"/>
              <a:t>Android</a:t>
            </a:r>
            <a:endParaRPr lang="it-IT" dirty="0"/>
          </a:p>
          <a:p>
            <a:pPr lvl="1"/>
            <a:r>
              <a:rPr lang="it-IT" dirty="0"/>
              <a:t>Pattern MVP</a:t>
            </a:r>
          </a:p>
          <a:p>
            <a:pPr lvl="1"/>
            <a:r>
              <a:rPr lang="it-IT" dirty="0"/>
              <a:t>UI tramite AXML: simile a XAML</a:t>
            </a:r>
          </a:p>
          <a:p>
            <a:pPr lvl="1"/>
            <a:r>
              <a:rPr lang="it-IT" dirty="0"/>
              <a:t>Designer e markup: multi layout</a:t>
            </a:r>
          </a:p>
          <a:p>
            <a:pPr lvl="1"/>
            <a:r>
              <a:rPr lang="it-IT" dirty="0"/>
              <a:t>Java (C++)</a:t>
            </a:r>
          </a:p>
          <a:p>
            <a:pPr lvl="1"/>
            <a:r>
              <a:rPr lang="it-IT" dirty="0" err="1"/>
              <a:t>Android</a:t>
            </a:r>
            <a:r>
              <a:rPr lang="it-IT" dirty="0"/>
              <a:t> Application Framework: media, </a:t>
            </a:r>
            <a:r>
              <a:rPr lang="it-IT" dirty="0" err="1"/>
              <a:t>animation</a:t>
            </a:r>
            <a:r>
              <a:rPr lang="it-IT" dirty="0"/>
              <a:t>, </a:t>
            </a:r>
            <a:r>
              <a:rPr lang="it-IT" dirty="0" err="1" smtClean="0"/>
              <a:t>ecc</a:t>
            </a:r>
            <a:endParaRPr lang="en-US" dirty="0"/>
          </a:p>
        </p:txBody>
      </p:sp>
      <p:sp>
        <p:nvSpPr>
          <p:cNvPr id="4" name="Slide Number Placeholder 3"/>
          <p:cNvSpPr>
            <a:spLocks noGrp="1"/>
          </p:cNvSpPr>
          <p:nvPr>
            <p:ph type="sldNum" sz="quarter" idx="12"/>
          </p:nvPr>
        </p:nvSpPr>
        <p:spPr/>
        <p:txBody>
          <a:bodyPr/>
          <a:lstStyle/>
          <a:p>
            <a:fld id="{0A164282-434E-41D4-9582-783D542A7B68}" type="slidenum">
              <a:rPr lang="en-US" smtClean="0"/>
              <a:t>7</a:t>
            </a:fld>
            <a:endParaRPr lang="en-US"/>
          </a:p>
        </p:txBody>
      </p:sp>
    </p:spTree>
    <p:extLst>
      <p:ext uri="{BB962C8B-B14F-4D97-AF65-F5344CB8AC3E}">
        <p14:creationId xmlns:p14="http://schemas.microsoft.com/office/powerpoint/2010/main" val="29115391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Ambiente</a:t>
            </a:r>
            <a:r>
              <a:rPr lang="en-US" dirty="0" smtClean="0"/>
              <a:t> </a:t>
            </a:r>
            <a:r>
              <a:rPr lang="en-US" dirty="0"/>
              <a:t>di </a:t>
            </a:r>
            <a:r>
              <a:rPr lang="en-US" dirty="0" err="1"/>
              <a:t>sviluppo</a:t>
            </a:r>
            <a:endParaRPr lang="en-US" dirty="0"/>
          </a:p>
        </p:txBody>
      </p:sp>
      <p:sp>
        <p:nvSpPr>
          <p:cNvPr id="3" name="Content Placeholder 2"/>
          <p:cNvSpPr>
            <a:spLocks noGrp="1"/>
          </p:cNvSpPr>
          <p:nvPr>
            <p:ph idx="1"/>
          </p:nvPr>
        </p:nvSpPr>
        <p:spPr/>
        <p:txBody>
          <a:bodyPr>
            <a:normAutofit fontScale="85000" lnSpcReduction="20000"/>
          </a:bodyPr>
          <a:lstStyle/>
          <a:p>
            <a:r>
              <a:rPr lang="it-IT" dirty="0" err="1"/>
              <a:t>Xamarin</a:t>
            </a:r>
            <a:r>
              <a:rPr lang="it-IT" dirty="0"/>
              <a:t> Studio</a:t>
            </a:r>
          </a:p>
          <a:p>
            <a:pPr lvl="1"/>
            <a:r>
              <a:rPr lang="it-IT" dirty="0"/>
              <a:t>Per Mac OSX e Windows</a:t>
            </a:r>
          </a:p>
          <a:p>
            <a:r>
              <a:rPr lang="it-IT" dirty="0" err="1"/>
              <a:t>Frameworks</a:t>
            </a:r>
            <a:r>
              <a:rPr lang="it-IT" dirty="0"/>
              <a:t>: </a:t>
            </a:r>
            <a:r>
              <a:rPr lang="it-IT" dirty="0" err="1"/>
              <a:t>Xamarin</a:t>
            </a:r>
            <a:r>
              <a:rPr lang="it-IT" dirty="0"/>
              <a:t> </a:t>
            </a:r>
            <a:r>
              <a:rPr lang="it-IT" dirty="0" err="1"/>
              <a:t>Android</a:t>
            </a:r>
            <a:r>
              <a:rPr lang="it-IT" dirty="0"/>
              <a:t>, </a:t>
            </a:r>
            <a:r>
              <a:rPr lang="it-IT" dirty="0" err="1"/>
              <a:t>Xamain</a:t>
            </a:r>
            <a:r>
              <a:rPr lang="it-IT" dirty="0"/>
              <a:t> </a:t>
            </a:r>
            <a:r>
              <a:rPr lang="it-IT" dirty="0" err="1"/>
              <a:t>iOS</a:t>
            </a:r>
            <a:endParaRPr lang="it-IT" dirty="0"/>
          </a:p>
          <a:p>
            <a:r>
              <a:rPr lang="it-IT" dirty="0"/>
              <a:t>Integrazione con Visual Studio</a:t>
            </a:r>
          </a:p>
          <a:p>
            <a:pPr lvl="1"/>
            <a:r>
              <a:rPr lang="it-IT" dirty="0" err="1"/>
              <a:t>Template</a:t>
            </a:r>
            <a:endParaRPr lang="en-US" dirty="0"/>
          </a:p>
          <a:p>
            <a:pPr lvl="1"/>
            <a:r>
              <a:rPr lang="it-IT" dirty="0"/>
              <a:t>Debugging remoto su Mac OSX</a:t>
            </a:r>
          </a:p>
          <a:p>
            <a:pPr lvl="1"/>
            <a:r>
              <a:rPr lang="it-IT" dirty="0"/>
              <a:t>Non supporta custom </a:t>
            </a:r>
            <a:r>
              <a:rPr lang="it-IT" dirty="0" err="1"/>
              <a:t>binding</a:t>
            </a:r>
            <a:endParaRPr lang="it-IT" dirty="0"/>
          </a:p>
          <a:p>
            <a:pPr lvl="1"/>
            <a:r>
              <a:rPr lang="it-IT" dirty="0"/>
              <a:t>C’è tutto: TFS, </a:t>
            </a:r>
            <a:r>
              <a:rPr lang="it-IT" dirty="0" err="1"/>
              <a:t>Git</a:t>
            </a:r>
            <a:r>
              <a:rPr lang="it-IT" dirty="0"/>
              <a:t>, </a:t>
            </a:r>
            <a:r>
              <a:rPr lang="it-IT" dirty="0" err="1"/>
              <a:t>Intellisense</a:t>
            </a:r>
            <a:r>
              <a:rPr lang="it-IT" dirty="0"/>
              <a:t>, </a:t>
            </a:r>
            <a:r>
              <a:rPr lang="it-IT" dirty="0" err="1"/>
              <a:t>ecc</a:t>
            </a:r>
            <a:endParaRPr lang="it-IT" dirty="0"/>
          </a:p>
          <a:p>
            <a:r>
              <a:rPr lang="it-IT" dirty="0"/>
              <a:t>Designer per </a:t>
            </a:r>
            <a:r>
              <a:rPr lang="it-IT" dirty="0" err="1"/>
              <a:t>Android</a:t>
            </a:r>
            <a:r>
              <a:rPr lang="it-IT" dirty="0"/>
              <a:t> (</a:t>
            </a:r>
            <a:r>
              <a:rPr lang="it-IT" dirty="0" err="1"/>
              <a:t>iOS</a:t>
            </a:r>
            <a:r>
              <a:rPr lang="it-IT" dirty="0"/>
              <a:t> in </a:t>
            </a:r>
            <a:r>
              <a:rPr lang="it-IT" dirty="0" err="1"/>
              <a:t>alpha</a:t>
            </a:r>
            <a:r>
              <a:rPr lang="it-IT" dirty="0"/>
              <a:t>)</a:t>
            </a:r>
          </a:p>
          <a:p>
            <a:r>
              <a:rPr lang="it-IT" dirty="0"/>
              <a:t>Componenti (tipo </a:t>
            </a:r>
            <a:r>
              <a:rPr lang="it-IT" dirty="0" err="1"/>
              <a:t>NuGet</a:t>
            </a:r>
            <a:r>
              <a:rPr lang="it-IT" dirty="0" smtClean="0"/>
              <a:t>)</a:t>
            </a:r>
            <a:endParaRPr lang="it-IT" dirty="0"/>
          </a:p>
        </p:txBody>
      </p:sp>
      <p:sp>
        <p:nvSpPr>
          <p:cNvPr id="4" name="Slide Number Placeholder 3"/>
          <p:cNvSpPr>
            <a:spLocks noGrp="1"/>
          </p:cNvSpPr>
          <p:nvPr>
            <p:ph type="sldNum" sz="quarter" idx="12"/>
          </p:nvPr>
        </p:nvSpPr>
        <p:spPr/>
        <p:txBody>
          <a:bodyPr/>
          <a:lstStyle/>
          <a:p>
            <a:fld id="{0A164282-434E-41D4-9582-783D542A7B68}" type="slidenum">
              <a:rPr lang="en-US" smtClean="0"/>
              <a:t>8</a:t>
            </a:fld>
            <a:endParaRPr lang="en-US"/>
          </a:p>
        </p:txBody>
      </p:sp>
    </p:spTree>
    <p:extLst>
      <p:ext uri="{BB962C8B-B14F-4D97-AF65-F5344CB8AC3E}">
        <p14:creationId xmlns:p14="http://schemas.microsoft.com/office/powerpoint/2010/main" val="8101605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Xamarin</a:t>
            </a:r>
            <a:r>
              <a:rPr lang="it-IT" dirty="0" smtClean="0"/>
              <a:t> con Mobile service</a:t>
            </a:r>
            <a:endParaRPr lang="en-US" dirty="0"/>
          </a:p>
        </p:txBody>
      </p:sp>
      <p:sp>
        <p:nvSpPr>
          <p:cNvPr id="3" name="Content Placeholder 2"/>
          <p:cNvSpPr>
            <a:spLocks noGrp="1"/>
          </p:cNvSpPr>
          <p:nvPr>
            <p:ph idx="1"/>
          </p:nvPr>
        </p:nvSpPr>
        <p:spPr/>
        <p:txBody>
          <a:bodyPr/>
          <a:lstStyle/>
          <a:p>
            <a:r>
              <a:rPr lang="it-IT" dirty="0" smtClean="0"/>
              <a:t>I servizi sono REST</a:t>
            </a:r>
          </a:p>
          <a:p>
            <a:r>
              <a:rPr lang="it-IT" dirty="0" smtClean="0"/>
              <a:t>Componente client</a:t>
            </a:r>
          </a:p>
          <a:p>
            <a:pPr lvl="1"/>
            <a:r>
              <a:rPr lang="it-IT" dirty="0" err="1" smtClean="0"/>
              <a:t>Android</a:t>
            </a:r>
            <a:r>
              <a:rPr lang="it-IT" dirty="0" smtClean="0"/>
              <a:t> e </a:t>
            </a:r>
            <a:r>
              <a:rPr lang="it-IT" dirty="0" err="1" smtClean="0"/>
              <a:t>iOS</a:t>
            </a:r>
            <a:endParaRPr lang="it-IT" dirty="0"/>
          </a:p>
          <a:p>
            <a:r>
              <a:rPr lang="it-IT" dirty="0" smtClean="0"/>
              <a:t>Tutorial ed esempi per entrambe le piattaforme</a:t>
            </a:r>
          </a:p>
          <a:p>
            <a:r>
              <a:rPr lang="it-IT" dirty="0" err="1" smtClean="0"/>
              <a:t>Coming</a:t>
            </a:r>
            <a:r>
              <a:rPr lang="it-IT" dirty="0" smtClean="0"/>
              <a:t> </a:t>
            </a:r>
            <a:r>
              <a:rPr lang="it-IT" dirty="0" err="1" smtClean="0"/>
              <a:t>soon</a:t>
            </a:r>
            <a:endParaRPr lang="it-IT" dirty="0" smtClean="0"/>
          </a:p>
          <a:p>
            <a:pPr lvl="1"/>
            <a:r>
              <a:rPr lang="it-IT" dirty="0" smtClean="0"/>
              <a:t>Offline </a:t>
            </a:r>
            <a:r>
              <a:rPr lang="it-IT" dirty="0" err="1" smtClean="0"/>
              <a:t>sync</a:t>
            </a:r>
            <a:endParaRPr lang="it-IT" dirty="0" smtClean="0"/>
          </a:p>
          <a:p>
            <a:pPr lvl="1"/>
            <a:r>
              <a:rPr lang="it-IT" dirty="0" smtClean="0"/>
              <a:t>Active Directory</a:t>
            </a:r>
            <a:endParaRPr lang="en-US" dirty="0"/>
          </a:p>
        </p:txBody>
      </p:sp>
      <p:sp>
        <p:nvSpPr>
          <p:cNvPr id="4" name="Slide Number Placeholder 3"/>
          <p:cNvSpPr>
            <a:spLocks noGrp="1"/>
          </p:cNvSpPr>
          <p:nvPr>
            <p:ph type="sldNum" sz="quarter" idx="12"/>
          </p:nvPr>
        </p:nvSpPr>
        <p:spPr/>
        <p:txBody>
          <a:bodyPr/>
          <a:lstStyle/>
          <a:p>
            <a:fld id="{0A164282-434E-41D4-9582-783D542A7B68}" type="slidenum">
              <a:rPr lang="en-US" smtClean="0"/>
              <a:t>9</a:t>
            </a:fld>
            <a:endParaRPr lang="en-US"/>
          </a:p>
        </p:txBody>
      </p:sp>
    </p:spTree>
    <p:extLst>
      <p:ext uri="{BB962C8B-B14F-4D97-AF65-F5344CB8AC3E}">
        <p14:creationId xmlns:p14="http://schemas.microsoft.com/office/powerpoint/2010/main" val="828759618"/>
      </p:ext>
    </p:extLst>
  </p:cSld>
  <p:clrMapOvr>
    <a:masterClrMapping/>
  </p:clrMapOvr>
  <p:timing>
    <p:tnLst>
      <p:par>
        <p:cTn id="1" dur="indefinite" restart="never" nodeType="tmRoot"/>
      </p:par>
    </p:tnLst>
  </p:timing>
</p:sld>
</file>

<file path=ppt/theme/theme1.xml><?xml version="1.0" encoding="utf-8"?>
<a:theme xmlns:a="http://schemas.openxmlformats.org/drawingml/2006/main" name="Deck Title Slid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89FD7"/>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zure Medium">
  <a:themeElements>
    <a:clrScheme name="Azure Basic">
      <a:dk1>
        <a:srgbClr val="00B0F0"/>
      </a:dk1>
      <a:lt1>
        <a:srgbClr val="FFFFFF"/>
      </a:lt1>
      <a:dk2>
        <a:srgbClr val="44546A"/>
      </a:dk2>
      <a:lt2>
        <a:srgbClr val="FFFFFF"/>
      </a:lt2>
      <a:accent1>
        <a:srgbClr val="00B0F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indows Azure">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Azure Gree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indows Azure">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Azure Graphit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indows Azure">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Azure Dark">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indows Azure">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Azure Basic">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indows Azure">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Azure Noir">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indows Azure">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Azure Graphit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indows Azure">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927</TotalTime>
  <Words>437</Words>
  <Application>Microsoft Office PowerPoint</Application>
  <PresentationFormat>Widescreen</PresentationFormat>
  <Paragraphs>120</Paragraphs>
  <Slides>16</Slides>
  <Notes>0</Notes>
  <HiddenSlides>0</HiddenSlides>
  <MMClips>0</MMClips>
  <ScaleCrop>false</ScaleCrop>
  <HeadingPairs>
    <vt:vector size="6" baseType="variant">
      <vt:variant>
        <vt:lpstr>Fonts Used</vt:lpstr>
      </vt:variant>
      <vt:variant>
        <vt:i4>6</vt:i4>
      </vt:variant>
      <vt:variant>
        <vt:lpstr>Theme</vt:lpstr>
      </vt:variant>
      <vt:variant>
        <vt:i4>8</vt:i4>
      </vt:variant>
      <vt:variant>
        <vt:lpstr>Slide Titles</vt:lpstr>
      </vt:variant>
      <vt:variant>
        <vt:i4>16</vt:i4>
      </vt:variant>
    </vt:vector>
  </HeadingPairs>
  <TitlesOfParts>
    <vt:vector size="30" baseType="lpstr">
      <vt:lpstr>Arial</vt:lpstr>
      <vt:lpstr>Calibri</vt:lpstr>
      <vt:lpstr>Segoe UI</vt:lpstr>
      <vt:lpstr>Segoe UI Light</vt:lpstr>
      <vt:lpstr>Segoe UI Semibold</vt:lpstr>
      <vt:lpstr>Verdana</vt:lpstr>
      <vt:lpstr>Deck Title Slide</vt:lpstr>
      <vt:lpstr>Azure Medium</vt:lpstr>
      <vt:lpstr>Azure Green</vt:lpstr>
      <vt:lpstr>Azure Graphite</vt:lpstr>
      <vt:lpstr>Azure Dark</vt:lpstr>
      <vt:lpstr>Azure Basic</vt:lpstr>
      <vt:lpstr>Azure Noir</vt:lpstr>
      <vt:lpstr>1_Azure Graphite</vt:lpstr>
      <vt:lpstr>Building cross-platform apps with Xamarin and Azure Mobile services</vt:lpstr>
      <vt:lpstr>Agenda</vt:lpstr>
      <vt:lpstr>Mobile service</vt:lpstr>
      <vt:lpstr>Mobile service</vt:lpstr>
      <vt:lpstr>Demo</vt:lpstr>
      <vt:lpstr>Xamarin</vt:lpstr>
      <vt:lpstr>Differenze nelle piattaforme</vt:lpstr>
      <vt:lpstr>Ambiente di sviluppo</vt:lpstr>
      <vt:lpstr>Xamarin con Mobile service</vt:lpstr>
      <vt:lpstr>Demo</vt:lpstr>
      <vt:lpstr>Autenticazione e autorizazzione</vt:lpstr>
      <vt:lpstr>Validazione</vt:lpstr>
      <vt:lpstr>Push notification</vt:lpstr>
      <vt:lpstr>Scheduler</vt:lpstr>
      <vt:lpstr>NodeJS libraries</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 Galloway</dc:creator>
  <cp:lastModifiedBy>Cristian Civera</cp:lastModifiedBy>
  <cp:revision>71</cp:revision>
  <dcterms:created xsi:type="dcterms:W3CDTF">2013-08-05T17:04:56Z</dcterms:created>
  <dcterms:modified xsi:type="dcterms:W3CDTF">2014-05-22T13:03:28Z</dcterms:modified>
</cp:coreProperties>
</file>