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16"/>
    <p:sldMasterId id="2147484202" r:id="rId17"/>
    <p:sldMasterId id="2147484237" r:id="rId18"/>
  </p:sldMasterIdLst>
  <p:notesMasterIdLst>
    <p:notesMasterId r:id="rId46"/>
  </p:notesMasterIdLst>
  <p:handoutMasterIdLst>
    <p:handoutMasterId r:id="rId47"/>
  </p:handoutMasterIdLst>
  <p:sldIdLst>
    <p:sldId id="1090" r:id="rId19"/>
    <p:sldId id="1091" r:id="rId20"/>
    <p:sldId id="1094" r:id="rId21"/>
    <p:sldId id="1095" r:id="rId22"/>
    <p:sldId id="1096" r:id="rId23"/>
    <p:sldId id="1097" r:id="rId24"/>
    <p:sldId id="1098" r:id="rId25"/>
    <p:sldId id="1099" r:id="rId26"/>
    <p:sldId id="1100" r:id="rId27"/>
    <p:sldId id="1101" r:id="rId28"/>
    <p:sldId id="1102" r:id="rId29"/>
    <p:sldId id="1103" r:id="rId30"/>
    <p:sldId id="1104" r:id="rId31"/>
    <p:sldId id="1105" r:id="rId32"/>
    <p:sldId id="1092" r:id="rId33"/>
    <p:sldId id="1113" r:id="rId34"/>
    <p:sldId id="1107" r:id="rId35"/>
    <p:sldId id="1110" r:id="rId36"/>
    <p:sldId id="1109" r:id="rId37"/>
    <p:sldId id="1108" r:id="rId38"/>
    <p:sldId id="1111" r:id="rId39"/>
    <p:sldId id="1117" r:id="rId40"/>
    <p:sldId id="1112" r:id="rId41"/>
    <p:sldId id="1114" r:id="rId42"/>
    <p:sldId id="1115" r:id="rId43"/>
    <p:sldId id="1116" r:id="rId44"/>
    <p:sldId id="1083"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55" clrIdx="1"/>
  <p:cmAuthor id="2" name="Mike Taulty" initials="MT" lastIdx="13" clrIdx="2">
    <p:extLst>
      <p:ext uri="{19B8F6BF-5375-455C-9EA6-DF929625EA0E}">
        <p15:presenceInfo xmlns:p15="http://schemas.microsoft.com/office/powerpoint/2012/main" userId="S-1-5-21-1721254763-462695806-1538882281-93706" providerId="AD"/>
      </p:ext>
    </p:extLst>
  </p:cmAuthor>
  <p:cmAuthor id="3" name="Kraig Brockschmidt" initials="KB [2]" lastIdx="20" clrIdx="3">
    <p:extLst>
      <p:ext uri="{19B8F6BF-5375-455C-9EA6-DF929625EA0E}">
        <p15:presenceInfo xmlns:p15="http://schemas.microsoft.com/office/powerpoint/2012/main" userId="5d61f57ebcc01c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505050"/>
    <a:srgbClr val="969696"/>
    <a:srgbClr val="FEFEFE"/>
    <a:srgbClr val="000000"/>
    <a:srgbClr val="FFFFFF"/>
    <a:srgbClr val="CC00CC"/>
    <a:srgbClr val="00FFFF"/>
    <a:srgbClr val="D2D2D2"/>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58124" autoAdjust="0"/>
  </p:normalViewPr>
  <p:slideViewPr>
    <p:cSldViewPr>
      <p:cViewPr varScale="1">
        <p:scale>
          <a:sx n="87" d="100"/>
          <a:sy n="87" d="100"/>
        </p:scale>
        <p:origin x="461" y="77"/>
      </p:cViewPr>
      <p:guideLst/>
    </p:cSldViewPr>
  </p:slideViewPr>
  <p:notesTextViewPr>
    <p:cViewPr>
      <p:scale>
        <a:sx n="100" d="100"/>
        <a:sy n="100" d="100"/>
      </p:scale>
      <p:origin x="0" y="0"/>
    </p:cViewPr>
  </p:notesTextViewPr>
  <p:sorterViewPr>
    <p:cViewPr varScale="1">
      <p:scale>
        <a:sx n="1" d="1"/>
        <a:sy n="1" d="1"/>
      </p:scale>
      <p:origin x="0" y="-10478"/>
    </p:cViewPr>
  </p:sorterViewPr>
  <p:notesViewPr>
    <p:cSldViewPr showGuides="1">
      <p:cViewPr varScale="1">
        <p:scale>
          <a:sx n="98" d="100"/>
          <a:sy n="98" d="100"/>
        </p:scale>
        <p:origin x="265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Master" Target="slideMasters/slideMaster3.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Master" Target="slideMasters/slideMaster1.xml"/><Relationship Id="rId29" Type="http://schemas.openxmlformats.org/officeDocument/2006/relationships/slide" Target="slides/slide11.xml"/><Relationship Id="rId11" Type="http://schemas.openxmlformats.org/officeDocument/2006/relationships/customXml" Target="../customXml/item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presProps" Target="presProps.xml"/><Relationship Id="rId10" Type="http://schemas.openxmlformats.org/officeDocument/2006/relationships/customXml" Target="../customXml/item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commentAuthors" Target="commentAuthors.xml"/><Relationship Id="rId8" Type="http://schemas.openxmlformats.org/officeDocument/2006/relationships/customXml" Target="../customXml/item8.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Master" Target="slideMasters/slideMaster2.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notesMaster" Target="notesMasters/notesMaster1.xml"/><Relationship Id="rId20" Type="http://schemas.openxmlformats.org/officeDocument/2006/relationships/slide" Target="slides/slide2.xml"/><Relationship Id="rId41"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customXml" Target="../customXml/item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021B101-3FEC-40B4-9122-B43DB4C5E52A}" type="datetime1">
              <a:rPr lang="en-US" smtClean="0">
                <a:latin typeface="Segoe UI" pitchFamily="34" charset="0"/>
              </a:rPr>
              <a:t>7/8/2014</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2013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6DCB8B13-F54A-4625-AF12-F2357174F504}" type="datetime1">
              <a:rPr lang="en-US" smtClean="0"/>
              <a:t>7/8/2014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42896430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453419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736707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498672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982080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4067407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480025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966999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457140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564544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563566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6278002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006385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4540615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4212651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0456789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1360275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534180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41745138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27A55FCA-734B-45E5-B28F-7465A7E135FD}" type="datetime1">
              <a:rPr lang="en-US" smtClean="0">
                <a:solidFill>
                  <a:prstClr val="black"/>
                </a:solidFill>
              </a:rPr>
              <a:t>7/8/2014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802897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Windows Phone 8 has always got great reviews and consistently scored highly in user satisfaction.</a:t>
            </a:r>
          </a:p>
          <a:p>
            <a:r>
              <a:rPr lang="en-GB" dirty="0" smtClean="0"/>
              <a:t>With Windows Phone 8.1, we’re building on that success to make the most engaging smartphone platform even better.</a:t>
            </a:r>
            <a:endParaRPr lang="en-GB"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661271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701505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089890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863476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923563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095229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8B13-F54A-4625-AF12-F2357174F504}" type="datetime1">
              <a:rPr lang="en-US" smtClean="0"/>
              <a:t>7/8/2014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2382463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7.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png"/><Relationship Id="rId7"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png"/><Relationship Id="rId7"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1.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png"/><Relationship Id="rId7"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chemeClr val="tx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pic>
        <p:nvPicPr>
          <p:cNvPr id="5" name="Picture 4" descr="PPT_Image_FINAL.jpg"/>
          <p:cNvPicPr>
            <a:picLocks noChangeAspect="1"/>
          </p:cNvPicPr>
          <p:nvPr userDrawn="1"/>
        </p:nvPicPr>
        <p:blipFill rotWithShape="1">
          <a:blip r:embed="rId3"/>
          <a:srcRect l="578" t="17463" r="2530" b="9074"/>
          <a:stretch/>
        </p:blipFill>
        <p:spPr>
          <a:xfrm>
            <a:off x="0" y="1"/>
            <a:ext cx="12446915" cy="6225580"/>
          </a:xfrm>
          <a:prstGeom prst="rect">
            <a:avLst/>
          </a:prstGeom>
        </p:spPr>
      </p:pic>
      <p:sp>
        <p:nvSpPr>
          <p:cNvPr id="6" name="Rectangle 5"/>
          <p:cNvSpPr/>
          <p:nvPr userDrawn="1"/>
        </p:nvSpPr>
        <p:spPr>
          <a:xfrm>
            <a:off x="487465" y="1278012"/>
            <a:ext cx="5938047" cy="3989470"/>
          </a:xfrm>
          <a:prstGeom prst="rect">
            <a:avLst/>
          </a:prstGeom>
          <a:solidFill>
            <a:srgbClr val="00BCF2">
              <a:alpha val="85000"/>
            </a:srgb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ln>
                <a:noFill/>
              </a:ln>
              <a:effectLst/>
            </a:endParaRPr>
          </a:p>
        </p:txBody>
      </p:sp>
      <p:pic>
        <p:nvPicPr>
          <p:cNvPr id="7" name="Picture 6" descr="gray_icons.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37980" y="5880582"/>
            <a:ext cx="2088007" cy="1453942"/>
          </a:xfrm>
          <a:prstGeom prst="rect">
            <a:avLst/>
          </a:prstGeom>
        </p:spPr>
      </p:pic>
      <p:pic>
        <p:nvPicPr>
          <p:cNvPr id="16" name="Picture 15" descr="DragonsBladeTile.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396682" y="5260040"/>
            <a:ext cx="726118" cy="726015"/>
          </a:xfrm>
          <a:prstGeom prst="rect">
            <a:avLst/>
          </a:prstGeom>
        </p:spPr>
      </p:pic>
      <p:sp>
        <p:nvSpPr>
          <p:cNvPr id="17" name="Picture Placeholder 15"/>
          <p:cNvSpPr>
            <a:spLocks noGrp="1"/>
          </p:cNvSpPr>
          <p:nvPr>
            <p:ph type="pic" sz="quarter" idx="20" hasCustomPrompt="1"/>
          </p:nvPr>
        </p:nvSpPr>
        <p:spPr>
          <a:xfrm>
            <a:off x="11396013" y="5258847"/>
            <a:ext cx="729551" cy="732130"/>
          </a:xfrm>
          <a:prstGeom prst="rect">
            <a:avLst/>
          </a:prstGeom>
        </p:spPr>
        <p:txBody>
          <a:bodyPr wrap="none" lIns="0" tIns="0" rIns="0" bIns="0" anchor="ctr" anchorCtr="0">
            <a:normAutofit/>
          </a:bodyPr>
          <a:lstStyle>
            <a:lvl1pPr marL="0" marR="0" indent="0" algn="ctr" defTabSz="1243389" rtl="0" eaLnBrk="1" fontAlgn="auto" latinLnBrk="0" hangingPunct="1">
              <a:lnSpc>
                <a:spcPct val="100000"/>
              </a:lnSpc>
              <a:spcBef>
                <a:spcPts val="0"/>
              </a:spcBef>
              <a:spcAft>
                <a:spcPts val="0"/>
              </a:spcAft>
              <a:buClrTx/>
              <a:buSzPct val="100000"/>
              <a:buFont typeface="Arial" pitchFamily="34" charset="0"/>
              <a:buNone/>
              <a:tabLst/>
              <a:defRPr sz="1088" baseline="0">
                <a:solidFill>
                  <a:schemeClr val="tx1"/>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p>
        </p:txBody>
      </p:sp>
      <p:sp>
        <p:nvSpPr>
          <p:cNvPr id="20" name="Text Placeholder 5"/>
          <p:cNvSpPr>
            <a:spLocks noGrp="1"/>
          </p:cNvSpPr>
          <p:nvPr>
            <p:ph type="body" sz="quarter" idx="25" hasCustomPrompt="1"/>
          </p:nvPr>
        </p:nvSpPr>
        <p:spPr>
          <a:xfrm>
            <a:off x="9426905" y="5484445"/>
            <a:ext cx="1843880" cy="246104"/>
          </a:xfrm>
          <a:prstGeom prst="rect">
            <a:avLst/>
          </a:prstGeom>
        </p:spPr>
        <p:txBody>
          <a:bodyPr lIns="0" tIns="0" rIns="0" bIns="0">
            <a:noAutofit/>
          </a:bodyPr>
          <a:lstStyle>
            <a:lvl1pPr marL="0" indent="0" algn="r">
              <a:spcBef>
                <a:spcPts val="0"/>
              </a:spcBef>
              <a:buFontTx/>
              <a:buNone/>
              <a:defRPr sz="1088" baseline="0">
                <a:solidFill>
                  <a:schemeClr val="tx1"/>
                </a:solidFill>
                <a:latin typeface="Segoe UI Bold"/>
              </a:defRPr>
            </a:lvl1pPr>
          </a:lstStyle>
          <a:p>
            <a:pPr lvl="0"/>
            <a:r>
              <a:rPr lang="en-US" dirty="0" smtClean="0"/>
              <a:t>Nate Monster</a:t>
            </a:r>
          </a:p>
        </p:txBody>
      </p:sp>
      <p:sp>
        <p:nvSpPr>
          <p:cNvPr id="21" name="Text Placeholder 5"/>
          <p:cNvSpPr>
            <a:spLocks noGrp="1"/>
          </p:cNvSpPr>
          <p:nvPr>
            <p:ph type="body" sz="quarter" idx="18" hasCustomPrompt="1"/>
          </p:nvPr>
        </p:nvSpPr>
        <p:spPr>
          <a:xfrm>
            <a:off x="9426905" y="5634479"/>
            <a:ext cx="1843880" cy="246104"/>
          </a:xfrm>
          <a:prstGeom prst="rect">
            <a:avLst/>
          </a:prstGeom>
        </p:spPr>
        <p:txBody>
          <a:bodyPr lIns="0" tIns="0" rIns="0" bIns="0">
            <a:noAutofit/>
          </a:bodyPr>
          <a:lstStyle>
            <a:lvl1pPr marL="0" indent="0" algn="r">
              <a:spcBef>
                <a:spcPts val="0"/>
              </a:spcBef>
              <a:buFontTx/>
              <a:buNone/>
              <a:defRPr sz="1088" baseline="0">
                <a:solidFill>
                  <a:schemeClr val="tx1"/>
                </a:solidFill>
                <a:latin typeface="Segoe UI"/>
              </a:defRPr>
            </a:lvl1pPr>
          </a:lstStyle>
          <a:p>
            <a:pPr lvl="0"/>
            <a:r>
              <a:rPr lang="en-US" dirty="0" smtClean="0"/>
              <a:t>Dragon’s Blade</a:t>
            </a:r>
            <a:endParaRPr lang="en-US" dirty="0"/>
          </a:p>
        </p:txBody>
      </p:sp>
      <p:sp>
        <p:nvSpPr>
          <p:cNvPr id="2" name="Footer Placeholder 1"/>
          <p:cNvSpPr>
            <a:spLocks noGrp="1"/>
          </p:cNvSpPr>
          <p:nvPr>
            <p:ph type="ftr" sz="quarter" idx="26"/>
          </p:nvPr>
        </p:nvSpPr>
        <p:spPr>
          <a:xfrm>
            <a:off x="5320963" y="6483350"/>
            <a:ext cx="1804987" cy="371475"/>
          </a:xfrm>
        </p:spPr>
        <p:txBody>
          <a:bodyPr/>
          <a:lstStyle>
            <a:lvl1pPr>
              <a:defRPr>
                <a:solidFill>
                  <a:schemeClr val="accent1">
                    <a:lumMod val="60000"/>
                    <a:lumOff val="40000"/>
                  </a:schemeClr>
                </a:solidFill>
              </a:defRPr>
            </a:lvl1pPr>
          </a:lstStyle>
          <a:p>
            <a:r>
              <a:rPr lang="en-US" smtClean="0"/>
              <a:t>Microsoft Confidential</a:t>
            </a:r>
            <a:endParaRPr lang="en-US" dirty="0"/>
          </a:p>
        </p:txBody>
      </p:sp>
      <p:sp>
        <p:nvSpPr>
          <p:cNvPr id="12" name="Text Placeholder 4"/>
          <p:cNvSpPr>
            <a:spLocks noGrp="1"/>
          </p:cNvSpPr>
          <p:nvPr>
            <p:ph type="body" sz="quarter" idx="12" hasCustomPrompt="1"/>
          </p:nvPr>
        </p:nvSpPr>
        <p:spPr>
          <a:xfrm>
            <a:off x="487465" y="3601679"/>
            <a:ext cx="5938047" cy="1190983"/>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3" name="Title 1"/>
          <p:cNvSpPr>
            <a:spLocks noGrp="1"/>
          </p:cNvSpPr>
          <p:nvPr>
            <p:ph type="title" hasCustomPrompt="1"/>
          </p:nvPr>
        </p:nvSpPr>
        <p:spPr>
          <a:xfrm>
            <a:off x="487465" y="1671127"/>
            <a:ext cx="5938047" cy="1826135"/>
          </a:xfrm>
          <a:noFill/>
        </p:spPr>
        <p:txBody>
          <a:bodyPr lIns="146304" tIns="91440" rIns="146304" bIns="91440" anchor="t" anchorCtr="0"/>
          <a:lstStyle>
            <a:lvl1pPr>
              <a:defRPr sz="4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15" name="Text Placeholder 38"/>
          <p:cNvSpPr>
            <a:spLocks noGrp="1"/>
          </p:cNvSpPr>
          <p:nvPr>
            <p:ph type="body" sz="quarter" idx="24" hasCustomPrompt="1"/>
          </p:nvPr>
        </p:nvSpPr>
        <p:spPr>
          <a:xfrm>
            <a:off x="484701" y="4898150"/>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Tree>
    <p:extLst>
      <p:ext uri="{BB962C8B-B14F-4D97-AF65-F5344CB8AC3E}">
        <p14:creationId xmlns:p14="http://schemas.microsoft.com/office/powerpoint/2010/main" val="20160625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76345" y="6365516"/>
            <a:ext cx="1377619" cy="466344"/>
          </a:xfrm>
          <a:prstGeom prst="rect">
            <a:avLst/>
          </a:prstGeom>
        </p:spPr>
      </p:pic>
      <p:sp>
        <p:nvSpPr>
          <p:cNvPr id="4" name="Rectangle 3"/>
          <p:cNvSpPr/>
          <p:nvPr userDrawn="1"/>
        </p:nvSpPr>
        <p:spPr bwMode="ltGray">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3" name="Date Placeholder 2"/>
          <p:cNvSpPr>
            <a:spLocks noGrp="1"/>
          </p:cNvSpPr>
          <p:nvPr>
            <p:ph type="dt" sz="half" idx="10"/>
          </p:nvPr>
        </p:nvSpPr>
        <p:spPr/>
        <p:txBody>
          <a:bodyPr/>
          <a:lstStyle/>
          <a:p>
            <a:fld id="{D1C5881F-36F0-40BB-A3FF-60E6F140E7D4}" type="datetime1">
              <a:rPr lang="en-US" smtClean="0"/>
              <a:t>7/8/2014</a:t>
            </a:fld>
            <a:endParaRPr lang="en-US"/>
          </a:p>
        </p:txBody>
      </p:sp>
      <p:sp>
        <p:nvSpPr>
          <p:cNvPr id="5" name="Footer Placeholder 4"/>
          <p:cNvSpPr>
            <a:spLocks noGrp="1"/>
          </p:cNvSpPr>
          <p:nvPr>
            <p:ph type="ftr" sz="quarter" idx="11"/>
          </p:nvPr>
        </p:nvSpPr>
        <p:spPr/>
        <p:txBody>
          <a:bodyPr/>
          <a:lstStyle/>
          <a:p>
            <a:r>
              <a:rPr lang="en-US" smtClean="0"/>
              <a:t>Microsoft Confidential</a:t>
            </a:r>
            <a:endParaRPr lang="en-US" dirty="0" smtClean="0"/>
          </a:p>
        </p:txBody>
      </p:sp>
      <p:sp>
        <p:nvSpPr>
          <p:cNvPr id="6" name="Slide Number Placeholder 5"/>
          <p:cNvSpPr>
            <a:spLocks noGrp="1"/>
          </p:cNvSpPr>
          <p:nvPr>
            <p:ph type="sldNum" sz="quarter" idx="12"/>
          </p:nvPr>
        </p:nvSpPr>
        <p:spPr/>
        <p:txBody>
          <a:bodyPr/>
          <a:lstStyle/>
          <a:p>
            <a:fld id="{2775DF8E-1151-4C45-8C93-3AB060627CA9}" type="slidenum">
              <a:rPr lang="en-US" smtClean="0"/>
              <a:pPr/>
              <a:t>‹#›</a:t>
            </a:fld>
            <a:endParaRPr lang="en-US"/>
          </a:p>
        </p:txBody>
      </p:sp>
    </p:spTree>
    <p:extLst>
      <p:ext uri="{BB962C8B-B14F-4D97-AF65-F5344CB8AC3E}">
        <p14:creationId xmlns:p14="http://schemas.microsoft.com/office/powerpoint/2010/main" val="3535679008"/>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p:txBody>
          <a:bodyPr/>
          <a:lstStyle>
            <a:lvl1pPr>
              <a:defRPr>
                <a:solidFill>
                  <a:schemeClr val="bg2">
                    <a:lumMod val="40000"/>
                    <a:lumOff val="60000"/>
                  </a:schemeClr>
                </a:solidFill>
              </a:defRPr>
            </a:lvl1pPr>
          </a:lstStyle>
          <a:p>
            <a:fld id="{6F87C8DF-A29B-444F-AC30-6D2947C5E82B}" type="datetime1">
              <a:rPr lang="en-US" smtClean="0"/>
              <a:pPr/>
              <a:t>7/8/2014</a:t>
            </a:fld>
            <a:endParaRPr lang="en-US"/>
          </a:p>
        </p:txBody>
      </p:sp>
      <p:sp>
        <p:nvSpPr>
          <p:cNvPr id="4" name="Footer Placeholder 3"/>
          <p:cNvSpPr>
            <a:spLocks noGrp="1"/>
          </p:cNvSpPr>
          <p:nvPr>
            <p:ph type="ftr" sz="quarter" idx="11"/>
          </p:nvPr>
        </p:nvSpPr>
        <p:spPr/>
        <p:txBody>
          <a:bodyPr/>
          <a:lstStyle>
            <a:lvl1pPr>
              <a:defRPr>
                <a:solidFill>
                  <a:schemeClr val="bg2">
                    <a:lumMod val="40000"/>
                    <a:lumOff val="60000"/>
                  </a:schemeClr>
                </a:solidFill>
              </a:defRPr>
            </a:lvl1p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lvl1pPr>
              <a:defRPr>
                <a:solidFill>
                  <a:schemeClr val="bg2">
                    <a:lumMod val="40000"/>
                    <a:lumOff val="60000"/>
                  </a:schemeClr>
                </a:solidFill>
              </a:defRPr>
            </a:lvl1p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3"/>
            <a:ext cx="1387410" cy="469659"/>
          </a:xfrm>
          <a:prstGeom prst="rect">
            <a:avLst/>
          </a:prstGeom>
        </p:spPr>
      </p:pic>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p:txBody>
          <a:bodyPr/>
          <a:lstStyle>
            <a:lvl1pPr>
              <a:defRPr>
                <a:solidFill>
                  <a:schemeClr val="accent2">
                    <a:lumMod val="40000"/>
                    <a:lumOff val="60000"/>
                  </a:schemeClr>
                </a:solidFill>
              </a:defRPr>
            </a:lvl1pPr>
          </a:lstStyle>
          <a:p>
            <a:fld id="{F274F2DA-A81A-445A-980A-0AA0F39FE90C}" type="datetime1">
              <a:rPr lang="en-US" smtClean="0"/>
              <a:pPr/>
              <a:t>7/8/2014</a:t>
            </a:fld>
            <a:endParaRPr lang="en-US"/>
          </a:p>
        </p:txBody>
      </p:sp>
      <p:sp>
        <p:nvSpPr>
          <p:cNvPr id="4" name="Footer Placeholder 3"/>
          <p:cNvSpPr>
            <a:spLocks noGrp="1"/>
          </p:cNvSpPr>
          <p:nvPr>
            <p:ph type="ftr" sz="quarter" idx="11"/>
          </p:nvPr>
        </p:nvSpPr>
        <p:spPr/>
        <p:txBody>
          <a:bodyPr/>
          <a:lstStyle>
            <a:lvl1pPr>
              <a:defRPr>
                <a:solidFill>
                  <a:schemeClr val="accent2">
                    <a:lumMod val="40000"/>
                    <a:lumOff val="60000"/>
                  </a:schemeClr>
                </a:solidFill>
              </a:defRPr>
            </a:lvl1p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lvl1pPr>
              <a:defRPr>
                <a:solidFill>
                  <a:schemeClr val="accent2">
                    <a:lumMod val="40000"/>
                    <a:lumOff val="60000"/>
                  </a:schemeClr>
                </a:solidFill>
              </a:defRPr>
            </a:lvl1p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3"/>
            <a:ext cx="1387410" cy="469659"/>
          </a:xfrm>
          <a:prstGeom prst="rect">
            <a:avLst/>
          </a:prstGeom>
        </p:spPr>
      </p:pic>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3"/>
            <a:ext cx="1387410" cy="469659"/>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p:txBody>
          <a:bodyPr/>
          <a:lstStyle>
            <a:lvl1pPr>
              <a:defRPr>
                <a:solidFill>
                  <a:schemeClr val="accent3">
                    <a:lumMod val="40000"/>
                    <a:lumOff val="60000"/>
                  </a:schemeClr>
                </a:solidFill>
              </a:defRPr>
            </a:lvl1pPr>
          </a:lstStyle>
          <a:p>
            <a:fld id="{E85A8A23-2AF9-4D72-A10E-D84E113245BD}" type="datetime1">
              <a:rPr lang="en-US" smtClean="0"/>
              <a:pPr/>
              <a:t>7/8/2014</a:t>
            </a:fld>
            <a:endParaRPr lang="en-US"/>
          </a:p>
        </p:txBody>
      </p:sp>
      <p:sp>
        <p:nvSpPr>
          <p:cNvPr id="4" name="Footer Placeholder 3"/>
          <p:cNvSpPr>
            <a:spLocks noGrp="1"/>
          </p:cNvSpPr>
          <p:nvPr>
            <p:ph type="ftr" sz="quarter" idx="11"/>
          </p:nvPr>
        </p:nvSpPr>
        <p:spPr/>
        <p:txBody>
          <a:bodyPr/>
          <a:lstStyle>
            <a:lvl1pPr>
              <a:defRPr>
                <a:solidFill>
                  <a:schemeClr val="accent3">
                    <a:lumMod val="40000"/>
                    <a:lumOff val="60000"/>
                  </a:schemeClr>
                </a:solidFill>
              </a:defRPr>
            </a:lvl1p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lvl1pPr>
              <a:defRPr>
                <a:solidFill>
                  <a:schemeClr val="accent3">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1"/>
          </p:nvPr>
        </p:nvSpPr>
        <p:spPr/>
        <p:txBody>
          <a:bodyPr/>
          <a:lstStyle/>
          <a:p>
            <a:fld id="{2F3BAC70-3324-4D03-BF37-DF6E49462F99}" type="datetime1">
              <a:rPr lang="en-US" smtClean="0"/>
              <a:t>7/8/2014</a:t>
            </a:fld>
            <a:endParaRPr lang="en-US"/>
          </a:p>
        </p:txBody>
      </p:sp>
      <p:sp>
        <p:nvSpPr>
          <p:cNvPr id="5" name="Footer Placeholder 4"/>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1"/>
          </p:nvPr>
        </p:nvSpPr>
        <p:spPr/>
        <p:txBody>
          <a:bodyPr/>
          <a:lstStyle/>
          <a:p>
            <a:fld id="{DB2B500F-D182-45FE-9614-9C63CFD5D7C7}" type="datetime1">
              <a:rPr lang="en-US" smtClean="0"/>
              <a:t>7/8/2014</a:t>
            </a:fld>
            <a:endParaRPr lang="en-US"/>
          </a:p>
        </p:txBody>
      </p:sp>
      <p:sp>
        <p:nvSpPr>
          <p:cNvPr id="5" name="Footer Placeholder 4"/>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2" name="Date Placeholder 1"/>
          <p:cNvSpPr>
            <a:spLocks noGrp="1"/>
          </p:cNvSpPr>
          <p:nvPr>
            <p:ph type="dt" sz="half" idx="11"/>
          </p:nvPr>
        </p:nvSpPr>
        <p:spPr/>
        <p:txBody>
          <a:bodyPr/>
          <a:lstStyle/>
          <a:p>
            <a:fld id="{9CDF5C6C-1D7F-4181-894D-D1D5CDC09395}" type="datetime1">
              <a:rPr lang="en-US" smtClean="0"/>
              <a:t>7/8/2014</a:t>
            </a:fld>
            <a:endParaRPr lang="en-US"/>
          </a:p>
        </p:txBody>
      </p:sp>
      <p:sp>
        <p:nvSpPr>
          <p:cNvPr id="3" name="Footer Placeholder 2"/>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2" name="Date Placeholder 1"/>
          <p:cNvSpPr>
            <a:spLocks noGrp="1"/>
          </p:cNvSpPr>
          <p:nvPr>
            <p:ph type="dt" sz="half" idx="11"/>
          </p:nvPr>
        </p:nvSpPr>
        <p:spPr/>
        <p:txBody>
          <a:bodyPr/>
          <a:lstStyle/>
          <a:p>
            <a:fld id="{43C0CA2A-A3B8-470C-B399-BD7C3BF658A5}" type="datetime1">
              <a:rPr lang="en-US" smtClean="0"/>
              <a:t>7/8/2014</a:t>
            </a:fld>
            <a:endParaRPr lang="en-US"/>
          </a:p>
        </p:txBody>
      </p:sp>
      <p:sp>
        <p:nvSpPr>
          <p:cNvPr id="3" name="Footer Placeholder 2"/>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3968534032"/>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62C47BA7-672C-4327-8F7A-7FA7D99EA578}"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703" y="144462"/>
            <a:ext cx="2039204" cy="690300"/>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4800" spc="-100" baseline="0">
                <a:gradFill>
                  <a:gsLst>
                    <a:gs pos="3333">
                      <a:schemeClr val="tx2"/>
                    </a:gs>
                    <a:gs pos="39000">
                      <a:schemeClr val="tx2"/>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sp>
        <p:nvSpPr>
          <p:cNvPr id="15" name="Footer Placeholder 14"/>
          <p:cNvSpPr>
            <a:spLocks noGrp="1"/>
          </p:cNvSpPr>
          <p:nvPr>
            <p:ph type="ftr" sz="quarter" idx="14"/>
          </p:nvPr>
        </p:nvSpPr>
        <p:spPr>
          <a:xfrm>
            <a:off x="274703" y="6176196"/>
            <a:ext cx="1804987" cy="371475"/>
          </a:xfrm>
        </p:spPr>
        <p:txBody>
          <a:bodyPr/>
          <a:lstStyle>
            <a:lvl1pPr>
              <a:defRPr>
                <a:solidFill>
                  <a:schemeClr val="tx2"/>
                </a:solidFill>
              </a:defRPr>
            </a:lvl1pPr>
          </a:lstStyle>
          <a:p>
            <a:r>
              <a:rPr lang="en-US" dirty="0" smtClean="0"/>
              <a:t>Microsoft Confidential</a:t>
            </a:r>
          </a:p>
        </p:txBody>
      </p:sp>
    </p:spTree>
    <p:extLst>
      <p:ext uri="{BB962C8B-B14F-4D97-AF65-F5344CB8AC3E}">
        <p14:creationId xmlns:p14="http://schemas.microsoft.com/office/powerpoint/2010/main" val="2886053532"/>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3543E286-F6E0-43BD-9037-0F6216DBA4C5}"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42936257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8A96C152-DA16-43B7-A241-E3C384ACF4C6}"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119837130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63D670E1-7EB3-4C04-B5DC-F7BE38D58F38}" type="datetime1">
              <a:rPr lang="en-US" smtClean="0"/>
              <a:t>7/8/2014</a:t>
            </a:fld>
            <a:endParaRPr lang="en-US"/>
          </a:p>
        </p:txBody>
      </p:sp>
      <p:sp>
        <p:nvSpPr>
          <p:cNvPr id="5" name="Footer Placeholder 4"/>
          <p:cNvSpPr>
            <a:spLocks noGrp="1"/>
          </p:cNvSpPr>
          <p:nvPr>
            <p:ph type="ftr" sz="quarter" idx="11"/>
          </p:nvPr>
        </p:nvSpPr>
        <p:spPr/>
        <p:txBody>
          <a:bodyPr/>
          <a:lstStyle/>
          <a:p>
            <a:r>
              <a:rPr lang="en-US" smtClean="0"/>
              <a:t>Microsoft Confidential</a:t>
            </a:r>
            <a:endParaRPr lang="en-US" dirty="0" smtClean="0"/>
          </a:p>
        </p:txBody>
      </p:sp>
      <p:sp>
        <p:nvSpPr>
          <p:cNvPr id="6" name="Slide Number Placeholder 5"/>
          <p:cNvSpPr>
            <a:spLocks noGrp="1"/>
          </p:cNvSpPr>
          <p:nvPr>
            <p:ph type="sldNum" sz="quarter" idx="12"/>
          </p:nvPr>
        </p:nvSpPr>
        <p:spPr/>
        <p:txBody>
          <a:body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5E91A7C-4EFF-433E-AB94-3AE3BC2A7670}" type="datetime1">
              <a:rPr lang="en-US" smtClean="0"/>
              <a:t>7/8/2014</a:t>
            </a:fld>
            <a:endParaRPr lang="en-US"/>
          </a:p>
        </p:txBody>
      </p:sp>
      <p:sp>
        <p:nvSpPr>
          <p:cNvPr id="4" name="Footer Placeholder 3"/>
          <p:cNvSpPr>
            <a:spLocks noGrp="1"/>
          </p:cNvSpPr>
          <p:nvPr>
            <p:ph type="ftr" sz="quarter" idx="11"/>
          </p:nvPr>
        </p:nvSpPr>
        <p:spPr/>
        <p:txBody>
          <a:body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p>
            <a:fld id="{2775DF8E-1151-4C45-8C93-3AB060627CA9}" type="slidenum">
              <a:rPr lang="en-US" smtClean="0"/>
              <a:pPr/>
              <a:t>‹#›</a:t>
            </a:fld>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
        <p:nvSpPr>
          <p:cNvPr id="7" name="Title 1"/>
          <p:cNvSpPr>
            <a:spLocks noGrp="1"/>
          </p:cNvSpPr>
          <p:nvPr>
            <p:ph type="title"/>
          </p:nvPr>
        </p:nvSpPr>
        <p:spPr>
          <a:xfrm>
            <a:off x="274639" y="295274"/>
            <a:ext cx="11889564" cy="917575"/>
          </a:xfrm>
        </p:spPr>
        <p:txBody>
          <a:bodyPr/>
          <a:lstStyle/>
          <a:p>
            <a:r>
              <a:rPr lang="en-US" smtClean="0"/>
              <a:t>Click to edit Master title style</a:t>
            </a:r>
            <a:endParaRPr lang="en-US"/>
          </a:p>
        </p:txBody>
      </p:sp>
      <p:sp>
        <p:nvSpPr>
          <p:cNvPr id="8" name="Rectangle 7"/>
          <p:cNvSpPr/>
          <p:nvPr userDrawn="1"/>
        </p:nvSpPr>
        <p:spPr>
          <a:xfrm>
            <a:off x="274638" y="1593383"/>
            <a:ext cx="11887199" cy="4779341"/>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ln w="12700" cmpd="sng">
                <a:solidFill>
                  <a:schemeClr val="tx1"/>
                </a:solidFill>
              </a:ln>
              <a:solidFill>
                <a:schemeClr val="tx2"/>
              </a:solidFill>
            </a:endParaRPr>
          </a:p>
        </p:txBody>
      </p:sp>
      <p:sp>
        <p:nvSpPr>
          <p:cNvPr id="9" name="Text Placeholder 16"/>
          <p:cNvSpPr>
            <a:spLocks noGrp="1"/>
          </p:cNvSpPr>
          <p:nvPr>
            <p:ph type="body" sz="quarter" idx="21" hasCustomPrompt="1"/>
          </p:nvPr>
        </p:nvSpPr>
        <p:spPr>
          <a:xfrm>
            <a:off x="274638" y="1594504"/>
            <a:ext cx="11887199" cy="1726627"/>
          </a:xfrm>
        </p:spPr>
        <p:txBody>
          <a:bodyPr lIns="182880" tIns="182880" rIns="182880" bIns="182880"/>
          <a:lstStyle>
            <a:lvl1pPr marL="114290" indent="-114290">
              <a:lnSpc>
                <a:spcPct val="110000"/>
              </a:lnSpc>
              <a:buFont typeface="Lucida Grande"/>
              <a:buChar char=" "/>
              <a:defRPr sz="1400" baseline="0">
                <a:solidFill>
                  <a:schemeClr val="tx1"/>
                </a:solidFill>
                <a:latin typeface="Consolas"/>
                <a:cs typeface="Consolas"/>
              </a:defRPr>
            </a:lvl1pPr>
            <a:lvl2pPr marL="574627" indent="-114290">
              <a:lnSpc>
                <a:spcPct val="110000"/>
              </a:lnSpc>
              <a:buFont typeface="Lucida Grande"/>
              <a:buChar char=" "/>
              <a:defRPr sz="1400">
                <a:solidFill>
                  <a:schemeClr val="tx1"/>
                </a:solidFill>
                <a:latin typeface="Consolas"/>
              </a:defRPr>
            </a:lvl2pPr>
            <a:lvl3pPr marL="1028614" indent="-114290">
              <a:lnSpc>
                <a:spcPct val="110000"/>
              </a:lnSpc>
              <a:buFont typeface="Lucida Grande"/>
              <a:buChar char=" "/>
              <a:defRPr sz="1400" baseline="0">
                <a:solidFill>
                  <a:schemeClr val="tx1"/>
                </a:solidFill>
                <a:latin typeface="Consolas"/>
              </a:defRPr>
            </a:lvl3pPr>
            <a:lvl4pPr marL="1488951" indent="-114290">
              <a:lnSpc>
                <a:spcPct val="110000"/>
              </a:lnSpc>
              <a:buFont typeface="Lucida Grande"/>
              <a:buChar char=" "/>
              <a:defRPr sz="1400" baseline="0">
                <a:solidFill>
                  <a:schemeClr val="tx1"/>
                </a:solidFill>
                <a:latin typeface="Consolas"/>
              </a:defRPr>
            </a:lvl4pPr>
            <a:lvl5pPr marL="1942938" indent="-114290">
              <a:lnSpc>
                <a:spcPct val="110000"/>
              </a:lnSpc>
              <a:buFont typeface="Lucida Grande"/>
              <a:buChar char=" "/>
              <a:defRPr sz="1400" baseline="0">
                <a:solidFill>
                  <a:schemeClr val="tx1"/>
                </a:solidFill>
                <a:latin typeface="Consolas"/>
              </a:defRPr>
            </a:lvl5pPr>
          </a:lstStyle>
          <a:p>
            <a:pPr lvl="0"/>
            <a:r>
              <a:rPr lang="en-US" dirty="0" smtClean="0"/>
              <a:t>Code Snippet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564192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pp slide - tabl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sp>
        <p:nvSpPr>
          <p:cNvPr id="9" name="Rectangle 8"/>
          <p:cNvSpPr/>
          <p:nvPr userDrawn="1"/>
        </p:nvSpPr>
        <p:spPr>
          <a:xfrm>
            <a:off x="7474582" y="5035279"/>
            <a:ext cx="633016" cy="635189"/>
          </a:xfrm>
          <a:prstGeom prst="rect">
            <a:avLst/>
          </a:prstGeom>
          <a:solidFill>
            <a:srgbClr val="00BCF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icture Placeholder 15"/>
          <p:cNvSpPr>
            <a:spLocks noGrp="1"/>
          </p:cNvSpPr>
          <p:nvPr>
            <p:ph type="pic" sz="quarter" idx="20"/>
          </p:nvPr>
        </p:nvSpPr>
        <p:spPr>
          <a:xfrm>
            <a:off x="7473963" y="5034752"/>
            <a:ext cx="633634" cy="635964"/>
          </a:xfrm>
          <a:prstGeom prst="rect">
            <a:avLst/>
          </a:prstGeom>
        </p:spPr>
        <p:txBody>
          <a:bodyPr wrap="none" lIns="0" tIns="0" rIns="0" bIns="0">
            <a:normAutofit/>
          </a:bodyPr>
          <a:lstStyle>
            <a:lvl1pPr marL="164592" indent="0">
              <a:spcBef>
                <a:spcPts val="0"/>
              </a:spcBef>
              <a:defRPr sz="800">
                <a:solidFill>
                  <a:schemeClr val="tx1">
                    <a:alpha val="0"/>
                  </a:schemeClr>
                </a:solidFill>
              </a:defRPr>
            </a:lvl1pPr>
          </a:lstStyle>
          <a:p>
            <a:r>
              <a:rPr lang="en-US" smtClean="0"/>
              <a:t>Click icon to add picture</a:t>
            </a:r>
            <a:endParaRPr lang="en-US" dirty="0"/>
          </a:p>
        </p:txBody>
      </p:sp>
      <p:sp>
        <p:nvSpPr>
          <p:cNvPr id="12" name="Picture Placeholder 15"/>
          <p:cNvSpPr>
            <a:spLocks noGrp="1"/>
          </p:cNvSpPr>
          <p:nvPr>
            <p:ph type="pic" sz="quarter" idx="24" hasCustomPrompt="1"/>
          </p:nvPr>
        </p:nvSpPr>
        <p:spPr>
          <a:xfrm>
            <a:off x="7473963" y="5034752"/>
            <a:ext cx="633634" cy="635964"/>
          </a:xfrm>
          <a:prstGeom prst="rect">
            <a:avLst/>
          </a:prstGeom>
        </p:spPr>
        <p:txBody>
          <a:bodyPr wrap="none" lIns="0" tIns="0" rIns="0" bIns="0" anchor="ctr" anchorCtr="0">
            <a:normAutofit/>
          </a:bodyPr>
          <a:lstStyle>
            <a:lvl1pPr marL="0" indent="0" algn="ctr">
              <a:spcBef>
                <a:spcPts val="0"/>
              </a:spcBef>
              <a:buNone/>
              <a:defRPr sz="800" baseline="0">
                <a:solidFill>
                  <a:srgbClr val="737373"/>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endParaRPr lang="en-US" dirty="0"/>
          </a:p>
        </p:txBody>
      </p:sp>
      <p:pic>
        <p:nvPicPr>
          <p:cNvPr id="13" name="Picture 12" descr="tablet.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53542" y="1789654"/>
            <a:ext cx="5008295" cy="3124200"/>
          </a:xfrm>
          <a:prstGeom prst="rect">
            <a:avLst/>
          </a:prstGeom>
        </p:spPr>
      </p:pic>
      <p:sp>
        <p:nvSpPr>
          <p:cNvPr id="14" name="Picture Placeholder 2"/>
          <p:cNvSpPr>
            <a:spLocks noGrp="1"/>
          </p:cNvSpPr>
          <p:nvPr>
            <p:ph type="pic" sz="quarter" idx="16" hasCustomPrompt="1"/>
          </p:nvPr>
        </p:nvSpPr>
        <p:spPr>
          <a:xfrm>
            <a:off x="7473963" y="2123278"/>
            <a:ext cx="4373621" cy="2437905"/>
          </a:xfrm>
          <a:prstGeom prst="rect">
            <a:avLst/>
          </a:prstGeom>
        </p:spPr>
        <p:txBody>
          <a:bodyPr anchor="ctr" anchorCtr="0">
            <a:normAutofit/>
          </a:bodyPr>
          <a:lstStyle>
            <a:lvl1pPr marL="0" indent="0" algn="ctr">
              <a:spcBef>
                <a:spcPts val="0"/>
              </a:spcBef>
              <a:spcAft>
                <a:spcPts val="0"/>
              </a:spcAft>
              <a:buFontTx/>
              <a:buNone/>
              <a:defRPr sz="1600" b="1" i="0" baseline="0">
                <a:solidFill>
                  <a:schemeClr val="bg1"/>
                </a:solidFill>
                <a:latin typeface="Segoe Pro Light"/>
              </a:defRPr>
            </a:lvl1pPr>
          </a:lstStyle>
          <a:p>
            <a:pPr algn="ctr"/>
            <a:r>
              <a:rPr lang="en-US" sz="1800" dirty="0" smtClean="0">
                <a:solidFill>
                  <a:schemeClr val="bg1"/>
                </a:solidFill>
                <a:latin typeface="Segoe Pro Light"/>
                <a:cs typeface="Segoe Pro Light"/>
              </a:rPr>
              <a:t>Click here to place</a:t>
            </a:r>
            <a:br>
              <a:rPr lang="en-US" sz="1800" dirty="0" smtClean="0">
                <a:solidFill>
                  <a:schemeClr val="bg1"/>
                </a:solidFill>
                <a:latin typeface="Segoe Pro Light"/>
                <a:cs typeface="Segoe Pro Light"/>
              </a:rPr>
            </a:br>
            <a:r>
              <a:rPr lang="en-US" sz="1800" dirty="0" smtClean="0">
                <a:solidFill>
                  <a:schemeClr val="bg1"/>
                </a:solidFill>
                <a:latin typeface="Segoe Pro Light"/>
                <a:cs typeface="Segoe Pro Light"/>
              </a:rPr>
              <a:t>screen shot</a:t>
            </a:r>
            <a:endParaRPr lang="en-US" dirty="0"/>
          </a:p>
        </p:txBody>
      </p:sp>
      <p:sp>
        <p:nvSpPr>
          <p:cNvPr id="15" name="Text Placeholder 5"/>
          <p:cNvSpPr>
            <a:spLocks noGrp="1"/>
          </p:cNvSpPr>
          <p:nvPr>
            <p:ph type="body" sz="quarter" idx="25" hasCustomPrompt="1"/>
          </p:nvPr>
        </p:nvSpPr>
        <p:spPr>
          <a:xfrm>
            <a:off x="8199437" y="5229453"/>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Bold"/>
              </a:defRPr>
            </a:lvl1pPr>
          </a:lstStyle>
          <a:p>
            <a:pPr lvl="0"/>
            <a:r>
              <a:rPr lang="en-US" dirty="0" smtClean="0"/>
              <a:t>Developer name</a:t>
            </a:r>
            <a:endParaRPr lang="en-US" dirty="0"/>
          </a:p>
        </p:txBody>
      </p:sp>
      <p:sp>
        <p:nvSpPr>
          <p:cNvPr id="16" name="Text Placeholder 5"/>
          <p:cNvSpPr>
            <a:spLocks noGrp="1"/>
          </p:cNvSpPr>
          <p:nvPr>
            <p:ph type="body" sz="quarter" idx="18" hasCustomPrompt="1"/>
          </p:nvPr>
        </p:nvSpPr>
        <p:spPr>
          <a:xfrm>
            <a:off x="8199437" y="5384237"/>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a:defRPr>
            </a:lvl1pPr>
          </a:lstStyle>
          <a:p>
            <a:pPr lvl="0"/>
            <a:r>
              <a:rPr lang="en-US" dirty="0" smtClean="0"/>
              <a:t>App name</a:t>
            </a:r>
            <a:endParaRPr lang="en-US" dirty="0"/>
          </a:p>
        </p:txBody>
      </p:sp>
      <p:sp>
        <p:nvSpPr>
          <p:cNvPr id="17"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1810700027"/>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pp slide - univers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sp>
        <p:nvSpPr>
          <p:cNvPr id="9" name="Rectangle 8"/>
          <p:cNvSpPr/>
          <p:nvPr userDrawn="1"/>
        </p:nvSpPr>
        <p:spPr>
          <a:xfrm>
            <a:off x="7474582" y="5035279"/>
            <a:ext cx="633016" cy="635189"/>
          </a:xfrm>
          <a:prstGeom prst="rect">
            <a:avLst/>
          </a:prstGeom>
          <a:solidFill>
            <a:srgbClr val="00BCF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icture Placeholder 15"/>
          <p:cNvSpPr>
            <a:spLocks noGrp="1"/>
          </p:cNvSpPr>
          <p:nvPr>
            <p:ph type="pic" sz="quarter" idx="20"/>
          </p:nvPr>
        </p:nvSpPr>
        <p:spPr>
          <a:xfrm>
            <a:off x="7473963" y="5034752"/>
            <a:ext cx="633634" cy="635964"/>
          </a:xfrm>
          <a:prstGeom prst="rect">
            <a:avLst/>
          </a:prstGeom>
        </p:spPr>
        <p:txBody>
          <a:bodyPr wrap="none" lIns="0" tIns="0" rIns="0" bIns="0">
            <a:normAutofit/>
          </a:bodyPr>
          <a:lstStyle>
            <a:lvl1pPr marL="164592" indent="0">
              <a:spcBef>
                <a:spcPts val="0"/>
              </a:spcBef>
              <a:defRPr sz="800">
                <a:solidFill>
                  <a:schemeClr val="tx1">
                    <a:alpha val="0"/>
                  </a:schemeClr>
                </a:solidFill>
              </a:defRPr>
            </a:lvl1pPr>
          </a:lstStyle>
          <a:p>
            <a:r>
              <a:rPr lang="en-US" smtClean="0"/>
              <a:t>Click icon to add picture</a:t>
            </a:r>
            <a:endParaRPr lang="en-US" dirty="0"/>
          </a:p>
        </p:txBody>
      </p:sp>
      <p:sp>
        <p:nvSpPr>
          <p:cNvPr id="12" name="Picture Placeholder 15"/>
          <p:cNvSpPr>
            <a:spLocks noGrp="1"/>
          </p:cNvSpPr>
          <p:nvPr>
            <p:ph type="pic" sz="quarter" idx="24" hasCustomPrompt="1"/>
          </p:nvPr>
        </p:nvSpPr>
        <p:spPr>
          <a:xfrm>
            <a:off x="7473963" y="5034752"/>
            <a:ext cx="633634" cy="635964"/>
          </a:xfrm>
          <a:prstGeom prst="rect">
            <a:avLst/>
          </a:prstGeom>
        </p:spPr>
        <p:txBody>
          <a:bodyPr wrap="none" lIns="0" tIns="0" rIns="0" bIns="0" anchor="ctr" anchorCtr="0">
            <a:normAutofit/>
          </a:bodyPr>
          <a:lstStyle>
            <a:lvl1pPr marL="0" indent="0" algn="ctr">
              <a:spcBef>
                <a:spcPts val="0"/>
              </a:spcBef>
              <a:buNone/>
              <a:defRPr sz="800" baseline="0">
                <a:solidFill>
                  <a:srgbClr val="737373"/>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endParaRPr lang="en-US" dirty="0"/>
          </a:p>
        </p:txBody>
      </p:sp>
      <p:pic>
        <p:nvPicPr>
          <p:cNvPr id="13" name="Picture 12" descr="tablet.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53542" y="1789654"/>
            <a:ext cx="5008295" cy="3124200"/>
          </a:xfrm>
          <a:prstGeom prst="rect">
            <a:avLst/>
          </a:prstGeom>
        </p:spPr>
      </p:pic>
      <p:sp>
        <p:nvSpPr>
          <p:cNvPr id="14" name="Picture Placeholder 2"/>
          <p:cNvSpPr>
            <a:spLocks noGrp="1"/>
          </p:cNvSpPr>
          <p:nvPr>
            <p:ph type="pic" sz="quarter" idx="16" hasCustomPrompt="1"/>
          </p:nvPr>
        </p:nvSpPr>
        <p:spPr>
          <a:xfrm>
            <a:off x="7473963" y="2123278"/>
            <a:ext cx="4373621" cy="2437905"/>
          </a:xfrm>
          <a:prstGeom prst="rect">
            <a:avLst/>
          </a:prstGeom>
        </p:spPr>
        <p:txBody>
          <a:bodyPr anchor="ctr" anchorCtr="0">
            <a:normAutofit/>
          </a:bodyPr>
          <a:lstStyle>
            <a:lvl1pPr marL="0" indent="0" algn="ctr">
              <a:spcBef>
                <a:spcPts val="0"/>
              </a:spcBef>
              <a:spcAft>
                <a:spcPts val="0"/>
              </a:spcAft>
              <a:buFontTx/>
              <a:buNone/>
              <a:defRPr sz="1600" b="1" i="0" baseline="0">
                <a:solidFill>
                  <a:schemeClr val="bg1"/>
                </a:solidFill>
                <a:latin typeface="Segoe Pro Light"/>
              </a:defRPr>
            </a:lvl1pPr>
          </a:lstStyle>
          <a:p>
            <a:pPr algn="ctr"/>
            <a:r>
              <a:rPr lang="en-US" sz="1800" dirty="0" smtClean="0">
                <a:solidFill>
                  <a:schemeClr val="bg1"/>
                </a:solidFill>
                <a:latin typeface="Segoe Pro Light"/>
                <a:cs typeface="Segoe Pro Light"/>
              </a:rPr>
              <a:t>Click here to place</a:t>
            </a:r>
            <a:br>
              <a:rPr lang="en-US" sz="1800" dirty="0" smtClean="0">
                <a:solidFill>
                  <a:schemeClr val="bg1"/>
                </a:solidFill>
                <a:latin typeface="Segoe Pro Light"/>
                <a:cs typeface="Segoe Pro Light"/>
              </a:rPr>
            </a:br>
            <a:r>
              <a:rPr lang="en-US" sz="1800" dirty="0" smtClean="0">
                <a:solidFill>
                  <a:schemeClr val="bg1"/>
                </a:solidFill>
                <a:latin typeface="Segoe Pro Light"/>
                <a:cs typeface="Segoe Pro Light"/>
              </a:rPr>
              <a:t>screen shot</a:t>
            </a:r>
            <a:endParaRPr lang="en-US" dirty="0"/>
          </a:p>
        </p:txBody>
      </p:sp>
      <p:sp>
        <p:nvSpPr>
          <p:cNvPr id="15" name="Text Placeholder 5"/>
          <p:cNvSpPr>
            <a:spLocks noGrp="1"/>
          </p:cNvSpPr>
          <p:nvPr>
            <p:ph type="body" sz="quarter" idx="25" hasCustomPrompt="1"/>
          </p:nvPr>
        </p:nvSpPr>
        <p:spPr>
          <a:xfrm>
            <a:off x="8199437" y="5229453"/>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Bold"/>
              </a:defRPr>
            </a:lvl1pPr>
          </a:lstStyle>
          <a:p>
            <a:pPr lvl="0"/>
            <a:r>
              <a:rPr lang="en-US" dirty="0" smtClean="0"/>
              <a:t>Developer name</a:t>
            </a:r>
            <a:endParaRPr lang="en-US" dirty="0"/>
          </a:p>
        </p:txBody>
      </p:sp>
      <p:sp>
        <p:nvSpPr>
          <p:cNvPr id="16" name="Text Placeholder 5"/>
          <p:cNvSpPr>
            <a:spLocks noGrp="1"/>
          </p:cNvSpPr>
          <p:nvPr>
            <p:ph type="body" sz="quarter" idx="18" hasCustomPrompt="1"/>
          </p:nvPr>
        </p:nvSpPr>
        <p:spPr>
          <a:xfrm>
            <a:off x="8199437" y="5384237"/>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a:defRPr>
            </a:lvl1pPr>
          </a:lstStyle>
          <a:p>
            <a:pPr lvl="0"/>
            <a:r>
              <a:rPr lang="en-US" dirty="0" smtClean="0"/>
              <a:t>App name</a:t>
            </a:r>
            <a:endParaRPr lang="en-US" dirty="0"/>
          </a:p>
        </p:txBody>
      </p:sp>
      <p:pic>
        <p:nvPicPr>
          <p:cNvPr id="17" name="Picture 16" descr="phone.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52036" y="2963862"/>
            <a:ext cx="2381249" cy="3810000"/>
          </a:xfrm>
          <a:prstGeom prst="rect">
            <a:avLst/>
          </a:prstGeom>
        </p:spPr>
      </p:pic>
      <p:sp>
        <p:nvSpPr>
          <p:cNvPr id="18" name="Picture Placeholder 2"/>
          <p:cNvSpPr>
            <a:spLocks noGrp="1"/>
          </p:cNvSpPr>
          <p:nvPr>
            <p:ph type="pic" sz="quarter" idx="23" hasCustomPrompt="1"/>
          </p:nvPr>
        </p:nvSpPr>
        <p:spPr>
          <a:xfrm>
            <a:off x="10453708" y="3709544"/>
            <a:ext cx="1359702" cy="2149918"/>
          </a:xfrm>
          <a:prstGeom prst="rect">
            <a:avLst/>
          </a:prstGeom>
        </p:spPr>
        <p:txBody>
          <a:bodyPr anchor="ctr" anchorCtr="0">
            <a:normAutofit/>
          </a:bodyPr>
          <a:lstStyle>
            <a:lvl1pPr marL="0" indent="0" algn="ctr">
              <a:spcBef>
                <a:spcPts val="0"/>
              </a:spcBef>
              <a:spcAft>
                <a:spcPts val="264"/>
              </a:spcAft>
              <a:buFontTx/>
              <a:buNone/>
              <a:defRPr sz="1200" b="1" i="0" baseline="0">
                <a:solidFill>
                  <a:schemeClr val="bg1"/>
                </a:solidFill>
                <a:latin typeface="Segoe Pro Light"/>
              </a:defRPr>
            </a:lvl1pPr>
          </a:lstStyle>
          <a:p>
            <a:r>
              <a:rPr lang="en-US" dirty="0" smtClean="0"/>
              <a:t>Click here</a:t>
            </a:r>
            <a:br>
              <a:rPr lang="en-US" dirty="0" smtClean="0"/>
            </a:br>
            <a:r>
              <a:rPr lang="en-US" dirty="0" smtClean="0"/>
              <a:t>to place</a:t>
            </a:r>
            <a:br>
              <a:rPr lang="en-US" dirty="0" smtClean="0"/>
            </a:br>
            <a:r>
              <a:rPr lang="en-US" dirty="0" smtClean="0"/>
              <a:t>screen shot</a:t>
            </a:r>
          </a:p>
        </p:txBody>
      </p:sp>
      <p:sp>
        <p:nvSpPr>
          <p:cNvPr id="19"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20" name="Picture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1205619001"/>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sp>
        <p:nvSpPr>
          <p:cNvPr id="9" name="Rectangle 8"/>
          <p:cNvSpPr/>
          <p:nvPr userDrawn="1"/>
        </p:nvSpPr>
        <p:spPr>
          <a:xfrm>
            <a:off x="9876456" y="4488389"/>
            <a:ext cx="633016" cy="635189"/>
          </a:xfrm>
          <a:prstGeom prst="rect">
            <a:avLst/>
          </a:prstGeom>
          <a:solidFill>
            <a:srgbClr val="00BCF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icture Placeholder 15"/>
          <p:cNvSpPr>
            <a:spLocks noGrp="1"/>
          </p:cNvSpPr>
          <p:nvPr>
            <p:ph type="pic" sz="quarter" idx="20"/>
          </p:nvPr>
        </p:nvSpPr>
        <p:spPr>
          <a:xfrm>
            <a:off x="9875837" y="4487862"/>
            <a:ext cx="633634" cy="635964"/>
          </a:xfrm>
          <a:prstGeom prst="rect">
            <a:avLst/>
          </a:prstGeom>
        </p:spPr>
        <p:txBody>
          <a:bodyPr wrap="none" lIns="0" tIns="0" rIns="0" bIns="0">
            <a:normAutofit/>
          </a:bodyPr>
          <a:lstStyle>
            <a:lvl1pPr marL="164592" indent="0">
              <a:spcBef>
                <a:spcPts val="0"/>
              </a:spcBef>
              <a:defRPr sz="800">
                <a:solidFill>
                  <a:schemeClr val="tx1">
                    <a:alpha val="0"/>
                  </a:schemeClr>
                </a:solidFill>
              </a:defRPr>
            </a:lvl1pPr>
          </a:lstStyle>
          <a:p>
            <a:r>
              <a:rPr lang="en-US" smtClean="0"/>
              <a:t>Click icon to add picture</a:t>
            </a:r>
            <a:endParaRPr lang="en-US" dirty="0"/>
          </a:p>
        </p:txBody>
      </p:sp>
      <p:sp>
        <p:nvSpPr>
          <p:cNvPr id="12" name="Picture Placeholder 15"/>
          <p:cNvSpPr>
            <a:spLocks noGrp="1"/>
          </p:cNvSpPr>
          <p:nvPr>
            <p:ph type="pic" sz="quarter" idx="24" hasCustomPrompt="1"/>
          </p:nvPr>
        </p:nvSpPr>
        <p:spPr>
          <a:xfrm>
            <a:off x="9875837" y="4487862"/>
            <a:ext cx="633634" cy="635964"/>
          </a:xfrm>
          <a:prstGeom prst="rect">
            <a:avLst/>
          </a:prstGeom>
        </p:spPr>
        <p:txBody>
          <a:bodyPr wrap="none" lIns="0" tIns="0" rIns="0" bIns="0" anchor="ctr" anchorCtr="0">
            <a:normAutofit/>
          </a:bodyPr>
          <a:lstStyle>
            <a:lvl1pPr marL="0" indent="0" algn="ctr">
              <a:spcBef>
                <a:spcPts val="0"/>
              </a:spcBef>
              <a:buNone/>
              <a:defRPr sz="800" baseline="0">
                <a:solidFill>
                  <a:srgbClr val="737373"/>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endParaRPr lang="en-US" dirty="0"/>
          </a:p>
        </p:txBody>
      </p:sp>
      <p:sp>
        <p:nvSpPr>
          <p:cNvPr id="15" name="Text Placeholder 5"/>
          <p:cNvSpPr>
            <a:spLocks noGrp="1"/>
          </p:cNvSpPr>
          <p:nvPr>
            <p:ph type="body" sz="quarter" idx="25" hasCustomPrompt="1"/>
          </p:nvPr>
        </p:nvSpPr>
        <p:spPr>
          <a:xfrm>
            <a:off x="10601311" y="4682563"/>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Bold"/>
              </a:defRPr>
            </a:lvl1pPr>
          </a:lstStyle>
          <a:p>
            <a:pPr lvl="0"/>
            <a:r>
              <a:rPr lang="en-US" dirty="0" smtClean="0"/>
              <a:t>Developer name</a:t>
            </a:r>
            <a:endParaRPr lang="en-US" dirty="0"/>
          </a:p>
        </p:txBody>
      </p:sp>
      <p:sp>
        <p:nvSpPr>
          <p:cNvPr id="16" name="Text Placeholder 5"/>
          <p:cNvSpPr>
            <a:spLocks noGrp="1"/>
          </p:cNvSpPr>
          <p:nvPr>
            <p:ph type="body" sz="quarter" idx="18" hasCustomPrompt="1"/>
          </p:nvPr>
        </p:nvSpPr>
        <p:spPr>
          <a:xfrm>
            <a:off x="10601311" y="4837347"/>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a:defRPr>
            </a:lvl1pPr>
          </a:lstStyle>
          <a:p>
            <a:pPr lvl="0"/>
            <a:r>
              <a:rPr lang="en-US" dirty="0" smtClean="0"/>
              <a:t>App name</a:t>
            </a:r>
            <a:endParaRPr lang="en-US" dirty="0"/>
          </a:p>
        </p:txBody>
      </p:sp>
      <p:pic>
        <p:nvPicPr>
          <p:cNvPr id="17" name="Picture 16" descr="phon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1637" y="677862"/>
            <a:ext cx="3397272" cy="5435637"/>
          </a:xfrm>
          <a:prstGeom prst="rect">
            <a:avLst/>
          </a:prstGeom>
        </p:spPr>
      </p:pic>
      <p:sp>
        <p:nvSpPr>
          <p:cNvPr id="18" name="Picture Placeholder 2"/>
          <p:cNvSpPr>
            <a:spLocks noGrp="1"/>
          </p:cNvSpPr>
          <p:nvPr>
            <p:ph type="pic" sz="quarter" idx="23" hasCustomPrompt="1"/>
          </p:nvPr>
        </p:nvSpPr>
        <p:spPr>
          <a:xfrm>
            <a:off x="7449197" y="1738606"/>
            <a:ext cx="1939855" cy="3067238"/>
          </a:xfrm>
          <a:prstGeom prst="rect">
            <a:avLst/>
          </a:prstGeom>
        </p:spPr>
        <p:txBody>
          <a:bodyPr anchor="ctr" anchorCtr="0">
            <a:normAutofit/>
          </a:bodyPr>
          <a:lstStyle>
            <a:lvl1pPr marL="0" indent="0" algn="ctr">
              <a:spcBef>
                <a:spcPts val="0"/>
              </a:spcBef>
              <a:spcAft>
                <a:spcPts val="264"/>
              </a:spcAft>
              <a:buFontTx/>
              <a:buNone/>
              <a:defRPr sz="1200" b="1" i="0" baseline="0">
                <a:solidFill>
                  <a:schemeClr val="bg1"/>
                </a:solidFill>
                <a:latin typeface="Segoe Pro Light"/>
              </a:defRPr>
            </a:lvl1pPr>
          </a:lstStyle>
          <a:p>
            <a:r>
              <a:rPr lang="en-US" dirty="0" smtClean="0"/>
              <a:t>Click here</a:t>
            </a:r>
            <a:br>
              <a:rPr lang="en-US" dirty="0" smtClean="0"/>
            </a:br>
            <a:r>
              <a:rPr lang="en-US" dirty="0" smtClean="0"/>
              <a:t>to place</a:t>
            </a:r>
            <a:br>
              <a:rPr lang="en-US" dirty="0" smtClean="0"/>
            </a:br>
            <a:r>
              <a:rPr lang="en-US" dirty="0" smtClean="0"/>
              <a:t>screen shot</a:t>
            </a:r>
          </a:p>
        </p:txBody>
      </p:sp>
      <p:pic>
        <p:nvPicPr>
          <p:cNvPr id="19" name="Picture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2502837769"/>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 slide - pho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9" name="Picture 18"/>
          <p:cNvPicPr>
            <a:picLocks noChangeAspect="1"/>
          </p:cNvPicPr>
          <p:nvPr userDrawn="1"/>
        </p:nvPicPr>
        <p:blipFill rotWithShape="1">
          <a:blip r:embed="rId2" cstate="print">
            <a:extLst>
              <a:ext uri="{28A0092B-C50C-407E-A947-70E740481C1C}">
                <a14:useLocalDpi xmlns:a14="http://schemas.microsoft.com/office/drawing/2010/main" val="0"/>
              </a:ext>
            </a:extLst>
          </a:blip>
          <a:srcRect l="11773" t="6559" r="8403" b="5475"/>
          <a:stretch/>
        </p:blipFill>
        <p:spPr>
          <a:xfrm>
            <a:off x="9418637" y="1283129"/>
            <a:ext cx="2895600" cy="5105400"/>
          </a:xfrm>
          <a:prstGeom prst="rect">
            <a:avLst/>
          </a:prstGeom>
        </p:spPr>
      </p:pic>
      <p:sp>
        <p:nvSpPr>
          <p:cNvPr id="20" name="Picture Placeholder 9"/>
          <p:cNvSpPr>
            <a:spLocks noGrp="1"/>
          </p:cNvSpPr>
          <p:nvPr>
            <p:ph type="pic" sz="quarter" idx="24" hasCustomPrompt="1"/>
          </p:nvPr>
        </p:nvSpPr>
        <p:spPr>
          <a:xfrm>
            <a:off x="9723437" y="1820862"/>
            <a:ext cx="2216767" cy="3651999"/>
          </a:xfrm>
          <a:solidFill>
            <a:schemeClr val="bg2"/>
          </a:solidFill>
        </p:spPr>
        <p:txBody>
          <a:bodyPr anchor="ctr" anchorCtr="0">
            <a:normAutofit/>
          </a:bodyPr>
          <a:lstStyle>
            <a:lvl1pPr marL="0" indent="0" algn="ctr">
              <a:lnSpc>
                <a:spcPct val="100000"/>
              </a:lnSpc>
              <a:buNone/>
              <a:defRPr sz="1400" baseline="0"/>
            </a:lvl1pPr>
          </a:lstStyle>
          <a:p>
            <a:r>
              <a:rPr lang="en-US" dirty="0" smtClean="0"/>
              <a:t>Click to place </a:t>
            </a:r>
            <a:br>
              <a:rPr lang="en-US" dirty="0" smtClean="0"/>
            </a:br>
            <a:r>
              <a:rPr lang="en-US" dirty="0" smtClean="0"/>
              <a:t>screen shot</a:t>
            </a:r>
            <a:endParaRPr lang="en-US"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76975751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5E91A7C-4EFF-433E-AB94-3AE3BC2A7670}" type="datetime1">
              <a:rPr lang="en-US" smtClean="0"/>
              <a:t>7/8/2014</a:t>
            </a:fld>
            <a:endParaRPr lang="en-US"/>
          </a:p>
        </p:txBody>
      </p:sp>
      <p:sp>
        <p:nvSpPr>
          <p:cNvPr id="4" name="Footer Placeholder 3"/>
          <p:cNvSpPr>
            <a:spLocks noGrp="1"/>
          </p:cNvSpPr>
          <p:nvPr>
            <p:ph type="ftr" sz="quarter" idx="11"/>
          </p:nvPr>
        </p:nvSpPr>
        <p:spPr/>
        <p:txBody>
          <a:body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p>
            <a:fld id="{2775DF8E-1151-4C45-8C93-3AB060627CA9}" type="slidenum">
              <a:rPr lang="en-US" smtClean="0"/>
              <a:pPr/>
              <a:t>‹#›</a:t>
            </a:fld>
            <a:endParaRPr lang="en-US"/>
          </a:p>
        </p:txBody>
      </p:sp>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2">
                    <a:lumMod val="40000"/>
                    <a:lumOff val="60000"/>
                  </a:schemeClr>
                </a:solidFill>
              </a:defRPr>
            </a:lvl1pPr>
          </a:lstStyle>
          <a:p>
            <a:fld id="{D25CC566-6E14-4F8A-BF5C-3220498B48A3}" type="datetime1">
              <a:rPr lang="en-US" smtClean="0"/>
              <a:pPr/>
              <a:t>7/8/2014</a:t>
            </a:fld>
            <a:endParaRPr lang="en-US"/>
          </a:p>
        </p:txBody>
      </p:sp>
      <p:sp>
        <p:nvSpPr>
          <p:cNvPr id="3" name="Footer Placeholder 2"/>
          <p:cNvSpPr>
            <a:spLocks noGrp="1"/>
          </p:cNvSpPr>
          <p:nvPr>
            <p:ph type="ftr" sz="quarter" idx="11"/>
          </p:nvPr>
        </p:nvSpPr>
        <p:spPr/>
        <p:txBody>
          <a:bodyPr/>
          <a:lstStyle>
            <a:lvl1pPr>
              <a:defRPr>
                <a:solidFill>
                  <a:schemeClr val="bg2">
                    <a:lumMod val="40000"/>
                    <a:lumOff val="60000"/>
                  </a:schemeClr>
                </a:solidFill>
              </a:defRPr>
            </a:lvl1pPr>
          </a:lstStyle>
          <a:p>
            <a:r>
              <a:rPr lang="en-US" smtClean="0"/>
              <a:t>Microsoft Confidential</a:t>
            </a:r>
            <a:endParaRPr lang="en-US" dirty="0" smtClean="0"/>
          </a:p>
        </p:txBody>
      </p:sp>
      <p:sp>
        <p:nvSpPr>
          <p:cNvPr id="4" name="Slide Number Placeholder 3"/>
          <p:cNvSpPr>
            <a:spLocks noGrp="1"/>
          </p:cNvSpPr>
          <p:nvPr>
            <p:ph type="sldNum" sz="quarter" idx="12"/>
          </p:nvPr>
        </p:nvSpPr>
        <p:spPr/>
        <p:txBody>
          <a:bodyPr/>
          <a:lstStyle>
            <a:lvl1pPr>
              <a:defRPr>
                <a:solidFill>
                  <a:schemeClr val="bg2">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74638"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2125678"/>
            <a:ext cx="9143936" cy="1828786"/>
          </a:xfrm>
          <a:noFill/>
        </p:spPr>
        <p:txBody>
          <a:bodyPr lIns="146304" tIns="91440" rIns="146304" bIns="91440" anchor="t" anchorCtr="0"/>
          <a:lstStyle>
            <a:lvl1pPr>
              <a:defRPr sz="4800" spc="-100"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74701" y="3955786"/>
            <a:ext cx="9143937" cy="1828007"/>
          </a:xfrm>
          <a:noFill/>
        </p:spPr>
        <p:txBody>
          <a:bodyPr lIns="146304" tIns="109728" rIns="146304" bIns="109728">
            <a:noAutofit/>
          </a:bodyPr>
          <a:lstStyle>
            <a:lvl1pPr marL="0" indent="0">
              <a:spcBef>
                <a:spcPts val="0"/>
              </a:spcBef>
              <a:buNone/>
              <a:defRPr sz="28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duotone>
              <a:prstClr val="black"/>
              <a:srgbClr val="0070C0">
                <a:tint val="45000"/>
                <a:satMod val="400000"/>
              </a:srgbClr>
            </a:duotone>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4703" y="144462"/>
            <a:ext cx="2039204" cy="690300"/>
          </a:xfrm>
          <a:prstGeom prst="rect">
            <a:avLst/>
          </a:prstGeom>
        </p:spPr>
      </p:pic>
      <p:sp>
        <p:nvSpPr>
          <p:cNvPr id="10" name="Footer Placeholder 14"/>
          <p:cNvSpPr>
            <a:spLocks noGrp="1"/>
          </p:cNvSpPr>
          <p:nvPr>
            <p:ph type="ftr" sz="quarter" idx="14"/>
          </p:nvPr>
        </p:nvSpPr>
        <p:spPr>
          <a:xfrm>
            <a:off x="274703" y="6176196"/>
            <a:ext cx="1804987" cy="371475"/>
          </a:xfrm>
        </p:spPr>
        <p:txBody>
          <a:bodyPr/>
          <a:lstStyle>
            <a:lvl1pPr>
              <a:defRPr>
                <a:solidFill>
                  <a:schemeClr val="tx2"/>
                </a:solidFill>
              </a:defRPr>
            </a:lvl1pPr>
          </a:lstStyle>
          <a:p>
            <a:r>
              <a:rPr lang="en-US" dirty="0" smtClean="0"/>
              <a:t>Microsoft Confidential</a:t>
            </a:r>
          </a:p>
        </p:txBody>
      </p:sp>
    </p:spTree>
    <p:extLst>
      <p:ext uri="{BB962C8B-B14F-4D97-AF65-F5344CB8AC3E}">
        <p14:creationId xmlns:p14="http://schemas.microsoft.com/office/powerpoint/2010/main" val="134124479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accent2">
                    <a:lumMod val="40000"/>
                    <a:lumOff val="60000"/>
                  </a:schemeClr>
                </a:solidFill>
              </a:defRPr>
            </a:lvl1pPr>
          </a:lstStyle>
          <a:p>
            <a:fld id="{E5FDCD9F-8EFD-42A8-BAD9-E43A885E7FD7}" type="datetime1">
              <a:rPr lang="en-US" smtClean="0"/>
              <a:pPr/>
              <a:t>7/8/2014</a:t>
            </a:fld>
            <a:endParaRPr lang="en-US"/>
          </a:p>
        </p:txBody>
      </p:sp>
      <p:sp>
        <p:nvSpPr>
          <p:cNvPr id="3" name="Footer Placeholder 2"/>
          <p:cNvSpPr>
            <a:spLocks noGrp="1"/>
          </p:cNvSpPr>
          <p:nvPr>
            <p:ph type="ftr" sz="quarter" idx="11"/>
          </p:nvPr>
        </p:nvSpPr>
        <p:spPr/>
        <p:txBody>
          <a:bodyPr/>
          <a:lstStyle>
            <a:lvl1pPr>
              <a:defRPr>
                <a:solidFill>
                  <a:schemeClr val="accent2">
                    <a:lumMod val="40000"/>
                    <a:lumOff val="60000"/>
                  </a:schemeClr>
                </a:solidFill>
              </a:defRPr>
            </a:lvl1pPr>
          </a:lstStyle>
          <a:p>
            <a:r>
              <a:rPr lang="en-US" smtClean="0"/>
              <a:t>Microsoft Confidential</a:t>
            </a:r>
            <a:endParaRPr lang="en-US" dirty="0" smtClean="0"/>
          </a:p>
        </p:txBody>
      </p:sp>
      <p:sp>
        <p:nvSpPr>
          <p:cNvPr id="4" name="Slide Number Placeholder 3"/>
          <p:cNvSpPr>
            <a:spLocks noGrp="1"/>
          </p:cNvSpPr>
          <p:nvPr>
            <p:ph type="sldNum" sz="quarter" idx="12"/>
          </p:nvPr>
        </p:nvSpPr>
        <p:spPr/>
        <p:txBody>
          <a:bodyPr/>
          <a:lstStyle>
            <a:lvl1pPr>
              <a:defRPr>
                <a:solidFill>
                  <a:schemeClr val="accent2">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accent3">
                    <a:lumMod val="40000"/>
                    <a:lumOff val="60000"/>
                  </a:schemeClr>
                </a:solidFill>
              </a:defRPr>
            </a:lvl1pPr>
          </a:lstStyle>
          <a:p>
            <a:fld id="{6AD12051-B456-4405-8380-C3FD2EE5DFA6}" type="datetime1">
              <a:rPr lang="en-US" smtClean="0"/>
              <a:pPr/>
              <a:t>7/8/2014</a:t>
            </a:fld>
            <a:endParaRPr lang="en-US"/>
          </a:p>
        </p:txBody>
      </p:sp>
      <p:sp>
        <p:nvSpPr>
          <p:cNvPr id="3" name="Footer Placeholder 2"/>
          <p:cNvSpPr>
            <a:spLocks noGrp="1"/>
          </p:cNvSpPr>
          <p:nvPr>
            <p:ph type="ftr" sz="quarter" idx="11"/>
          </p:nvPr>
        </p:nvSpPr>
        <p:spPr/>
        <p:txBody>
          <a:bodyPr/>
          <a:lstStyle>
            <a:lvl1pPr>
              <a:defRPr>
                <a:solidFill>
                  <a:schemeClr val="accent3">
                    <a:lumMod val="40000"/>
                    <a:lumOff val="60000"/>
                  </a:schemeClr>
                </a:solidFill>
              </a:defRPr>
            </a:lvl1pPr>
          </a:lstStyle>
          <a:p>
            <a:r>
              <a:rPr lang="en-US" smtClean="0"/>
              <a:t>Microsoft Confidential</a:t>
            </a:r>
            <a:endParaRPr lang="en-US" dirty="0" smtClean="0"/>
          </a:p>
        </p:txBody>
      </p:sp>
      <p:sp>
        <p:nvSpPr>
          <p:cNvPr id="4" name="Slide Number Placeholder 3"/>
          <p:cNvSpPr>
            <a:spLocks noGrp="1"/>
          </p:cNvSpPr>
          <p:nvPr>
            <p:ph type="sldNum" sz="quarter" idx="12"/>
          </p:nvPr>
        </p:nvSpPr>
        <p:spPr/>
        <p:txBody>
          <a:bodyPr/>
          <a:lstStyle>
            <a:lvl1pPr>
              <a:defRPr>
                <a:solidFill>
                  <a:schemeClr val="accent3">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5" name="Date Placeholder 3"/>
          <p:cNvSpPr>
            <a:spLocks noGrp="1"/>
          </p:cNvSpPr>
          <p:nvPr>
            <p:ph type="dt" sz="half" idx="12"/>
          </p:nvPr>
        </p:nvSpPr>
        <p:spPr>
          <a:xfrm>
            <a:off x="2560637" y="6483349"/>
            <a:ext cx="2797175" cy="371475"/>
          </a:xfrm>
        </p:spPr>
        <p:txBody>
          <a:bodyPr/>
          <a:lstStyle>
            <a:lvl1pPr>
              <a:defRPr>
                <a:solidFill>
                  <a:schemeClr val="bg1"/>
                </a:solidFill>
              </a:defRPr>
            </a:lvl1pPr>
          </a:lstStyle>
          <a:p>
            <a:fld id="{2E6C8223-FB88-46A3-B41D-44B2610DF9D3}" type="datetime1">
              <a:rPr lang="en-US" smtClean="0"/>
              <a:pPr/>
              <a:t>7/8/2014</a:t>
            </a:fld>
            <a:endParaRPr lang="en-US"/>
          </a:p>
        </p:txBody>
      </p:sp>
      <p:sp>
        <p:nvSpPr>
          <p:cNvPr id="7" name="Footer Placeholder 6"/>
          <p:cNvSpPr>
            <a:spLocks noGrp="1"/>
          </p:cNvSpPr>
          <p:nvPr>
            <p:ph type="ftr" sz="quarter" idx="13"/>
          </p:nvPr>
        </p:nvSpPr>
        <p:spPr>
          <a:xfrm>
            <a:off x="755650" y="6483350"/>
            <a:ext cx="1804987" cy="371475"/>
          </a:xfrm>
        </p:spPr>
        <p:txBody>
          <a:bodyPr/>
          <a:lstStyle>
            <a:lvl1pPr>
              <a:defRPr>
                <a:solidFill>
                  <a:schemeClr val="bg1"/>
                </a:solidFill>
              </a:defRPr>
            </a:lvl1pPr>
          </a:lstStyle>
          <a:p>
            <a:r>
              <a:rPr lang="en-US" smtClean="0"/>
              <a:t>Microsoft Confidential</a:t>
            </a:r>
            <a:endParaRPr lang="en-US" dirty="0" smtClean="0"/>
          </a:p>
        </p:txBody>
      </p:sp>
      <p:sp>
        <p:nvSpPr>
          <p:cNvPr id="8" name="Slide Number Placeholder 7"/>
          <p:cNvSpPr>
            <a:spLocks noGrp="1"/>
          </p:cNvSpPr>
          <p:nvPr>
            <p:ph type="sldNum" sz="quarter" idx="14"/>
          </p:nvPr>
        </p:nvSpPr>
        <p:spPr>
          <a:xfrm>
            <a:off x="269874" y="6483350"/>
            <a:ext cx="485776" cy="371475"/>
          </a:xfrm>
        </p:spPr>
        <p:txBody>
          <a:bodyPr/>
          <a:lstStyle>
            <a:lvl1pPr>
              <a:defRPr>
                <a:solidFill>
                  <a:schemeClr val="bg1"/>
                </a:solidFill>
              </a:defRPr>
            </a:lvl1pPr>
          </a:lstStyle>
          <a:p>
            <a:fld id="{2775DF8E-1151-4C45-8C93-3AB060627CA9}" type="slidenum">
              <a:rPr lang="en-US" smtClean="0"/>
              <a:pPr/>
              <a:t>‹#›</a:t>
            </a:fld>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chemeClr val="tx1"/>
        </a:solidFill>
        <a:effectLst/>
      </p:bgPr>
    </p:bg>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pic>
        <p:nvPicPr>
          <p:cNvPr id="5" name="Picture 4" descr="PPT_Image_FINAL.jpg"/>
          <p:cNvPicPr>
            <a:picLocks noChangeAspect="1"/>
          </p:cNvPicPr>
          <p:nvPr userDrawn="1"/>
        </p:nvPicPr>
        <p:blipFill rotWithShape="1">
          <a:blip r:embed="rId3"/>
          <a:srcRect l="578" t="17463" r="2530" b="9074"/>
          <a:stretch/>
        </p:blipFill>
        <p:spPr>
          <a:xfrm>
            <a:off x="0" y="1"/>
            <a:ext cx="12446915" cy="6225580"/>
          </a:xfrm>
          <a:prstGeom prst="rect">
            <a:avLst/>
          </a:prstGeom>
        </p:spPr>
      </p:pic>
      <p:sp>
        <p:nvSpPr>
          <p:cNvPr id="6" name="Rectangle 5"/>
          <p:cNvSpPr/>
          <p:nvPr userDrawn="1"/>
        </p:nvSpPr>
        <p:spPr>
          <a:xfrm>
            <a:off x="487465" y="1278012"/>
            <a:ext cx="5938047" cy="3989470"/>
          </a:xfrm>
          <a:prstGeom prst="rect">
            <a:avLst/>
          </a:prstGeom>
          <a:solidFill>
            <a:schemeClr val="accent1">
              <a:alpha val="85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ln>
                <a:noFill/>
              </a:ln>
              <a:effectLst/>
            </a:endParaRPr>
          </a:p>
        </p:txBody>
      </p:sp>
      <p:pic>
        <p:nvPicPr>
          <p:cNvPr id="7" name="Picture 6" descr="gray_icons.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37980" y="5880582"/>
            <a:ext cx="2088007" cy="1453942"/>
          </a:xfrm>
          <a:prstGeom prst="rect">
            <a:avLst/>
          </a:prstGeom>
        </p:spPr>
      </p:pic>
      <p:pic>
        <p:nvPicPr>
          <p:cNvPr id="16" name="Picture 15" descr="DragonsBladeTile.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396682" y="5260040"/>
            <a:ext cx="726118" cy="726015"/>
          </a:xfrm>
          <a:prstGeom prst="rect">
            <a:avLst/>
          </a:prstGeom>
        </p:spPr>
      </p:pic>
      <p:sp>
        <p:nvSpPr>
          <p:cNvPr id="17" name="Picture Placeholder 15"/>
          <p:cNvSpPr>
            <a:spLocks noGrp="1"/>
          </p:cNvSpPr>
          <p:nvPr>
            <p:ph type="pic" sz="quarter" idx="20" hasCustomPrompt="1"/>
          </p:nvPr>
        </p:nvSpPr>
        <p:spPr>
          <a:xfrm>
            <a:off x="11396013" y="5258847"/>
            <a:ext cx="729551" cy="732130"/>
          </a:xfrm>
          <a:prstGeom prst="rect">
            <a:avLst/>
          </a:prstGeom>
        </p:spPr>
        <p:txBody>
          <a:bodyPr wrap="none" lIns="0" tIns="0" rIns="0" bIns="0" anchor="ctr" anchorCtr="0">
            <a:normAutofit/>
          </a:bodyPr>
          <a:lstStyle>
            <a:lvl1pPr marL="0" marR="0" indent="0" algn="ctr" defTabSz="1243389" rtl="0" eaLnBrk="1" fontAlgn="auto" latinLnBrk="0" hangingPunct="1">
              <a:lnSpc>
                <a:spcPct val="100000"/>
              </a:lnSpc>
              <a:spcBef>
                <a:spcPts val="0"/>
              </a:spcBef>
              <a:spcAft>
                <a:spcPts val="0"/>
              </a:spcAft>
              <a:buClrTx/>
              <a:buSzPct val="100000"/>
              <a:buFont typeface="Arial" pitchFamily="34" charset="0"/>
              <a:buNone/>
              <a:tabLst/>
              <a:defRPr sz="1088" baseline="0">
                <a:solidFill>
                  <a:schemeClr val="tx1"/>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p>
        </p:txBody>
      </p:sp>
      <p:sp>
        <p:nvSpPr>
          <p:cNvPr id="20" name="Text Placeholder 5"/>
          <p:cNvSpPr>
            <a:spLocks noGrp="1"/>
          </p:cNvSpPr>
          <p:nvPr>
            <p:ph type="body" sz="quarter" idx="25" hasCustomPrompt="1"/>
          </p:nvPr>
        </p:nvSpPr>
        <p:spPr>
          <a:xfrm>
            <a:off x="9426905" y="5484445"/>
            <a:ext cx="1843880" cy="246104"/>
          </a:xfrm>
          <a:prstGeom prst="rect">
            <a:avLst/>
          </a:prstGeom>
        </p:spPr>
        <p:txBody>
          <a:bodyPr lIns="0" tIns="0" rIns="0" bIns="0">
            <a:noAutofit/>
          </a:bodyPr>
          <a:lstStyle>
            <a:lvl1pPr marL="0" indent="0" algn="r">
              <a:spcBef>
                <a:spcPts val="0"/>
              </a:spcBef>
              <a:buFontTx/>
              <a:buNone/>
              <a:defRPr sz="1088" baseline="0">
                <a:solidFill>
                  <a:schemeClr val="tx1"/>
                </a:solidFill>
                <a:latin typeface="Segoe UI Bold"/>
              </a:defRPr>
            </a:lvl1pPr>
          </a:lstStyle>
          <a:p>
            <a:pPr lvl="0"/>
            <a:r>
              <a:rPr lang="en-US" dirty="0" smtClean="0"/>
              <a:t>Nate Monster</a:t>
            </a:r>
          </a:p>
        </p:txBody>
      </p:sp>
      <p:sp>
        <p:nvSpPr>
          <p:cNvPr id="21" name="Text Placeholder 5"/>
          <p:cNvSpPr>
            <a:spLocks noGrp="1"/>
          </p:cNvSpPr>
          <p:nvPr>
            <p:ph type="body" sz="quarter" idx="18" hasCustomPrompt="1"/>
          </p:nvPr>
        </p:nvSpPr>
        <p:spPr>
          <a:xfrm>
            <a:off x="9426905" y="5634479"/>
            <a:ext cx="1843880" cy="246104"/>
          </a:xfrm>
          <a:prstGeom prst="rect">
            <a:avLst/>
          </a:prstGeom>
        </p:spPr>
        <p:txBody>
          <a:bodyPr lIns="0" tIns="0" rIns="0" bIns="0">
            <a:noAutofit/>
          </a:bodyPr>
          <a:lstStyle>
            <a:lvl1pPr marL="0" indent="0" algn="r">
              <a:spcBef>
                <a:spcPts val="0"/>
              </a:spcBef>
              <a:buFontTx/>
              <a:buNone/>
              <a:defRPr sz="1088" baseline="0">
                <a:solidFill>
                  <a:schemeClr val="tx1"/>
                </a:solidFill>
                <a:latin typeface="Segoe UI"/>
              </a:defRPr>
            </a:lvl1pPr>
          </a:lstStyle>
          <a:p>
            <a:pPr lvl="0"/>
            <a:r>
              <a:rPr lang="en-US" dirty="0" smtClean="0"/>
              <a:t>Dragon’s Blade</a:t>
            </a:r>
            <a:endParaRPr lang="en-US" dirty="0"/>
          </a:p>
        </p:txBody>
      </p:sp>
      <p:sp>
        <p:nvSpPr>
          <p:cNvPr id="2" name="Footer Placeholder 1"/>
          <p:cNvSpPr>
            <a:spLocks noGrp="1"/>
          </p:cNvSpPr>
          <p:nvPr>
            <p:ph type="ftr" sz="quarter" idx="26"/>
          </p:nvPr>
        </p:nvSpPr>
        <p:spPr>
          <a:xfrm>
            <a:off x="5320963" y="6483350"/>
            <a:ext cx="1804987" cy="371475"/>
          </a:xfrm>
        </p:spPr>
        <p:txBody>
          <a:bodyPr/>
          <a:lstStyle>
            <a:lvl1pPr>
              <a:defRPr>
                <a:solidFill>
                  <a:schemeClr val="accent1">
                    <a:lumMod val="60000"/>
                    <a:lumOff val="40000"/>
                  </a:schemeClr>
                </a:solidFill>
              </a:defRPr>
            </a:lvl1pPr>
          </a:lstStyle>
          <a:p>
            <a:r>
              <a:rPr lang="en-US" smtClean="0"/>
              <a:t>Microsoft Confidential</a:t>
            </a:r>
            <a:endParaRPr lang="en-US" dirty="0"/>
          </a:p>
        </p:txBody>
      </p:sp>
      <p:sp>
        <p:nvSpPr>
          <p:cNvPr id="12" name="Text Placeholder 4"/>
          <p:cNvSpPr>
            <a:spLocks noGrp="1"/>
          </p:cNvSpPr>
          <p:nvPr>
            <p:ph type="body" sz="quarter" idx="12" hasCustomPrompt="1"/>
          </p:nvPr>
        </p:nvSpPr>
        <p:spPr>
          <a:xfrm>
            <a:off x="487465" y="3601679"/>
            <a:ext cx="5938047" cy="1190983"/>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3" name="Title 1"/>
          <p:cNvSpPr>
            <a:spLocks noGrp="1"/>
          </p:cNvSpPr>
          <p:nvPr>
            <p:ph type="title" hasCustomPrompt="1"/>
          </p:nvPr>
        </p:nvSpPr>
        <p:spPr>
          <a:xfrm>
            <a:off x="487465" y="1671127"/>
            <a:ext cx="5938047" cy="1826135"/>
          </a:xfrm>
          <a:noFill/>
        </p:spPr>
        <p:txBody>
          <a:bodyPr lIns="146304" tIns="91440" rIns="146304" bIns="91440" anchor="t" anchorCtr="0"/>
          <a:lstStyle>
            <a:lvl1pPr>
              <a:defRPr sz="4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15" name="Text Placeholder 38"/>
          <p:cNvSpPr>
            <a:spLocks noGrp="1"/>
          </p:cNvSpPr>
          <p:nvPr>
            <p:ph type="body" sz="quarter" idx="24" hasCustomPrompt="1"/>
          </p:nvPr>
        </p:nvSpPr>
        <p:spPr>
          <a:xfrm>
            <a:off x="484701" y="4898150"/>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Tree>
    <p:extLst>
      <p:ext uri="{BB962C8B-B14F-4D97-AF65-F5344CB8AC3E}">
        <p14:creationId xmlns:p14="http://schemas.microsoft.com/office/powerpoint/2010/main" val="28876896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703" y="144462"/>
            <a:ext cx="2039204" cy="690300"/>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4800" spc="-100" baseline="0">
                <a:gradFill>
                  <a:gsLst>
                    <a:gs pos="3333">
                      <a:schemeClr val="tx2"/>
                    </a:gs>
                    <a:gs pos="39000">
                      <a:schemeClr val="tx2"/>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sp>
        <p:nvSpPr>
          <p:cNvPr id="15" name="Footer Placeholder 14"/>
          <p:cNvSpPr>
            <a:spLocks noGrp="1"/>
          </p:cNvSpPr>
          <p:nvPr>
            <p:ph type="ftr" sz="quarter" idx="14"/>
          </p:nvPr>
        </p:nvSpPr>
        <p:spPr>
          <a:xfrm>
            <a:off x="274703" y="6176196"/>
            <a:ext cx="1804987" cy="371475"/>
          </a:xfrm>
        </p:spPr>
        <p:txBody>
          <a:bodyPr/>
          <a:lstStyle>
            <a:lvl1pPr>
              <a:defRPr>
                <a:solidFill>
                  <a:schemeClr val="tx2"/>
                </a:solidFill>
              </a:defRPr>
            </a:lvl1pPr>
          </a:lstStyle>
          <a:p>
            <a:r>
              <a:rPr lang="en-US" dirty="0" smtClean="0"/>
              <a:t>Microsoft Confidential</a:t>
            </a:r>
          </a:p>
        </p:txBody>
      </p:sp>
    </p:spTree>
    <p:extLst>
      <p:ext uri="{BB962C8B-B14F-4D97-AF65-F5344CB8AC3E}">
        <p14:creationId xmlns:p14="http://schemas.microsoft.com/office/powerpoint/2010/main" val="376757711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74638"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2125678"/>
            <a:ext cx="9143936" cy="1828786"/>
          </a:xfrm>
          <a:noFill/>
        </p:spPr>
        <p:txBody>
          <a:bodyPr lIns="146304" tIns="91440" rIns="146304" bIns="91440" anchor="t" anchorCtr="0"/>
          <a:lstStyle>
            <a:lvl1pPr>
              <a:defRPr sz="4800" spc="-100"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74701" y="3955786"/>
            <a:ext cx="9143937" cy="1828007"/>
          </a:xfrm>
          <a:noFill/>
        </p:spPr>
        <p:txBody>
          <a:bodyPr lIns="146304" tIns="109728" rIns="146304" bIns="109728">
            <a:noAutofit/>
          </a:bodyPr>
          <a:lstStyle>
            <a:lvl1pPr marL="0" indent="0">
              <a:spcBef>
                <a:spcPts val="0"/>
              </a:spcBef>
              <a:buNone/>
              <a:defRPr sz="28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duotone>
              <a:prstClr val="black"/>
              <a:srgbClr val="0070C0">
                <a:tint val="45000"/>
                <a:satMod val="400000"/>
              </a:srgbClr>
            </a:duotone>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4703" y="144462"/>
            <a:ext cx="2039204" cy="690300"/>
          </a:xfrm>
          <a:prstGeom prst="rect">
            <a:avLst/>
          </a:prstGeom>
        </p:spPr>
      </p:pic>
      <p:sp>
        <p:nvSpPr>
          <p:cNvPr id="10" name="Footer Placeholder 14"/>
          <p:cNvSpPr>
            <a:spLocks noGrp="1"/>
          </p:cNvSpPr>
          <p:nvPr>
            <p:ph type="ftr" sz="quarter" idx="14"/>
          </p:nvPr>
        </p:nvSpPr>
        <p:spPr>
          <a:xfrm>
            <a:off x="274703" y="6176196"/>
            <a:ext cx="1804987" cy="371475"/>
          </a:xfrm>
        </p:spPr>
        <p:txBody>
          <a:bodyPr/>
          <a:lstStyle>
            <a:lvl1pPr>
              <a:defRPr>
                <a:solidFill>
                  <a:schemeClr val="tx2"/>
                </a:solidFill>
              </a:defRPr>
            </a:lvl1pPr>
          </a:lstStyle>
          <a:p>
            <a:r>
              <a:rPr lang="en-US" dirty="0" smtClean="0"/>
              <a:t>Microsoft Confidential</a:t>
            </a:r>
          </a:p>
        </p:txBody>
      </p:sp>
    </p:spTree>
    <p:extLst>
      <p:ext uri="{BB962C8B-B14F-4D97-AF65-F5344CB8AC3E}">
        <p14:creationId xmlns:p14="http://schemas.microsoft.com/office/powerpoint/2010/main" val="4004362558"/>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3">
    <p:bg>
      <p:bgRef idx="1001">
        <a:schemeClr val="bg2"/>
      </p:bgRef>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sp>
        <p:nvSpPr>
          <p:cNvPr id="3"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11"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Tree>
    <p:extLst>
      <p:ext uri="{BB962C8B-B14F-4D97-AF65-F5344CB8AC3E}">
        <p14:creationId xmlns:p14="http://schemas.microsoft.com/office/powerpoint/2010/main" val="34629017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 Phone 1">
    <p:bg>
      <p:bgRef idx="1001">
        <a:schemeClr val="bg2"/>
      </p:bgRef>
    </p:bg>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print">
            <a:extLst>
              <a:ext uri="{28A0092B-C50C-407E-A947-70E740481C1C}">
                <a14:useLocalDpi xmlns:a14="http://schemas.microsoft.com/office/drawing/2010/main" val="0"/>
              </a:ext>
            </a:extLst>
          </a:blip>
          <a:srcRect l="13769" t="13124" r="17497" b="30293"/>
          <a:stretch/>
        </p:blipFill>
        <p:spPr>
          <a:xfrm>
            <a:off x="7150122" y="0"/>
            <a:ext cx="5316515" cy="7002462"/>
          </a:xfrm>
          <a:prstGeom prst="rect">
            <a:avLst/>
          </a:prstGeom>
        </p:spPr>
      </p:pic>
      <p:sp>
        <p:nvSpPr>
          <p:cNvPr id="14" name="Rectangle 13"/>
          <p:cNvSpPr/>
          <p:nvPr userDrawn="1"/>
        </p:nvSpPr>
        <p:spPr>
          <a:xfrm>
            <a:off x="1007856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5" name="Text Placeholder 4"/>
          <p:cNvSpPr>
            <a:spLocks noGrp="1"/>
          </p:cNvSpPr>
          <p:nvPr>
            <p:ph type="body" sz="quarter" idx="12" hasCustomPrompt="1"/>
          </p:nvPr>
        </p:nvSpPr>
        <p:spPr>
          <a:xfrm>
            <a:off x="270887" y="3949729"/>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6705534"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5974397" y="6288273"/>
            <a:ext cx="1005840" cy="195077"/>
          </a:xfrm>
          <a:prstGeom prst="rect">
            <a:avLst/>
          </a:prstGeom>
        </p:spPr>
      </p:pic>
      <p:sp>
        <p:nvSpPr>
          <p:cNvPr id="10" name="Picture Placeholder 9"/>
          <p:cNvSpPr>
            <a:spLocks noGrp="1"/>
          </p:cNvSpPr>
          <p:nvPr>
            <p:ph type="pic" sz="quarter" idx="19" hasCustomPrompt="1"/>
          </p:nvPr>
        </p:nvSpPr>
        <p:spPr>
          <a:xfrm>
            <a:off x="7716837" y="1783429"/>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11" name="Rectangle 10"/>
          <p:cNvSpPr/>
          <p:nvPr userDrawn="1"/>
        </p:nvSpPr>
        <p:spPr>
          <a:xfrm>
            <a:off x="10079797"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2" name="Rectangle 11"/>
          <p:cNvSpPr/>
          <p:nvPr userDrawn="1"/>
        </p:nvSpPr>
        <p:spPr>
          <a:xfrm>
            <a:off x="11259434"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5" name="Rectangle 14"/>
          <p:cNvSpPr/>
          <p:nvPr userDrawn="1"/>
        </p:nvSpPr>
        <p:spPr>
          <a:xfrm>
            <a:off x="771683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8" name="Rectangle 17"/>
          <p:cNvSpPr/>
          <p:nvPr userDrawn="1"/>
        </p:nvSpPr>
        <p:spPr>
          <a:xfrm>
            <a:off x="7716837"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9" name="Rectangle 18"/>
          <p:cNvSpPr/>
          <p:nvPr userDrawn="1"/>
        </p:nvSpPr>
        <p:spPr>
          <a:xfrm>
            <a:off x="8897703"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2" name="Freeform 12"/>
          <p:cNvSpPr>
            <a:spLocks noChangeAspect="1"/>
          </p:cNvSpPr>
          <p:nvPr userDrawn="1"/>
        </p:nvSpPr>
        <p:spPr bwMode="black">
          <a:xfrm>
            <a:off x="8044657" y="888481"/>
            <a:ext cx="371736" cy="51640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grpSp>
        <p:nvGrpSpPr>
          <p:cNvPr id="2" name="Group 1"/>
          <p:cNvGrpSpPr/>
          <p:nvPr userDrawn="1"/>
        </p:nvGrpSpPr>
        <p:grpSpPr>
          <a:xfrm>
            <a:off x="8995586" y="735926"/>
            <a:ext cx="863642" cy="804552"/>
            <a:chOff x="10162265" y="1919382"/>
            <a:chExt cx="863642" cy="804552"/>
          </a:xfrm>
        </p:grpSpPr>
        <p:pic>
          <p:nvPicPr>
            <p:cNvPr id="23" name="Picture 2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62265" y="1919382"/>
              <a:ext cx="863642" cy="744891"/>
            </a:xfrm>
            <a:prstGeom prst="rect">
              <a:avLst/>
            </a:prstGeom>
          </p:spPr>
        </p:pic>
        <p:pic>
          <p:nvPicPr>
            <p:cNvPr id="24" name="Picture 23"/>
            <p:cNvPicPr>
              <a:picLocks noChangeAspect="1"/>
            </p:cNvPicPr>
            <p:nvPr userDrawn="1"/>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219710" y="2429998"/>
              <a:ext cx="293936" cy="293936"/>
            </a:xfrm>
            <a:prstGeom prst="rect">
              <a:avLst/>
            </a:prstGeom>
          </p:spPr>
        </p:pic>
      </p:grpSp>
      <p:pic>
        <p:nvPicPr>
          <p:cNvPr id="25" name="Picture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460374" y="3207884"/>
            <a:ext cx="607374" cy="563448"/>
          </a:xfrm>
          <a:prstGeom prst="rect">
            <a:avLst/>
          </a:prstGeom>
        </p:spPr>
      </p:pic>
      <p:pic>
        <p:nvPicPr>
          <p:cNvPr id="29" name="Picture 2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71739" y="2875996"/>
            <a:ext cx="1227224" cy="1227224"/>
          </a:xfrm>
          <a:prstGeom prst="rect">
            <a:avLst/>
          </a:prstGeom>
        </p:spPr>
      </p:pic>
      <p:sp>
        <p:nvSpPr>
          <p:cNvPr id="28" name="Text Placeholder 12"/>
          <p:cNvSpPr>
            <a:spLocks noGrp="1"/>
          </p:cNvSpPr>
          <p:nvPr>
            <p:ph type="body" sz="quarter" idx="22" hasCustomPrompt="1"/>
          </p:nvPr>
        </p:nvSpPr>
        <p:spPr>
          <a:xfrm>
            <a:off x="7720022" y="3401890"/>
            <a:ext cx="2197661" cy="576361"/>
          </a:xfrm>
          <a:no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pic>
        <p:nvPicPr>
          <p:cNvPr id="33" name="Picture 3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37" name="Picture Placeholder 9"/>
          <p:cNvSpPr>
            <a:spLocks noGrp="1"/>
          </p:cNvSpPr>
          <p:nvPr>
            <p:ph type="pic" sz="quarter" idx="25" hasCustomPrompt="1"/>
          </p:nvPr>
        </p:nvSpPr>
        <p:spPr>
          <a:xfrm>
            <a:off x="10070926" y="600500"/>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38" name="Text Placeholder 12"/>
          <p:cNvSpPr>
            <a:spLocks noGrp="1"/>
          </p:cNvSpPr>
          <p:nvPr>
            <p:ph type="body" sz="quarter" idx="26" hasCustomPrompt="1"/>
          </p:nvPr>
        </p:nvSpPr>
        <p:spPr>
          <a:xfrm>
            <a:off x="10070926" y="612628"/>
            <a:ext cx="2197661" cy="576361"/>
          </a:xfrm>
          <a:solidFill>
            <a:schemeClr val="accent1"/>
          </a:solid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26" name="Rectangle 25"/>
          <p:cNvSpPr/>
          <p:nvPr userDrawn="1"/>
        </p:nvSpPr>
        <p:spPr bwMode="auto">
          <a:xfrm>
            <a:off x="7716837" y="4146963"/>
            <a:ext cx="4559395" cy="219020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
        <p:nvSpPr>
          <p:cNvPr id="40"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spTree>
    <p:extLst>
      <p:ext uri="{BB962C8B-B14F-4D97-AF65-F5344CB8AC3E}">
        <p14:creationId xmlns:p14="http://schemas.microsoft.com/office/powerpoint/2010/main" val="32515239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 Phone 2">
    <p:bg>
      <p:bgRef idx="1001">
        <a:schemeClr val="bg2"/>
      </p:bgRef>
    </p:bg>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l="13769" t="13124" r="17497" b="30293"/>
          <a:stretch/>
        </p:blipFill>
        <p:spPr>
          <a:xfrm>
            <a:off x="7150122" y="0"/>
            <a:ext cx="5316515" cy="7002462"/>
          </a:xfrm>
          <a:prstGeom prst="rect">
            <a:avLst/>
          </a:prstGeom>
        </p:spPr>
      </p:pic>
      <p:sp>
        <p:nvSpPr>
          <p:cNvPr id="5" name="Text Placeholder 4"/>
          <p:cNvSpPr>
            <a:spLocks noGrp="1"/>
          </p:cNvSpPr>
          <p:nvPr>
            <p:ph type="body" sz="quarter" idx="12" hasCustomPrompt="1"/>
          </p:nvPr>
        </p:nvSpPr>
        <p:spPr>
          <a:xfrm>
            <a:off x="270887" y="3949729"/>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6705534"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5974397" y="6288273"/>
            <a:ext cx="1005840" cy="195077"/>
          </a:xfrm>
          <a:prstGeom prst="rect">
            <a:avLst/>
          </a:prstGeom>
        </p:spPr>
      </p:pic>
      <p:sp>
        <p:nvSpPr>
          <p:cNvPr id="10" name="Picture Placeholder 9"/>
          <p:cNvSpPr>
            <a:spLocks noGrp="1"/>
          </p:cNvSpPr>
          <p:nvPr>
            <p:ph type="pic" sz="quarter" idx="19" hasCustomPrompt="1"/>
          </p:nvPr>
        </p:nvSpPr>
        <p:spPr>
          <a:xfrm>
            <a:off x="7716837" y="1783429"/>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11" name="Rectangle 10"/>
          <p:cNvSpPr/>
          <p:nvPr userDrawn="1"/>
        </p:nvSpPr>
        <p:spPr>
          <a:xfrm>
            <a:off x="10079797"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2" name="Rectangle 11"/>
          <p:cNvSpPr/>
          <p:nvPr userDrawn="1"/>
        </p:nvSpPr>
        <p:spPr>
          <a:xfrm>
            <a:off x="11259434"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3" name="Picture Placeholder 9"/>
          <p:cNvSpPr>
            <a:spLocks noGrp="1"/>
          </p:cNvSpPr>
          <p:nvPr>
            <p:ph type="pic" sz="quarter" idx="21" hasCustomPrompt="1"/>
          </p:nvPr>
        </p:nvSpPr>
        <p:spPr>
          <a:xfrm>
            <a:off x="7716837" y="4146963"/>
            <a:ext cx="4559395" cy="2190206"/>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personal photo</a:t>
            </a:r>
            <a:endParaRPr lang="en-US" dirty="0"/>
          </a:p>
        </p:txBody>
      </p:sp>
      <p:sp>
        <p:nvSpPr>
          <p:cNvPr id="14" name="Rectangle 13"/>
          <p:cNvSpPr/>
          <p:nvPr userDrawn="1"/>
        </p:nvSpPr>
        <p:spPr>
          <a:xfrm>
            <a:off x="1007856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5" name="Rectangle 14"/>
          <p:cNvSpPr/>
          <p:nvPr userDrawn="1"/>
        </p:nvSpPr>
        <p:spPr>
          <a:xfrm>
            <a:off x="771683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8" name="Rectangle 17"/>
          <p:cNvSpPr/>
          <p:nvPr userDrawn="1"/>
        </p:nvSpPr>
        <p:spPr>
          <a:xfrm>
            <a:off x="7716837"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9" name="Rectangle 18"/>
          <p:cNvSpPr/>
          <p:nvPr userDrawn="1"/>
        </p:nvSpPr>
        <p:spPr>
          <a:xfrm>
            <a:off x="8897703"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2" name="Freeform 12"/>
          <p:cNvSpPr>
            <a:spLocks noChangeAspect="1"/>
          </p:cNvSpPr>
          <p:nvPr userDrawn="1"/>
        </p:nvSpPr>
        <p:spPr bwMode="black">
          <a:xfrm>
            <a:off x="8044657" y="888481"/>
            <a:ext cx="371736" cy="51640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28" name="Text Placeholder 12"/>
          <p:cNvSpPr>
            <a:spLocks noGrp="1"/>
          </p:cNvSpPr>
          <p:nvPr>
            <p:ph type="body" sz="quarter" idx="22" hasCustomPrompt="1"/>
          </p:nvPr>
        </p:nvSpPr>
        <p:spPr>
          <a:xfrm>
            <a:off x="7720022" y="3401890"/>
            <a:ext cx="2197661" cy="576361"/>
          </a:xfrm>
          <a:no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pic>
        <p:nvPicPr>
          <p:cNvPr id="33" name="Picture 3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37" name="Picture Placeholder 9"/>
          <p:cNvSpPr>
            <a:spLocks noGrp="1"/>
          </p:cNvSpPr>
          <p:nvPr>
            <p:ph type="pic" sz="quarter" idx="25" hasCustomPrompt="1"/>
          </p:nvPr>
        </p:nvSpPr>
        <p:spPr>
          <a:xfrm>
            <a:off x="10070926" y="600500"/>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38" name="Text Placeholder 12"/>
          <p:cNvSpPr>
            <a:spLocks noGrp="1"/>
          </p:cNvSpPr>
          <p:nvPr>
            <p:ph type="body" sz="quarter" idx="26" hasCustomPrompt="1"/>
          </p:nvPr>
        </p:nvSpPr>
        <p:spPr>
          <a:xfrm>
            <a:off x="10070926" y="612628"/>
            <a:ext cx="2197661" cy="576361"/>
          </a:xfrm>
          <a:solidFill>
            <a:schemeClr val="accent1"/>
          </a:solid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24"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
        <p:nvSpPr>
          <p:cNvPr id="26"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spTree>
    <p:extLst>
      <p:ext uri="{BB962C8B-B14F-4D97-AF65-F5344CB8AC3E}">
        <p14:creationId xmlns:p14="http://schemas.microsoft.com/office/powerpoint/2010/main" val="1746172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 Phone 3">
    <p:bg>
      <p:bgRef idx="1001">
        <a:schemeClr val="bg2"/>
      </p:bgRef>
    </p:bg>
    <p:spTree>
      <p:nvGrpSpPr>
        <p:cNvPr id="1" name=""/>
        <p:cNvGrpSpPr/>
        <p:nvPr/>
      </p:nvGrpSpPr>
      <p:grpSpPr>
        <a:xfrm>
          <a:off x="0" y="0"/>
          <a:ext cx="0" cy="0"/>
          <a:chOff x="0" y="0"/>
          <a:chExt cx="0" cy="0"/>
        </a:xfrm>
      </p:grpSpPr>
      <p:pic>
        <p:nvPicPr>
          <p:cNvPr id="30" name="Picture 29"/>
          <p:cNvPicPr>
            <a:picLocks noChangeAspect="1"/>
          </p:cNvPicPr>
          <p:nvPr userDrawn="1"/>
        </p:nvPicPr>
        <p:blipFill rotWithShape="1">
          <a:blip r:embed="rId2" cstate="print">
            <a:extLst>
              <a:ext uri="{28A0092B-C50C-407E-A947-70E740481C1C}">
                <a14:useLocalDpi xmlns:a14="http://schemas.microsoft.com/office/drawing/2010/main" val="0"/>
              </a:ext>
            </a:extLst>
          </a:blip>
          <a:srcRect l="13769" t="13124" r="17497" b="30293"/>
          <a:stretch/>
        </p:blipFill>
        <p:spPr>
          <a:xfrm>
            <a:off x="7150122" y="0"/>
            <a:ext cx="5316515" cy="7002462"/>
          </a:xfrm>
          <a:prstGeom prst="rect">
            <a:avLst/>
          </a:prstGeom>
        </p:spPr>
      </p:pic>
      <p:sp>
        <p:nvSpPr>
          <p:cNvPr id="55" name="Picture Placeholder 9"/>
          <p:cNvSpPr>
            <a:spLocks noGrp="1"/>
          </p:cNvSpPr>
          <p:nvPr>
            <p:ph type="pic" sz="quarter" idx="19" hasCustomPrompt="1"/>
          </p:nvPr>
        </p:nvSpPr>
        <p:spPr>
          <a:xfrm>
            <a:off x="9319355" y="595876"/>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57" name="Picture Placeholder 9"/>
          <p:cNvSpPr>
            <a:spLocks noGrp="1"/>
          </p:cNvSpPr>
          <p:nvPr>
            <p:ph type="pic" sz="quarter" idx="25" hasCustomPrompt="1"/>
          </p:nvPr>
        </p:nvSpPr>
        <p:spPr>
          <a:xfrm>
            <a:off x="10835955" y="595876"/>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5" name="Text Placeholder 4"/>
          <p:cNvSpPr>
            <a:spLocks noGrp="1"/>
          </p:cNvSpPr>
          <p:nvPr>
            <p:ph type="body" sz="quarter" idx="12" hasCustomPrompt="1"/>
          </p:nvPr>
        </p:nvSpPr>
        <p:spPr>
          <a:xfrm>
            <a:off x="270887" y="3949729"/>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6705534"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5974397" y="6288273"/>
            <a:ext cx="1005840" cy="195077"/>
          </a:xfrm>
          <a:prstGeom prst="rect">
            <a:avLst/>
          </a:prstGeom>
        </p:spPr>
      </p:pic>
      <p:pic>
        <p:nvPicPr>
          <p:cNvPr id="33" name="Picture 3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34" name="Rectangle 33"/>
          <p:cNvSpPr/>
          <p:nvPr userDrawn="1"/>
        </p:nvSpPr>
        <p:spPr>
          <a:xfrm>
            <a:off x="8531938" y="595876"/>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35" name="Rectangle 34"/>
          <p:cNvSpPr/>
          <p:nvPr userDrawn="1"/>
        </p:nvSpPr>
        <p:spPr>
          <a:xfrm>
            <a:off x="7781602" y="595876"/>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36" name="Rectangle 35"/>
          <p:cNvSpPr/>
          <p:nvPr userDrawn="1"/>
        </p:nvSpPr>
        <p:spPr>
          <a:xfrm>
            <a:off x="8538753" y="2894708"/>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0" name="Rectangle 39"/>
          <p:cNvSpPr/>
          <p:nvPr userDrawn="1"/>
        </p:nvSpPr>
        <p:spPr>
          <a:xfrm>
            <a:off x="7781602" y="2894708"/>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1" name="Rectangle 40"/>
          <p:cNvSpPr/>
          <p:nvPr userDrawn="1"/>
        </p:nvSpPr>
        <p:spPr>
          <a:xfrm>
            <a:off x="9328619" y="2117468"/>
            <a:ext cx="2878936" cy="141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2" name="Rectangle 41"/>
          <p:cNvSpPr/>
          <p:nvPr userDrawn="1"/>
        </p:nvSpPr>
        <p:spPr>
          <a:xfrm>
            <a:off x="10835955" y="3665593"/>
            <a:ext cx="13716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5" name="Rectangle 44"/>
          <p:cNvSpPr/>
          <p:nvPr userDrawn="1"/>
        </p:nvSpPr>
        <p:spPr>
          <a:xfrm>
            <a:off x="9308779" y="5163833"/>
            <a:ext cx="13716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7" name="Rectangle 46"/>
          <p:cNvSpPr/>
          <p:nvPr userDrawn="1"/>
        </p:nvSpPr>
        <p:spPr>
          <a:xfrm>
            <a:off x="9292022" y="6662073"/>
            <a:ext cx="2915533" cy="332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8" name="Rectangle 47"/>
          <p:cNvSpPr/>
          <p:nvPr userDrawn="1"/>
        </p:nvSpPr>
        <p:spPr>
          <a:xfrm>
            <a:off x="7781602" y="6662073"/>
            <a:ext cx="1371600" cy="332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9" name="Freeform 12"/>
          <p:cNvSpPr>
            <a:spLocks noChangeAspect="1"/>
          </p:cNvSpPr>
          <p:nvPr userDrawn="1"/>
        </p:nvSpPr>
        <p:spPr bwMode="black">
          <a:xfrm>
            <a:off x="7972787" y="750969"/>
            <a:ext cx="257709" cy="357998"/>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50" name="Freeform 95"/>
          <p:cNvSpPr>
            <a:spLocks/>
          </p:cNvSpPr>
          <p:nvPr userDrawn="1"/>
        </p:nvSpPr>
        <p:spPr bwMode="black">
          <a:xfrm>
            <a:off x="10457261" y="2515305"/>
            <a:ext cx="621652" cy="621646"/>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81"/>
          <p:cNvSpPr>
            <a:spLocks noEditPoints="1"/>
          </p:cNvSpPr>
          <p:nvPr userDrawn="1"/>
        </p:nvSpPr>
        <p:spPr bwMode="black">
          <a:xfrm>
            <a:off x="11209570" y="4125434"/>
            <a:ext cx="624371" cy="483385"/>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 name="Freeform 116"/>
          <p:cNvSpPr>
            <a:spLocks noEditPoints="1"/>
          </p:cNvSpPr>
          <p:nvPr userDrawn="1"/>
        </p:nvSpPr>
        <p:spPr bwMode="black">
          <a:xfrm>
            <a:off x="7931829" y="3074955"/>
            <a:ext cx="356554" cy="28464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 name="Freeform 166"/>
          <p:cNvSpPr>
            <a:spLocks noEditPoints="1"/>
          </p:cNvSpPr>
          <p:nvPr userDrawn="1"/>
        </p:nvSpPr>
        <p:spPr bwMode="black">
          <a:xfrm>
            <a:off x="9667716" y="5568688"/>
            <a:ext cx="653727" cy="633154"/>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4"/>
          <p:cNvSpPr>
            <a:spLocks noEditPoints="1"/>
          </p:cNvSpPr>
          <p:nvPr userDrawn="1"/>
        </p:nvSpPr>
        <p:spPr bwMode="black">
          <a:xfrm>
            <a:off x="8683617" y="3035814"/>
            <a:ext cx="355102" cy="35510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Text Placeholder 12"/>
          <p:cNvSpPr>
            <a:spLocks noGrp="1"/>
          </p:cNvSpPr>
          <p:nvPr>
            <p:ph type="body" sz="quarter" idx="22" hasCustomPrompt="1"/>
          </p:nvPr>
        </p:nvSpPr>
        <p:spPr>
          <a:xfrm>
            <a:off x="9319355" y="1651126"/>
            <a:ext cx="1369316"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58" name="Picture Placeholder 9"/>
          <p:cNvSpPr>
            <a:spLocks noGrp="1"/>
          </p:cNvSpPr>
          <p:nvPr>
            <p:ph type="pic" sz="quarter" idx="26" hasCustomPrompt="1"/>
          </p:nvPr>
        </p:nvSpPr>
        <p:spPr>
          <a:xfrm>
            <a:off x="7781602" y="3665593"/>
            <a:ext cx="2895547" cy="1358679"/>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59" name="Picture Placeholder 9"/>
          <p:cNvSpPr>
            <a:spLocks noGrp="1"/>
          </p:cNvSpPr>
          <p:nvPr>
            <p:ph type="pic" sz="quarter" idx="27" hasCustomPrompt="1"/>
          </p:nvPr>
        </p:nvSpPr>
        <p:spPr>
          <a:xfrm>
            <a:off x="7781602" y="5163833"/>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60" name="Picture Placeholder 9"/>
          <p:cNvSpPr>
            <a:spLocks noGrp="1"/>
          </p:cNvSpPr>
          <p:nvPr>
            <p:ph type="pic" sz="quarter" idx="28" hasCustomPrompt="1"/>
          </p:nvPr>
        </p:nvSpPr>
        <p:spPr>
          <a:xfrm>
            <a:off x="10835955" y="5163833"/>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61" name="Text Placeholder 12"/>
          <p:cNvSpPr>
            <a:spLocks noGrp="1"/>
          </p:cNvSpPr>
          <p:nvPr>
            <p:ph type="body" sz="quarter" idx="29" hasCustomPrompt="1"/>
          </p:nvPr>
        </p:nvSpPr>
        <p:spPr>
          <a:xfrm>
            <a:off x="10850263" y="599330"/>
            <a:ext cx="1357291" cy="383331"/>
          </a:xfrm>
          <a:solidFill>
            <a:schemeClr val="accent1"/>
          </a:solid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2" name="Text Placeholder 12"/>
          <p:cNvSpPr>
            <a:spLocks noGrp="1"/>
          </p:cNvSpPr>
          <p:nvPr>
            <p:ph type="body" sz="quarter" idx="30" hasCustomPrompt="1"/>
          </p:nvPr>
        </p:nvSpPr>
        <p:spPr>
          <a:xfrm>
            <a:off x="7780192" y="6221266"/>
            <a:ext cx="1373010"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3" name="Text Placeholder 12"/>
          <p:cNvSpPr>
            <a:spLocks noGrp="1"/>
          </p:cNvSpPr>
          <p:nvPr>
            <p:ph type="body" sz="quarter" idx="31" hasCustomPrompt="1"/>
          </p:nvPr>
        </p:nvSpPr>
        <p:spPr>
          <a:xfrm>
            <a:off x="10850264" y="6201842"/>
            <a:ext cx="1347709"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6" name="Text Placeholder 12"/>
          <p:cNvSpPr>
            <a:spLocks noGrp="1"/>
          </p:cNvSpPr>
          <p:nvPr>
            <p:ph type="body" sz="quarter" idx="32" hasCustomPrompt="1"/>
          </p:nvPr>
        </p:nvSpPr>
        <p:spPr>
          <a:xfrm>
            <a:off x="7780448" y="4700264"/>
            <a:ext cx="2900808"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7" name="Text Placeholder 12"/>
          <p:cNvSpPr>
            <a:spLocks noGrp="1"/>
          </p:cNvSpPr>
          <p:nvPr>
            <p:ph type="body" sz="quarter" idx="33" hasCustomPrompt="1"/>
          </p:nvPr>
        </p:nvSpPr>
        <p:spPr>
          <a:xfrm>
            <a:off x="9297165" y="3183085"/>
            <a:ext cx="2900808"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Messaging</a:t>
            </a:r>
            <a:endParaRPr lang="en-US" dirty="0"/>
          </a:p>
        </p:txBody>
      </p:sp>
      <p:sp>
        <p:nvSpPr>
          <p:cNvPr id="68" name="Picture Placeholder 9"/>
          <p:cNvSpPr>
            <a:spLocks noGrp="1"/>
          </p:cNvSpPr>
          <p:nvPr>
            <p:ph type="pic" sz="quarter" idx="34" hasCustomPrompt="1"/>
          </p:nvPr>
        </p:nvSpPr>
        <p:spPr>
          <a:xfrm>
            <a:off x="7781602" y="1364233"/>
            <a:ext cx="1392753" cy="1359623"/>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69" name="Text Placeholder 12"/>
          <p:cNvSpPr>
            <a:spLocks noGrp="1"/>
          </p:cNvSpPr>
          <p:nvPr>
            <p:ph type="body" sz="quarter" idx="35" hasCustomPrompt="1"/>
          </p:nvPr>
        </p:nvSpPr>
        <p:spPr>
          <a:xfrm>
            <a:off x="7796918" y="2385567"/>
            <a:ext cx="1381915"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70"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
        <p:nvSpPr>
          <p:cNvPr id="72"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spTree>
    <p:extLst>
      <p:ext uri="{BB962C8B-B14F-4D97-AF65-F5344CB8AC3E}">
        <p14:creationId xmlns:p14="http://schemas.microsoft.com/office/powerpoint/2010/main" val="32119185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3">
    <p:bg>
      <p:bgRef idx="1001">
        <a:schemeClr val="bg2"/>
      </p:bgRef>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sp>
        <p:nvSpPr>
          <p:cNvPr id="3"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11"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Tree>
    <p:extLst>
      <p:ext uri="{BB962C8B-B14F-4D97-AF65-F5344CB8AC3E}">
        <p14:creationId xmlns:p14="http://schemas.microsoft.com/office/powerpoint/2010/main" val="30641423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
        <p:nvSpPr>
          <p:cNvPr id="3" name="Date Placeholder 2"/>
          <p:cNvSpPr>
            <a:spLocks noGrp="1"/>
          </p:cNvSpPr>
          <p:nvPr>
            <p:ph type="dt" sz="half" idx="13"/>
          </p:nvPr>
        </p:nvSpPr>
        <p:spPr/>
        <p:txBody>
          <a:bodyPr/>
          <a:lstStyle/>
          <a:p>
            <a:fld id="{DF8856BE-949E-4BF1-9D5E-AF39E8E54868}" type="datetime1">
              <a:rPr lang="en-US" smtClean="0"/>
              <a:t>7/8/2014</a:t>
            </a:fld>
            <a:endParaRPr lang="en-US"/>
          </a:p>
        </p:txBody>
      </p:sp>
      <p:sp>
        <p:nvSpPr>
          <p:cNvPr id="6" name="Footer Placeholder 5"/>
          <p:cNvSpPr>
            <a:spLocks noGrp="1"/>
          </p:cNvSpPr>
          <p:nvPr>
            <p:ph type="ftr" sz="quarter" idx="14"/>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5"/>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3436824503"/>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3" name="Date Placeholder 2"/>
          <p:cNvSpPr>
            <a:spLocks noGrp="1"/>
          </p:cNvSpPr>
          <p:nvPr>
            <p:ph type="dt" sz="half" idx="10"/>
          </p:nvPr>
        </p:nvSpPr>
        <p:spPr/>
        <p:txBody>
          <a:bodyPr/>
          <a:lstStyle/>
          <a:p>
            <a:fld id="{D1C5881F-36F0-40BB-A3FF-60E6F140E7D4}" type="datetime1">
              <a:rPr lang="en-US" smtClean="0"/>
              <a:t>7/8/2014</a:t>
            </a:fld>
            <a:endParaRPr lang="en-US"/>
          </a:p>
        </p:txBody>
      </p:sp>
      <p:sp>
        <p:nvSpPr>
          <p:cNvPr id="5" name="Footer Placeholder 4"/>
          <p:cNvSpPr>
            <a:spLocks noGrp="1"/>
          </p:cNvSpPr>
          <p:nvPr>
            <p:ph type="ftr" sz="quarter" idx="11"/>
          </p:nvPr>
        </p:nvSpPr>
        <p:spPr/>
        <p:txBody>
          <a:bodyPr/>
          <a:lstStyle/>
          <a:p>
            <a:r>
              <a:rPr lang="en-US" smtClean="0"/>
              <a:t>Microsoft Confidential</a:t>
            </a:r>
            <a:endParaRPr lang="en-US" dirty="0" smtClean="0"/>
          </a:p>
        </p:txBody>
      </p:sp>
      <p:sp>
        <p:nvSpPr>
          <p:cNvPr id="6" name="Slide Number Placeholder 5"/>
          <p:cNvSpPr>
            <a:spLocks noGrp="1"/>
          </p:cNvSpPr>
          <p:nvPr>
            <p:ph type="sldNum" sz="quarter" idx="12"/>
          </p:nvPr>
        </p:nvSpPr>
        <p:spPr/>
        <p:txBody>
          <a:body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65516"/>
            <a:ext cx="1377619" cy="466344"/>
          </a:xfrm>
          <a:prstGeom prst="rect">
            <a:avLst/>
          </a:prstGeom>
        </p:spPr>
      </p:pic>
    </p:spTree>
    <p:extLst>
      <p:ext uri="{BB962C8B-B14F-4D97-AF65-F5344CB8AC3E}">
        <p14:creationId xmlns:p14="http://schemas.microsoft.com/office/powerpoint/2010/main" val="302919840"/>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76345" y="6365516"/>
            <a:ext cx="1377619" cy="466344"/>
          </a:xfrm>
          <a:prstGeom prst="rect">
            <a:avLst/>
          </a:prstGeom>
        </p:spPr>
      </p:pic>
      <p:sp>
        <p:nvSpPr>
          <p:cNvPr id="4" name="Rectangle 3"/>
          <p:cNvSpPr/>
          <p:nvPr userDrawn="1"/>
        </p:nvSpPr>
        <p:spPr bwMode="ltGray">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3" name="Date Placeholder 2"/>
          <p:cNvSpPr>
            <a:spLocks noGrp="1"/>
          </p:cNvSpPr>
          <p:nvPr>
            <p:ph type="dt" sz="half" idx="10"/>
          </p:nvPr>
        </p:nvSpPr>
        <p:spPr/>
        <p:txBody>
          <a:bodyPr/>
          <a:lstStyle/>
          <a:p>
            <a:fld id="{D1C5881F-36F0-40BB-A3FF-60E6F140E7D4}" type="datetime1">
              <a:rPr lang="en-US" smtClean="0"/>
              <a:t>7/8/2014</a:t>
            </a:fld>
            <a:endParaRPr lang="en-US"/>
          </a:p>
        </p:txBody>
      </p:sp>
      <p:sp>
        <p:nvSpPr>
          <p:cNvPr id="5" name="Footer Placeholder 4"/>
          <p:cNvSpPr>
            <a:spLocks noGrp="1"/>
          </p:cNvSpPr>
          <p:nvPr>
            <p:ph type="ftr" sz="quarter" idx="11"/>
          </p:nvPr>
        </p:nvSpPr>
        <p:spPr/>
        <p:txBody>
          <a:bodyPr/>
          <a:lstStyle/>
          <a:p>
            <a:r>
              <a:rPr lang="en-US" smtClean="0"/>
              <a:t>Microsoft Confidential</a:t>
            </a:r>
            <a:endParaRPr lang="en-US" dirty="0" smtClean="0"/>
          </a:p>
        </p:txBody>
      </p:sp>
      <p:sp>
        <p:nvSpPr>
          <p:cNvPr id="6" name="Slide Number Placeholder 5"/>
          <p:cNvSpPr>
            <a:spLocks noGrp="1"/>
          </p:cNvSpPr>
          <p:nvPr>
            <p:ph type="sldNum" sz="quarter" idx="12"/>
          </p:nvPr>
        </p:nvSpPr>
        <p:spPr/>
        <p:txBody>
          <a:bodyPr/>
          <a:lstStyle/>
          <a:p>
            <a:fld id="{2775DF8E-1151-4C45-8C93-3AB060627CA9}" type="slidenum">
              <a:rPr lang="en-US" smtClean="0"/>
              <a:pPr/>
              <a:t>‹#›</a:t>
            </a:fld>
            <a:endParaRPr lang="en-US"/>
          </a:p>
        </p:txBody>
      </p:sp>
    </p:spTree>
    <p:extLst>
      <p:ext uri="{BB962C8B-B14F-4D97-AF65-F5344CB8AC3E}">
        <p14:creationId xmlns:p14="http://schemas.microsoft.com/office/powerpoint/2010/main" val="482895982"/>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p:txBody>
          <a:bodyPr/>
          <a:lstStyle>
            <a:lvl1pPr>
              <a:defRPr>
                <a:solidFill>
                  <a:schemeClr val="bg2">
                    <a:lumMod val="40000"/>
                    <a:lumOff val="60000"/>
                  </a:schemeClr>
                </a:solidFill>
              </a:defRPr>
            </a:lvl1pPr>
          </a:lstStyle>
          <a:p>
            <a:fld id="{6F87C8DF-A29B-444F-AC30-6D2947C5E82B}" type="datetime1">
              <a:rPr lang="en-US" smtClean="0"/>
              <a:pPr/>
              <a:t>7/8/2014</a:t>
            </a:fld>
            <a:endParaRPr lang="en-US"/>
          </a:p>
        </p:txBody>
      </p:sp>
      <p:sp>
        <p:nvSpPr>
          <p:cNvPr id="4" name="Footer Placeholder 3"/>
          <p:cNvSpPr>
            <a:spLocks noGrp="1"/>
          </p:cNvSpPr>
          <p:nvPr>
            <p:ph type="ftr" sz="quarter" idx="11"/>
          </p:nvPr>
        </p:nvSpPr>
        <p:spPr/>
        <p:txBody>
          <a:bodyPr/>
          <a:lstStyle>
            <a:lvl1pPr>
              <a:defRPr>
                <a:solidFill>
                  <a:schemeClr val="bg2">
                    <a:lumMod val="40000"/>
                    <a:lumOff val="60000"/>
                  </a:schemeClr>
                </a:solidFill>
              </a:defRPr>
            </a:lvl1p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lvl1pPr>
              <a:defRPr>
                <a:solidFill>
                  <a:schemeClr val="bg2">
                    <a:lumMod val="40000"/>
                    <a:lumOff val="60000"/>
                  </a:schemeClr>
                </a:solidFill>
              </a:defRPr>
            </a:lvl1p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3"/>
            <a:ext cx="1387410" cy="469659"/>
          </a:xfrm>
          <a:prstGeom prst="rect">
            <a:avLst/>
          </a:prstGeom>
        </p:spPr>
      </p:pic>
    </p:spTree>
    <p:extLst>
      <p:ext uri="{BB962C8B-B14F-4D97-AF65-F5344CB8AC3E}">
        <p14:creationId xmlns:p14="http://schemas.microsoft.com/office/powerpoint/2010/main" val="39236160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p:txBody>
          <a:bodyPr/>
          <a:lstStyle>
            <a:lvl1pPr>
              <a:defRPr>
                <a:solidFill>
                  <a:schemeClr val="accent2">
                    <a:lumMod val="40000"/>
                    <a:lumOff val="60000"/>
                  </a:schemeClr>
                </a:solidFill>
              </a:defRPr>
            </a:lvl1pPr>
          </a:lstStyle>
          <a:p>
            <a:fld id="{F274F2DA-A81A-445A-980A-0AA0F39FE90C}" type="datetime1">
              <a:rPr lang="en-US" smtClean="0"/>
              <a:pPr/>
              <a:t>7/8/2014</a:t>
            </a:fld>
            <a:endParaRPr lang="en-US"/>
          </a:p>
        </p:txBody>
      </p:sp>
      <p:sp>
        <p:nvSpPr>
          <p:cNvPr id="4" name="Footer Placeholder 3"/>
          <p:cNvSpPr>
            <a:spLocks noGrp="1"/>
          </p:cNvSpPr>
          <p:nvPr>
            <p:ph type="ftr" sz="quarter" idx="11"/>
          </p:nvPr>
        </p:nvSpPr>
        <p:spPr/>
        <p:txBody>
          <a:bodyPr/>
          <a:lstStyle>
            <a:lvl1pPr>
              <a:defRPr>
                <a:solidFill>
                  <a:schemeClr val="accent2">
                    <a:lumMod val="40000"/>
                    <a:lumOff val="60000"/>
                  </a:schemeClr>
                </a:solidFill>
              </a:defRPr>
            </a:lvl1p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lvl1pPr>
              <a:defRPr>
                <a:solidFill>
                  <a:schemeClr val="accent2">
                    <a:lumMod val="40000"/>
                    <a:lumOff val="60000"/>
                  </a:schemeClr>
                </a:solidFill>
              </a:defRPr>
            </a:lvl1p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3"/>
            <a:ext cx="1387410" cy="469659"/>
          </a:xfrm>
          <a:prstGeom prst="rect">
            <a:avLst/>
          </a:prstGeom>
        </p:spPr>
      </p:pic>
    </p:spTree>
    <p:extLst>
      <p:ext uri="{BB962C8B-B14F-4D97-AF65-F5344CB8AC3E}">
        <p14:creationId xmlns:p14="http://schemas.microsoft.com/office/powerpoint/2010/main" val="7996977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3"/>
            <a:ext cx="1387410" cy="469659"/>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p:txBody>
          <a:bodyPr/>
          <a:lstStyle>
            <a:lvl1pPr>
              <a:defRPr>
                <a:solidFill>
                  <a:schemeClr val="accent3">
                    <a:lumMod val="40000"/>
                    <a:lumOff val="60000"/>
                  </a:schemeClr>
                </a:solidFill>
              </a:defRPr>
            </a:lvl1pPr>
          </a:lstStyle>
          <a:p>
            <a:fld id="{E85A8A23-2AF9-4D72-A10E-D84E113245BD}" type="datetime1">
              <a:rPr lang="en-US" smtClean="0"/>
              <a:pPr/>
              <a:t>7/8/2014</a:t>
            </a:fld>
            <a:endParaRPr lang="en-US"/>
          </a:p>
        </p:txBody>
      </p:sp>
      <p:sp>
        <p:nvSpPr>
          <p:cNvPr id="4" name="Footer Placeholder 3"/>
          <p:cNvSpPr>
            <a:spLocks noGrp="1"/>
          </p:cNvSpPr>
          <p:nvPr>
            <p:ph type="ftr" sz="quarter" idx="11"/>
          </p:nvPr>
        </p:nvSpPr>
        <p:spPr/>
        <p:txBody>
          <a:bodyPr/>
          <a:lstStyle>
            <a:lvl1pPr>
              <a:defRPr>
                <a:solidFill>
                  <a:schemeClr val="accent3">
                    <a:lumMod val="40000"/>
                    <a:lumOff val="60000"/>
                  </a:schemeClr>
                </a:solidFill>
              </a:defRPr>
            </a:lvl1p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lvl1pPr>
              <a:defRPr>
                <a:solidFill>
                  <a:schemeClr val="accent3">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26259553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1"/>
          </p:nvPr>
        </p:nvSpPr>
        <p:spPr/>
        <p:txBody>
          <a:bodyPr/>
          <a:lstStyle/>
          <a:p>
            <a:fld id="{2F3BAC70-3324-4D03-BF37-DF6E49462F99}" type="datetime1">
              <a:rPr lang="en-US" smtClean="0"/>
              <a:t>7/8/2014</a:t>
            </a:fld>
            <a:endParaRPr lang="en-US"/>
          </a:p>
        </p:txBody>
      </p:sp>
      <p:sp>
        <p:nvSpPr>
          <p:cNvPr id="5" name="Footer Placeholder 4"/>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138456467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1"/>
          </p:nvPr>
        </p:nvSpPr>
        <p:spPr/>
        <p:txBody>
          <a:bodyPr/>
          <a:lstStyle/>
          <a:p>
            <a:fld id="{DB2B500F-D182-45FE-9614-9C63CFD5D7C7}" type="datetime1">
              <a:rPr lang="en-US" smtClean="0"/>
              <a:t>7/8/2014</a:t>
            </a:fld>
            <a:endParaRPr lang="en-US"/>
          </a:p>
        </p:txBody>
      </p:sp>
      <p:sp>
        <p:nvSpPr>
          <p:cNvPr id="5" name="Footer Placeholder 4"/>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162595093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2" name="Date Placeholder 1"/>
          <p:cNvSpPr>
            <a:spLocks noGrp="1"/>
          </p:cNvSpPr>
          <p:nvPr>
            <p:ph type="dt" sz="half" idx="11"/>
          </p:nvPr>
        </p:nvSpPr>
        <p:spPr/>
        <p:txBody>
          <a:bodyPr/>
          <a:lstStyle/>
          <a:p>
            <a:fld id="{9CDF5C6C-1D7F-4181-894D-D1D5CDC09395}" type="datetime1">
              <a:rPr lang="en-US" smtClean="0"/>
              <a:t>7/8/2014</a:t>
            </a:fld>
            <a:endParaRPr lang="en-US"/>
          </a:p>
        </p:txBody>
      </p:sp>
      <p:sp>
        <p:nvSpPr>
          <p:cNvPr id="3" name="Footer Placeholder 2"/>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1257037393"/>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2" name="Date Placeholder 1"/>
          <p:cNvSpPr>
            <a:spLocks noGrp="1"/>
          </p:cNvSpPr>
          <p:nvPr>
            <p:ph type="dt" sz="half" idx="11"/>
          </p:nvPr>
        </p:nvSpPr>
        <p:spPr/>
        <p:txBody>
          <a:bodyPr/>
          <a:lstStyle/>
          <a:p>
            <a:fld id="{43C0CA2A-A3B8-470C-B399-BD7C3BF658A5}" type="datetime1">
              <a:rPr lang="en-US" smtClean="0"/>
              <a:t>7/8/2014</a:t>
            </a:fld>
            <a:endParaRPr lang="en-US"/>
          </a:p>
        </p:txBody>
      </p:sp>
      <p:sp>
        <p:nvSpPr>
          <p:cNvPr id="3" name="Footer Placeholder 2"/>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419138069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Phone 1">
    <p:bg>
      <p:bgRef idx="1001">
        <a:schemeClr val="bg2"/>
      </p:bgRef>
    </p:bg>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print">
            <a:extLst>
              <a:ext uri="{28A0092B-C50C-407E-A947-70E740481C1C}">
                <a14:useLocalDpi xmlns:a14="http://schemas.microsoft.com/office/drawing/2010/main" val="0"/>
              </a:ext>
            </a:extLst>
          </a:blip>
          <a:srcRect l="13769" t="13124" r="17497" b="30293"/>
          <a:stretch/>
        </p:blipFill>
        <p:spPr>
          <a:xfrm>
            <a:off x="7150122" y="0"/>
            <a:ext cx="5316515" cy="7002462"/>
          </a:xfrm>
          <a:prstGeom prst="rect">
            <a:avLst/>
          </a:prstGeom>
        </p:spPr>
      </p:pic>
      <p:sp>
        <p:nvSpPr>
          <p:cNvPr id="14" name="Rectangle 13"/>
          <p:cNvSpPr/>
          <p:nvPr userDrawn="1"/>
        </p:nvSpPr>
        <p:spPr>
          <a:xfrm>
            <a:off x="1007856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5" name="Text Placeholder 4"/>
          <p:cNvSpPr>
            <a:spLocks noGrp="1"/>
          </p:cNvSpPr>
          <p:nvPr>
            <p:ph type="body" sz="quarter" idx="12" hasCustomPrompt="1"/>
          </p:nvPr>
        </p:nvSpPr>
        <p:spPr>
          <a:xfrm>
            <a:off x="270887" y="3949729"/>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6705534"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5974397" y="6288273"/>
            <a:ext cx="1005840" cy="195077"/>
          </a:xfrm>
          <a:prstGeom prst="rect">
            <a:avLst/>
          </a:prstGeom>
        </p:spPr>
      </p:pic>
      <p:sp>
        <p:nvSpPr>
          <p:cNvPr id="10" name="Picture Placeholder 9"/>
          <p:cNvSpPr>
            <a:spLocks noGrp="1"/>
          </p:cNvSpPr>
          <p:nvPr>
            <p:ph type="pic" sz="quarter" idx="19" hasCustomPrompt="1"/>
          </p:nvPr>
        </p:nvSpPr>
        <p:spPr>
          <a:xfrm>
            <a:off x="7716837" y="1783429"/>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11" name="Rectangle 10"/>
          <p:cNvSpPr/>
          <p:nvPr userDrawn="1"/>
        </p:nvSpPr>
        <p:spPr>
          <a:xfrm>
            <a:off x="10079797"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2" name="Rectangle 11"/>
          <p:cNvSpPr/>
          <p:nvPr userDrawn="1"/>
        </p:nvSpPr>
        <p:spPr>
          <a:xfrm>
            <a:off x="11259434"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5" name="Rectangle 14"/>
          <p:cNvSpPr/>
          <p:nvPr userDrawn="1"/>
        </p:nvSpPr>
        <p:spPr>
          <a:xfrm>
            <a:off x="771683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8" name="Rectangle 17"/>
          <p:cNvSpPr/>
          <p:nvPr userDrawn="1"/>
        </p:nvSpPr>
        <p:spPr>
          <a:xfrm>
            <a:off x="7716837"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9" name="Rectangle 18"/>
          <p:cNvSpPr/>
          <p:nvPr userDrawn="1"/>
        </p:nvSpPr>
        <p:spPr>
          <a:xfrm>
            <a:off x="8897703"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2" name="Freeform 12"/>
          <p:cNvSpPr>
            <a:spLocks noChangeAspect="1"/>
          </p:cNvSpPr>
          <p:nvPr userDrawn="1"/>
        </p:nvSpPr>
        <p:spPr bwMode="black">
          <a:xfrm>
            <a:off x="8044657" y="888481"/>
            <a:ext cx="371736" cy="51640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grpSp>
        <p:nvGrpSpPr>
          <p:cNvPr id="2" name="Group 1"/>
          <p:cNvGrpSpPr/>
          <p:nvPr userDrawn="1"/>
        </p:nvGrpSpPr>
        <p:grpSpPr>
          <a:xfrm>
            <a:off x="8995586" y="735926"/>
            <a:ext cx="863642" cy="804552"/>
            <a:chOff x="10162265" y="1919382"/>
            <a:chExt cx="863642" cy="804552"/>
          </a:xfrm>
        </p:grpSpPr>
        <p:pic>
          <p:nvPicPr>
            <p:cNvPr id="23" name="Picture 2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62265" y="1919382"/>
              <a:ext cx="863642" cy="744891"/>
            </a:xfrm>
            <a:prstGeom prst="rect">
              <a:avLst/>
            </a:prstGeom>
          </p:spPr>
        </p:pic>
        <p:pic>
          <p:nvPicPr>
            <p:cNvPr id="24" name="Picture 23"/>
            <p:cNvPicPr>
              <a:picLocks noChangeAspect="1"/>
            </p:cNvPicPr>
            <p:nvPr userDrawn="1"/>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219710" y="2429998"/>
              <a:ext cx="293936" cy="293936"/>
            </a:xfrm>
            <a:prstGeom prst="rect">
              <a:avLst/>
            </a:prstGeom>
          </p:spPr>
        </p:pic>
      </p:grpSp>
      <p:pic>
        <p:nvPicPr>
          <p:cNvPr id="25" name="Picture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460374" y="3207884"/>
            <a:ext cx="607374" cy="563448"/>
          </a:xfrm>
          <a:prstGeom prst="rect">
            <a:avLst/>
          </a:prstGeom>
        </p:spPr>
      </p:pic>
      <p:pic>
        <p:nvPicPr>
          <p:cNvPr id="29" name="Picture 2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71739" y="2875996"/>
            <a:ext cx="1227224" cy="1227224"/>
          </a:xfrm>
          <a:prstGeom prst="rect">
            <a:avLst/>
          </a:prstGeom>
        </p:spPr>
      </p:pic>
      <p:sp>
        <p:nvSpPr>
          <p:cNvPr id="28" name="Text Placeholder 12"/>
          <p:cNvSpPr>
            <a:spLocks noGrp="1"/>
          </p:cNvSpPr>
          <p:nvPr>
            <p:ph type="body" sz="quarter" idx="22" hasCustomPrompt="1"/>
          </p:nvPr>
        </p:nvSpPr>
        <p:spPr>
          <a:xfrm>
            <a:off x="7720022" y="3401890"/>
            <a:ext cx="2197661" cy="576361"/>
          </a:xfrm>
          <a:no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pic>
        <p:nvPicPr>
          <p:cNvPr id="33" name="Picture 3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37" name="Picture Placeholder 9"/>
          <p:cNvSpPr>
            <a:spLocks noGrp="1"/>
          </p:cNvSpPr>
          <p:nvPr>
            <p:ph type="pic" sz="quarter" idx="25" hasCustomPrompt="1"/>
          </p:nvPr>
        </p:nvSpPr>
        <p:spPr>
          <a:xfrm>
            <a:off x="10070926" y="600500"/>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38" name="Text Placeholder 12"/>
          <p:cNvSpPr>
            <a:spLocks noGrp="1"/>
          </p:cNvSpPr>
          <p:nvPr>
            <p:ph type="body" sz="quarter" idx="26" hasCustomPrompt="1"/>
          </p:nvPr>
        </p:nvSpPr>
        <p:spPr>
          <a:xfrm>
            <a:off x="10070926" y="612628"/>
            <a:ext cx="2197661" cy="576361"/>
          </a:xfrm>
          <a:solidFill>
            <a:schemeClr val="accent1"/>
          </a:solid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26" name="Rectangle 25"/>
          <p:cNvSpPr/>
          <p:nvPr userDrawn="1"/>
        </p:nvSpPr>
        <p:spPr bwMode="auto">
          <a:xfrm>
            <a:off x="7716837" y="4146963"/>
            <a:ext cx="4559395" cy="219020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
        <p:nvSpPr>
          <p:cNvPr id="40"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spTree>
    <p:extLst>
      <p:ext uri="{BB962C8B-B14F-4D97-AF65-F5344CB8AC3E}">
        <p14:creationId xmlns:p14="http://schemas.microsoft.com/office/powerpoint/2010/main" val="14499723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161649839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62C47BA7-672C-4327-8F7A-7FA7D99EA578}"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376608804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3543E286-F6E0-43BD-9037-0F6216DBA4C5}"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61403098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8A96C152-DA16-43B7-A241-E3C384ACF4C6}"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9138209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63D670E1-7EB3-4C04-B5DC-F7BE38D58F38}" type="datetime1">
              <a:rPr lang="en-US" smtClean="0"/>
              <a:t>7/8/2014</a:t>
            </a:fld>
            <a:endParaRPr lang="en-US"/>
          </a:p>
        </p:txBody>
      </p:sp>
      <p:sp>
        <p:nvSpPr>
          <p:cNvPr id="5" name="Footer Placeholder 4"/>
          <p:cNvSpPr>
            <a:spLocks noGrp="1"/>
          </p:cNvSpPr>
          <p:nvPr>
            <p:ph type="ftr" sz="quarter" idx="11"/>
          </p:nvPr>
        </p:nvSpPr>
        <p:spPr/>
        <p:txBody>
          <a:bodyPr/>
          <a:lstStyle/>
          <a:p>
            <a:r>
              <a:rPr lang="en-US" smtClean="0"/>
              <a:t>Microsoft Confidential</a:t>
            </a:r>
            <a:endParaRPr lang="en-US" dirty="0" smtClean="0"/>
          </a:p>
        </p:txBody>
      </p:sp>
      <p:sp>
        <p:nvSpPr>
          <p:cNvPr id="6" name="Slide Number Placeholder 5"/>
          <p:cNvSpPr>
            <a:spLocks noGrp="1"/>
          </p:cNvSpPr>
          <p:nvPr>
            <p:ph type="sldNum" sz="quarter" idx="12"/>
          </p:nvPr>
        </p:nvSpPr>
        <p:spPr/>
        <p:txBody>
          <a:bodyPr/>
          <a:lstStyle/>
          <a:p>
            <a:fld id="{2775DF8E-1151-4C45-8C93-3AB060627CA9}" type="slidenum">
              <a:rPr lang="en-US" smtClean="0"/>
              <a:pPr/>
              <a:t>‹#›</a:t>
            </a:fld>
            <a:endParaRPr lang="en-US"/>
          </a:p>
        </p:txBody>
      </p:sp>
      <p:pic>
        <p:nvPicPr>
          <p:cNvPr id="8" name="Picture 7"/>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45018090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5E91A7C-4EFF-433E-AB94-3AE3BC2A7670}" type="datetime1">
              <a:rPr lang="en-US" smtClean="0"/>
              <a:t>7/8/2014</a:t>
            </a:fld>
            <a:endParaRPr lang="en-US"/>
          </a:p>
        </p:txBody>
      </p:sp>
      <p:sp>
        <p:nvSpPr>
          <p:cNvPr id="4" name="Footer Placeholder 3"/>
          <p:cNvSpPr>
            <a:spLocks noGrp="1"/>
          </p:cNvSpPr>
          <p:nvPr>
            <p:ph type="ftr" sz="quarter" idx="11"/>
          </p:nvPr>
        </p:nvSpPr>
        <p:spPr/>
        <p:txBody>
          <a:body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p>
            <a:fld id="{2775DF8E-1151-4C45-8C93-3AB060627CA9}" type="slidenum">
              <a:rPr lang="en-US" smtClean="0"/>
              <a:pPr/>
              <a:t>‹#›</a:t>
            </a:fld>
            <a:endParaRPr lang="en-US"/>
          </a:p>
        </p:txBody>
      </p:sp>
      <p:sp>
        <p:nvSpPr>
          <p:cNvPr id="7" name="Title 1"/>
          <p:cNvSpPr>
            <a:spLocks noGrp="1"/>
          </p:cNvSpPr>
          <p:nvPr>
            <p:ph type="title"/>
          </p:nvPr>
        </p:nvSpPr>
        <p:spPr>
          <a:xfrm>
            <a:off x="274639" y="295274"/>
            <a:ext cx="11889564" cy="917575"/>
          </a:xfrm>
        </p:spPr>
        <p:txBody>
          <a:bodyPr/>
          <a:lstStyle/>
          <a:p>
            <a:r>
              <a:rPr lang="en-US" smtClean="0"/>
              <a:t>Click to edit Master title style</a:t>
            </a:r>
            <a:endParaRPr lang="en-US"/>
          </a:p>
        </p:txBody>
      </p:sp>
      <p:sp>
        <p:nvSpPr>
          <p:cNvPr id="8" name="Rectangle 7"/>
          <p:cNvSpPr/>
          <p:nvPr userDrawn="1"/>
        </p:nvSpPr>
        <p:spPr>
          <a:xfrm>
            <a:off x="274638" y="1593383"/>
            <a:ext cx="11887199" cy="4779341"/>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ln w="12700" cmpd="sng">
                <a:solidFill>
                  <a:schemeClr val="tx1"/>
                </a:solidFill>
              </a:ln>
              <a:solidFill>
                <a:schemeClr val="tx2"/>
              </a:solidFill>
            </a:endParaRPr>
          </a:p>
        </p:txBody>
      </p:sp>
      <p:sp>
        <p:nvSpPr>
          <p:cNvPr id="9" name="Text Placeholder 16"/>
          <p:cNvSpPr>
            <a:spLocks noGrp="1"/>
          </p:cNvSpPr>
          <p:nvPr>
            <p:ph type="body" sz="quarter" idx="21" hasCustomPrompt="1"/>
          </p:nvPr>
        </p:nvSpPr>
        <p:spPr>
          <a:xfrm>
            <a:off x="274638" y="1594504"/>
            <a:ext cx="11887199" cy="1726627"/>
          </a:xfrm>
        </p:spPr>
        <p:txBody>
          <a:bodyPr lIns="182880" tIns="182880" rIns="182880" bIns="182880"/>
          <a:lstStyle>
            <a:lvl1pPr marL="114290" indent="-114290">
              <a:lnSpc>
                <a:spcPct val="110000"/>
              </a:lnSpc>
              <a:buFont typeface="Lucida Grande"/>
              <a:buChar char=" "/>
              <a:defRPr sz="1400" baseline="0">
                <a:solidFill>
                  <a:schemeClr val="tx1"/>
                </a:solidFill>
                <a:latin typeface="Consolas"/>
                <a:cs typeface="Consolas"/>
              </a:defRPr>
            </a:lvl1pPr>
            <a:lvl2pPr marL="574627" indent="-114290">
              <a:lnSpc>
                <a:spcPct val="110000"/>
              </a:lnSpc>
              <a:buFont typeface="Lucida Grande"/>
              <a:buChar char=" "/>
              <a:defRPr sz="1400">
                <a:solidFill>
                  <a:schemeClr val="tx1"/>
                </a:solidFill>
                <a:latin typeface="Consolas"/>
              </a:defRPr>
            </a:lvl2pPr>
            <a:lvl3pPr marL="1028614" indent="-114290">
              <a:lnSpc>
                <a:spcPct val="110000"/>
              </a:lnSpc>
              <a:buFont typeface="Lucida Grande"/>
              <a:buChar char=" "/>
              <a:defRPr sz="1400" baseline="0">
                <a:solidFill>
                  <a:schemeClr val="tx1"/>
                </a:solidFill>
                <a:latin typeface="Consolas"/>
              </a:defRPr>
            </a:lvl3pPr>
            <a:lvl4pPr marL="1488951" indent="-114290">
              <a:lnSpc>
                <a:spcPct val="110000"/>
              </a:lnSpc>
              <a:buFont typeface="Lucida Grande"/>
              <a:buChar char=" "/>
              <a:defRPr sz="1400" baseline="0">
                <a:solidFill>
                  <a:schemeClr val="tx1"/>
                </a:solidFill>
                <a:latin typeface="Consolas"/>
              </a:defRPr>
            </a:lvl4pPr>
            <a:lvl5pPr marL="1942938" indent="-114290">
              <a:lnSpc>
                <a:spcPct val="110000"/>
              </a:lnSpc>
              <a:buFont typeface="Lucida Grande"/>
              <a:buChar char=" "/>
              <a:defRPr sz="1400" baseline="0">
                <a:solidFill>
                  <a:schemeClr val="tx1"/>
                </a:solidFill>
                <a:latin typeface="Consolas"/>
              </a:defRPr>
            </a:lvl5pPr>
          </a:lstStyle>
          <a:p>
            <a:pPr lvl="0"/>
            <a:r>
              <a:rPr lang="en-US" dirty="0" smtClean="0"/>
              <a:t>Code Snippet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16293392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App slide - tabl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sp>
        <p:nvSpPr>
          <p:cNvPr id="9" name="Rectangle 8"/>
          <p:cNvSpPr/>
          <p:nvPr userDrawn="1"/>
        </p:nvSpPr>
        <p:spPr>
          <a:xfrm>
            <a:off x="7474582" y="5035279"/>
            <a:ext cx="633016" cy="635189"/>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icture Placeholder 15"/>
          <p:cNvSpPr>
            <a:spLocks noGrp="1"/>
          </p:cNvSpPr>
          <p:nvPr>
            <p:ph type="pic" sz="quarter" idx="20"/>
          </p:nvPr>
        </p:nvSpPr>
        <p:spPr>
          <a:xfrm>
            <a:off x="7473963" y="5034752"/>
            <a:ext cx="633634" cy="635964"/>
          </a:xfrm>
          <a:prstGeom prst="rect">
            <a:avLst/>
          </a:prstGeom>
          <a:solidFill>
            <a:schemeClr val="accent1"/>
          </a:solidFill>
        </p:spPr>
        <p:txBody>
          <a:bodyPr wrap="none" lIns="0" tIns="0" rIns="0" bIns="0">
            <a:normAutofit/>
          </a:bodyPr>
          <a:lstStyle>
            <a:lvl1pPr marL="164592" indent="0">
              <a:spcBef>
                <a:spcPts val="0"/>
              </a:spcBef>
              <a:defRPr sz="800">
                <a:solidFill>
                  <a:schemeClr val="tx1">
                    <a:alpha val="0"/>
                  </a:schemeClr>
                </a:solidFill>
              </a:defRPr>
            </a:lvl1pPr>
          </a:lstStyle>
          <a:p>
            <a:r>
              <a:rPr lang="en-US" smtClean="0"/>
              <a:t>Click icon to add picture</a:t>
            </a:r>
            <a:endParaRPr lang="en-US" dirty="0"/>
          </a:p>
        </p:txBody>
      </p:sp>
      <p:sp>
        <p:nvSpPr>
          <p:cNvPr id="12" name="Picture Placeholder 15"/>
          <p:cNvSpPr>
            <a:spLocks noGrp="1"/>
          </p:cNvSpPr>
          <p:nvPr>
            <p:ph type="pic" sz="quarter" idx="24" hasCustomPrompt="1"/>
          </p:nvPr>
        </p:nvSpPr>
        <p:spPr>
          <a:xfrm>
            <a:off x="7473963" y="5034752"/>
            <a:ext cx="633634" cy="635964"/>
          </a:xfrm>
          <a:prstGeom prst="rect">
            <a:avLst/>
          </a:prstGeom>
          <a:solidFill>
            <a:schemeClr val="accent1"/>
          </a:solidFill>
        </p:spPr>
        <p:txBody>
          <a:bodyPr wrap="none" lIns="0" tIns="0" rIns="0" bIns="0" anchor="ctr" anchorCtr="0">
            <a:normAutofit/>
          </a:bodyPr>
          <a:lstStyle>
            <a:lvl1pPr marL="0" indent="0" algn="ctr">
              <a:spcBef>
                <a:spcPts val="0"/>
              </a:spcBef>
              <a:buNone/>
              <a:defRPr sz="800" baseline="0">
                <a:solidFill>
                  <a:srgbClr val="737373"/>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endParaRPr lang="en-US" dirty="0"/>
          </a:p>
        </p:txBody>
      </p:sp>
      <p:pic>
        <p:nvPicPr>
          <p:cNvPr id="13" name="Picture 12" descr="tablet.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53542" y="1789654"/>
            <a:ext cx="5008295" cy="3124200"/>
          </a:xfrm>
          <a:prstGeom prst="rect">
            <a:avLst/>
          </a:prstGeom>
        </p:spPr>
      </p:pic>
      <p:sp>
        <p:nvSpPr>
          <p:cNvPr id="14" name="Picture Placeholder 2"/>
          <p:cNvSpPr>
            <a:spLocks noGrp="1"/>
          </p:cNvSpPr>
          <p:nvPr>
            <p:ph type="pic" sz="quarter" idx="16" hasCustomPrompt="1"/>
          </p:nvPr>
        </p:nvSpPr>
        <p:spPr>
          <a:xfrm>
            <a:off x="7473963" y="2123278"/>
            <a:ext cx="4373621" cy="2437905"/>
          </a:xfrm>
          <a:prstGeom prst="rect">
            <a:avLst/>
          </a:prstGeom>
        </p:spPr>
        <p:txBody>
          <a:bodyPr anchor="ctr" anchorCtr="0">
            <a:normAutofit/>
          </a:bodyPr>
          <a:lstStyle>
            <a:lvl1pPr marL="0" indent="0" algn="ctr">
              <a:spcBef>
                <a:spcPts val="0"/>
              </a:spcBef>
              <a:spcAft>
                <a:spcPts val="0"/>
              </a:spcAft>
              <a:buFontTx/>
              <a:buNone/>
              <a:defRPr sz="1600" b="1" i="0" baseline="0">
                <a:solidFill>
                  <a:schemeClr val="bg1"/>
                </a:solidFill>
                <a:latin typeface="Segoe Pro Light"/>
              </a:defRPr>
            </a:lvl1pPr>
          </a:lstStyle>
          <a:p>
            <a:pPr algn="ctr"/>
            <a:r>
              <a:rPr lang="en-US" sz="1800" dirty="0" smtClean="0">
                <a:solidFill>
                  <a:schemeClr val="bg1"/>
                </a:solidFill>
                <a:latin typeface="Segoe Pro Light"/>
                <a:cs typeface="Segoe Pro Light"/>
              </a:rPr>
              <a:t>Click here to place</a:t>
            </a:r>
            <a:br>
              <a:rPr lang="en-US" sz="1800" dirty="0" smtClean="0">
                <a:solidFill>
                  <a:schemeClr val="bg1"/>
                </a:solidFill>
                <a:latin typeface="Segoe Pro Light"/>
                <a:cs typeface="Segoe Pro Light"/>
              </a:rPr>
            </a:br>
            <a:r>
              <a:rPr lang="en-US" sz="1800" dirty="0" smtClean="0">
                <a:solidFill>
                  <a:schemeClr val="bg1"/>
                </a:solidFill>
                <a:latin typeface="Segoe Pro Light"/>
                <a:cs typeface="Segoe Pro Light"/>
              </a:rPr>
              <a:t>screen shot</a:t>
            </a:r>
            <a:endParaRPr lang="en-US" dirty="0"/>
          </a:p>
        </p:txBody>
      </p:sp>
      <p:sp>
        <p:nvSpPr>
          <p:cNvPr id="15" name="Text Placeholder 5"/>
          <p:cNvSpPr>
            <a:spLocks noGrp="1"/>
          </p:cNvSpPr>
          <p:nvPr>
            <p:ph type="body" sz="quarter" idx="25" hasCustomPrompt="1"/>
          </p:nvPr>
        </p:nvSpPr>
        <p:spPr>
          <a:xfrm>
            <a:off x="8199437" y="5229453"/>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Bold"/>
              </a:defRPr>
            </a:lvl1pPr>
          </a:lstStyle>
          <a:p>
            <a:pPr lvl="0"/>
            <a:r>
              <a:rPr lang="en-US" dirty="0" smtClean="0"/>
              <a:t>Developer name</a:t>
            </a:r>
            <a:endParaRPr lang="en-US" dirty="0"/>
          </a:p>
        </p:txBody>
      </p:sp>
      <p:sp>
        <p:nvSpPr>
          <p:cNvPr id="16" name="Text Placeholder 5"/>
          <p:cNvSpPr>
            <a:spLocks noGrp="1"/>
          </p:cNvSpPr>
          <p:nvPr>
            <p:ph type="body" sz="quarter" idx="18" hasCustomPrompt="1"/>
          </p:nvPr>
        </p:nvSpPr>
        <p:spPr>
          <a:xfrm>
            <a:off x="8199437" y="5384237"/>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a:defRPr>
            </a:lvl1pPr>
          </a:lstStyle>
          <a:p>
            <a:pPr lvl="0"/>
            <a:r>
              <a:rPr lang="en-US" dirty="0" smtClean="0"/>
              <a:t>App name</a:t>
            </a:r>
            <a:endParaRPr lang="en-US" dirty="0"/>
          </a:p>
        </p:txBody>
      </p:sp>
      <p:sp>
        <p:nvSpPr>
          <p:cNvPr id="17"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9" name="Picture 18"/>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154772275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pp slide - univers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sp>
        <p:nvSpPr>
          <p:cNvPr id="9" name="Rectangle 8"/>
          <p:cNvSpPr/>
          <p:nvPr userDrawn="1"/>
        </p:nvSpPr>
        <p:spPr>
          <a:xfrm>
            <a:off x="7474582" y="5035279"/>
            <a:ext cx="633016" cy="635189"/>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icture Placeholder 15"/>
          <p:cNvSpPr>
            <a:spLocks noGrp="1"/>
          </p:cNvSpPr>
          <p:nvPr>
            <p:ph type="pic" sz="quarter" idx="20"/>
          </p:nvPr>
        </p:nvSpPr>
        <p:spPr>
          <a:xfrm>
            <a:off x="7473963" y="5034752"/>
            <a:ext cx="633634" cy="635964"/>
          </a:xfrm>
          <a:prstGeom prst="rect">
            <a:avLst/>
          </a:prstGeom>
          <a:solidFill>
            <a:schemeClr val="accent1"/>
          </a:solidFill>
        </p:spPr>
        <p:txBody>
          <a:bodyPr wrap="none" lIns="0" tIns="0" rIns="0" bIns="0">
            <a:normAutofit/>
          </a:bodyPr>
          <a:lstStyle>
            <a:lvl1pPr marL="164592" indent="0">
              <a:spcBef>
                <a:spcPts val="0"/>
              </a:spcBef>
              <a:defRPr sz="800">
                <a:solidFill>
                  <a:schemeClr val="tx1">
                    <a:alpha val="0"/>
                  </a:schemeClr>
                </a:solidFill>
              </a:defRPr>
            </a:lvl1pPr>
          </a:lstStyle>
          <a:p>
            <a:r>
              <a:rPr lang="en-US" smtClean="0"/>
              <a:t>Click icon to add picture</a:t>
            </a:r>
            <a:endParaRPr lang="en-US" dirty="0"/>
          </a:p>
        </p:txBody>
      </p:sp>
      <p:sp>
        <p:nvSpPr>
          <p:cNvPr id="12" name="Picture Placeholder 15"/>
          <p:cNvSpPr>
            <a:spLocks noGrp="1"/>
          </p:cNvSpPr>
          <p:nvPr>
            <p:ph type="pic" sz="quarter" idx="24" hasCustomPrompt="1"/>
          </p:nvPr>
        </p:nvSpPr>
        <p:spPr>
          <a:xfrm>
            <a:off x="7473963" y="5034752"/>
            <a:ext cx="633634" cy="635964"/>
          </a:xfrm>
          <a:prstGeom prst="rect">
            <a:avLst/>
          </a:prstGeom>
          <a:solidFill>
            <a:schemeClr val="accent1"/>
          </a:solidFill>
        </p:spPr>
        <p:txBody>
          <a:bodyPr wrap="none" lIns="0" tIns="0" rIns="0" bIns="0" anchor="ctr" anchorCtr="0">
            <a:normAutofit/>
          </a:bodyPr>
          <a:lstStyle>
            <a:lvl1pPr marL="0" indent="0" algn="ctr">
              <a:spcBef>
                <a:spcPts val="0"/>
              </a:spcBef>
              <a:buNone/>
              <a:defRPr sz="800" baseline="0">
                <a:solidFill>
                  <a:srgbClr val="737373"/>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endParaRPr lang="en-US" dirty="0"/>
          </a:p>
        </p:txBody>
      </p:sp>
      <p:pic>
        <p:nvPicPr>
          <p:cNvPr id="13" name="Picture 12" descr="tablet.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53542" y="1789654"/>
            <a:ext cx="5008295" cy="3124200"/>
          </a:xfrm>
          <a:prstGeom prst="rect">
            <a:avLst/>
          </a:prstGeom>
        </p:spPr>
      </p:pic>
      <p:sp>
        <p:nvSpPr>
          <p:cNvPr id="14" name="Picture Placeholder 2"/>
          <p:cNvSpPr>
            <a:spLocks noGrp="1"/>
          </p:cNvSpPr>
          <p:nvPr>
            <p:ph type="pic" sz="quarter" idx="16" hasCustomPrompt="1"/>
          </p:nvPr>
        </p:nvSpPr>
        <p:spPr>
          <a:xfrm>
            <a:off x="7473963" y="2123278"/>
            <a:ext cx="4373621" cy="2437905"/>
          </a:xfrm>
          <a:prstGeom prst="rect">
            <a:avLst/>
          </a:prstGeom>
        </p:spPr>
        <p:txBody>
          <a:bodyPr anchor="ctr" anchorCtr="0">
            <a:normAutofit/>
          </a:bodyPr>
          <a:lstStyle>
            <a:lvl1pPr marL="0" indent="0" algn="ctr">
              <a:spcBef>
                <a:spcPts val="0"/>
              </a:spcBef>
              <a:spcAft>
                <a:spcPts val="0"/>
              </a:spcAft>
              <a:buFontTx/>
              <a:buNone/>
              <a:defRPr sz="1600" b="1" i="0" baseline="0">
                <a:solidFill>
                  <a:schemeClr val="bg1"/>
                </a:solidFill>
                <a:latin typeface="Segoe Pro Light"/>
              </a:defRPr>
            </a:lvl1pPr>
          </a:lstStyle>
          <a:p>
            <a:pPr algn="ctr"/>
            <a:r>
              <a:rPr lang="en-US" sz="1800" dirty="0" smtClean="0">
                <a:solidFill>
                  <a:schemeClr val="bg1"/>
                </a:solidFill>
                <a:latin typeface="Segoe Pro Light"/>
                <a:cs typeface="Segoe Pro Light"/>
              </a:rPr>
              <a:t>Click here to place</a:t>
            </a:r>
            <a:br>
              <a:rPr lang="en-US" sz="1800" dirty="0" smtClean="0">
                <a:solidFill>
                  <a:schemeClr val="bg1"/>
                </a:solidFill>
                <a:latin typeface="Segoe Pro Light"/>
                <a:cs typeface="Segoe Pro Light"/>
              </a:rPr>
            </a:br>
            <a:r>
              <a:rPr lang="en-US" sz="1800" dirty="0" smtClean="0">
                <a:solidFill>
                  <a:schemeClr val="bg1"/>
                </a:solidFill>
                <a:latin typeface="Segoe Pro Light"/>
                <a:cs typeface="Segoe Pro Light"/>
              </a:rPr>
              <a:t>screen shot</a:t>
            </a:r>
            <a:endParaRPr lang="en-US" dirty="0"/>
          </a:p>
        </p:txBody>
      </p:sp>
      <p:sp>
        <p:nvSpPr>
          <p:cNvPr id="15" name="Text Placeholder 5"/>
          <p:cNvSpPr>
            <a:spLocks noGrp="1"/>
          </p:cNvSpPr>
          <p:nvPr>
            <p:ph type="body" sz="quarter" idx="25" hasCustomPrompt="1"/>
          </p:nvPr>
        </p:nvSpPr>
        <p:spPr>
          <a:xfrm>
            <a:off x="8199437" y="5229453"/>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Bold"/>
              </a:defRPr>
            </a:lvl1pPr>
          </a:lstStyle>
          <a:p>
            <a:pPr lvl="0"/>
            <a:r>
              <a:rPr lang="en-US" dirty="0" smtClean="0"/>
              <a:t>Developer name</a:t>
            </a:r>
            <a:endParaRPr lang="en-US" dirty="0"/>
          </a:p>
        </p:txBody>
      </p:sp>
      <p:sp>
        <p:nvSpPr>
          <p:cNvPr id="16" name="Text Placeholder 5"/>
          <p:cNvSpPr>
            <a:spLocks noGrp="1"/>
          </p:cNvSpPr>
          <p:nvPr>
            <p:ph type="body" sz="quarter" idx="18" hasCustomPrompt="1"/>
          </p:nvPr>
        </p:nvSpPr>
        <p:spPr>
          <a:xfrm>
            <a:off x="8199437" y="5384237"/>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a:defRPr>
            </a:lvl1pPr>
          </a:lstStyle>
          <a:p>
            <a:pPr lvl="0"/>
            <a:r>
              <a:rPr lang="en-US" dirty="0" smtClean="0"/>
              <a:t>App name</a:t>
            </a:r>
            <a:endParaRPr lang="en-US" dirty="0"/>
          </a:p>
        </p:txBody>
      </p:sp>
      <p:pic>
        <p:nvPicPr>
          <p:cNvPr id="17" name="Picture 16" descr="phone.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52036" y="2963862"/>
            <a:ext cx="2381249" cy="3810000"/>
          </a:xfrm>
          <a:prstGeom prst="rect">
            <a:avLst/>
          </a:prstGeom>
        </p:spPr>
      </p:pic>
      <p:sp>
        <p:nvSpPr>
          <p:cNvPr id="18" name="Picture Placeholder 2"/>
          <p:cNvSpPr>
            <a:spLocks noGrp="1"/>
          </p:cNvSpPr>
          <p:nvPr>
            <p:ph type="pic" sz="quarter" idx="23" hasCustomPrompt="1"/>
          </p:nvPr>
        </p:nvSpPr>
        <p:spPr>
          <a:xfrm>
            <a:off x="10453708" y="3709544"/>
            <a:ext cx="1359702" cy="2149918"/>
          </a:xfrm>
          <a:prstGeom prst="rect">
            <a:avLst/>
          </a:prstGeom>
        </p:spPr>
        <p:txBody>
          <a:bodyPr anchor="ctr" anchorCtr="0">
            <a:normAutofit/>
          </a:bodyPr>
          <a:lstStyle>
            <a:lvl1pPr marL="0" indent="0" algn="ctr">
              <a:spcBef>
                <a:spcPts val="0"/>
              </a:spcBef>
              <a:spcAft>
                <a:spcPts val="264"/>
              </a:spcAft>
              <a:buFontTx/>
              <a:buNone/>
              <a:defRPr sz="1200" b="1" i="0" baseline="0">
                <a:solidFill>
                  <a:schemeClr val="bg1"/>
                </a:solidFill>
                <a:latin typeface="Segoe Pro Light"/>
              </a:defRPr>
            </a:lvl1pPr>
          </a:lstStyle>
          <a:p>
            <a:r>
              <a:rPr lang="en-US" dirty="0" smtClean="0"/>
              <a:t>Click here</a:t>
            </a:r>
            <a:br>
              <a:rPr lang="en-US" dirty="0" smtClean="0"/>
            </a:br>
            <a:r>
              <a:rPr lang="en-US" dirty="0" smtClean="0"/>
              <a:t>to place</a:t>
            </a:r>
            <a:br>
              <a:rPr lang="en-US" dirty="0" smtClean="0"/>
            </a:br>
            <a:r>
              <a:rPr lang="en-US" dirty="0" smtClean="0"/>
              <a:t>screen shot</a:t>
            </a:r>
          </a:p>
        </p:txBody>
      </p:sp>
      <p:sp>
        <p:nvSpPr>
          <p:cNvPr id="19"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21" name="Picture 20"/>
          <p:cNvPicPr>
            <a:picLocks noChangeAspect="1"/>
          </p:cNvPicPr>
          <p:nvPr userDrawn="1"/>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322780241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sp>
        <p:nvSpPr>
          <p:cNvPr id="9" name="Rectangle 8"/>
          <p:cNvSpPr/>
          <p:nvPr userDrawn="1"/>
        </p:nvSpPr>
        <p:spPr>
          <a:xfrm>
            <a:off x="9876456" y="4488389"/>
            <a:ext cx="633016" cy="635189"/>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icture Placeholder 15"/>
          <p:cNvSpPr>
            <a:spLocks noGrp="1"/>
          </p:cNvSpPr>
          <p:nvPr>
            <p:ph type="pic" sz="quarter" idx="20"/>
          </p:nvPr>
        </p:nvSpPr>
        <p:spPr>
          <a:xfrm>
            <a:off x="9875837" y="4487862"/>
            <a:ext cx="633634" cy="635964"/>
          </a:xfrm>
          <a:prstGeom prst="rect">
            <a:avLst/>
          </a:prstGeom>
          <a:solidFill>
            <a:schemeClr val="accent1"/>
          </a:solidFill>
        </p:spPr>
        <p:txBody>
          <a:bodyPr wrap="none" lIns="0" tIns="0" rIns="0" bIns="0">
            <a:normAutofit/>
          </a:bodyPr>
          <a:lstStyle>
            <a:lvl1pPr marL="164592" indent="0">
              <a:spcBef>
                <a:spcPts val="0"/>
              </a:spcBef>
              <a:defRPr sz="800">
                <a:solidFill>
                  <a:schemeClr val="tx1">
                    <a:alpha val="0"/>
                  </a:schemeClr>
                </a:solidFill>
              </a:defRPr>
            </a:lvl1pPr>
          </a:lstStyle>
          <a:p>
            <a:r>
              <a:rPr lang="en-US" smtClean="0"/>
              <a:t>Click icon to add picture</a:t>
            </a:r>
            <a:endParaRPr lang="en-US" dirty="0"/>
          </a:p>
        </p:txBody>
      </p:sp>
      <p:sp>
        <p:nvSpPr>
          <p:cNvPr id="12" name="Picture Placeholder 15"/>
          <p:cNvSpPr>
            <a:spLocks noGrp="1"/>
          </p:cNvSpPr>
          <p:nvPr>
            <p:ph type="pic" sz="quarter" idx="24" hasCustomPrompt="1"/>
          </p:nvPr>
        </p:nvSpPr>
        <p:spPr>
          <a:xfrm>
            <a:off x="9875837" y="4487862"/>
            <a:ext cx="633634" cy="635964"/>
          </a:xfrm>
          <a:prstGeom prst="rect">
            <a:avLst/>
          </a:prstGeom>
          <a:solidFill>
            <a:schemeClr val="accent1"/>
          </a:solidFill>
        </p:spPr>
        <p:txBody>
          <a:bodyPr wrap="none" lIns="0" tIns="0" rIns="0" bIns="0" anchor="ctr" anchorCtr="0">
            <a:normAutofit/>
          </a:bodyPr>
          <a:lstStyle>
            <a:lvl1pPr marL="0" indent="0" algn="ctr">
              <a:spcBef>
                <a:spcPts val="0"/>
              </a:spcBef>
              <a:buNone/>
              <a:defRPr sz="800" baseline="0">
                <a:solidFill>
                  <a:srgbClr val="737373"/>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endParaRPr lang="en-US" dirty="0"/>
          </a:p>
        </p:txBody>
      </p:sp>
      <p:sp>
        <p:nvSpPr>
          <p:cNvPr id="15" name="Text Placeholder 5"/>
          <p:cNvSpPr>
            <a:spLocks noGrp="1"/>
          </p:cNvSpPr>
          <p:nvPr>
            <p:ph type="body" sz="quarter" idx="25" hasCustomPrompt="1"/>
          </p:nvPr>
        </p:nvSpPr>
        <p:spPr>
          <a:xfrm>
            <a:off x="10601311" y="4682563"/>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Bold"/>
              </a:defRPr>
            </a:lvl1pPr>
          </a:lstStyle>
          <a:p>
            <a:pPr lvl="0"/>
            <a:r>
              <a:rPr lang="en-US" dirty="0" smtClean="0"/>
              <a:t>Developer name</a:t>
            </a:r>
            <a:endParaRPr lang="en-US" dirty="0"/>
          </a:p>
        </p:txBody>
      </p:sp>
      <p:sp>
        <p:nvSpPr>
          <p:cNvPr id="16" name="Text Placeholder 5"/>
          <p:cNvSpPr>
            <a:spLocks noGrp="1"/>
          </p:cNvSpPr>
          <p:nvPr>
            <p:ph type="body" sz="quarter" idx="18" hasCustomPrompt="1"/>
          </p:nvPr>
        </p:nvSpPr>
        <p:spPr>
          <a:xfrm>
            <a:off x="10601311" y="4837347"/>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a:defRPr>
            </a:lvl1pPr>
          </a:lstStyle>
          <a:p>
            <a:pPr lvl="0"/>
            <a:r>
              <a:rPr lang="en-US" dirty="0" smtClean="0"/>
              <a:t>App name</a:t>
            </a:r>
            <a:endParaRPr lang="en-US" dirty="0"/>
          </a:p>
        </p:txBody>
      </p:sp>
      <p:pic>
        <p:nvPicPr>
          <p:cNvPr id="17" name="Picture 16" descr="phon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1637" y="677862"/>
            <a:ext cx="3397272" cy="5435637"/>
          </a:xfrm>
          <a:prstGeom prst="rect">
            <a:avLst/>
          </a:prstGeom>
        </p:spPr>
      </p:pic>
      <p:sp>
        <p:nvSpPr>
          <p:cNvPr id="18" name="Picture Placeholder 2"/>
          <p:cNvSpPr>
            <a:spLocks noGrp="1"/>
          </p:cNvSpPr>
          <p:nvPr>
            <p:ph type="pic" sz="quarter" idx="23" hasCustomPrompt="1"/>
          </p:nvPr>
        </p:nvSpPr>
        <p:spPr>
          <a:xfrm>
            <a:off x="7449197" y="1738606"/>
            <a:ext cx="1939855" cy="3067238"/>
          </a:xfrm>
          <a:prstGeom prst="rect">
            <a:avLst/>
          </a:prstGeom>
        </p:spPr>
        <p:txBody>
          <a:bodyPr anchor="ctr" anchorCtr="0">
            <a:normAutofit/>
          </a:bodyPr>
          <a:lstStyle>
            <a:lvl1pPr marL="0" indent="0" algn="ctr">
              <a:spcBef>
                <a:spcPts val="0"/>
              </a:spcBef>
              <a:spcAft>
                <a:spcPts val="264"/>
              </a:spcAft>
              <a:buFontTx/>
              <a:buNone/>
              <a:defRPr sz="1200" b="1" i="0" baseline="0">
                <a:solidFill>
                  <a:schemeClr val="bg1"/>
                </a:solidFill>
                <a:latin typeface="Segoe Pro Light"/>
              </a:defRPr>
            </a:lvl1pPr>
          </a:lstStyle>
          <a:p>
            <a:r>
              <a:rPr lang="en-US" dirty="0" smtClean="0"/>
              <a:t>Click here</a:t>
            </a:r>
            <a:br>
              <a:rPr lang="en-US" dirty="0" smtClean="0"/>
            </a:br>
            <a:r>
              <a:rPr lang="en-US" dirty="0" smtClean="0"/>
              <a:t>to place</a:t>
            </a:r>
            <a:br>
              <a:rPr lang="en-US" dirty="0" smtClean="0"/>
            </a:br>
            <a:r>
              <a:rPr lang="en-US" dirty="0" smtClean="0"/>
              <a:t>screen shot</a:t>
            </a:r>
          </a:p>
        </p:txBody>
      </p:sp>
      <p:pic>
        <p:nvPicPr>
          <p:cNvPr id="20" name="Picture 19"/>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4269608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pp slide - pho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9" name="Picture 18"/>
          <p:cNvPicPr>
            <a:picLocks noChangeAspect="1"/>
          </p:cNvPicPr>
          <p:nvPr userDrawn="1"/>
        </p:nvPicPr>
        <p:blipFill rotWithShape="1">
          <a:blip r:embed="rId2" cstate="print">
            <a:extLst>
              <a:ext uri="{28A0092B-C50C-407E-A947-70E740481C1C}">
                <a14:useLocalDpi xmlns:a14="http://schemas.microsoft.com/office/drawing/2010/main" val="0"/>
              </a:ext>
            </a:extLst>
          </a:blip>
          <a:srcRect l="11773" t="6559" r="8403" b="5475"/>
          <a:stretch/>
        </p:blipFill>
        <p:spPr>
          <a:xfrm>
            <a:off x="9418637" y="1283129"/>
            <a:ext cx="2895600" cy="5105400"/>
          </a:xfrm>
          <a:prstGeom prst="rect">
            <a:avLst/>
          </a:prstGeom>
        </p:spPr>
      </p:pic>
      <p:sp>
        <p:nvSpPr>
          <p:cNvPr id="20" name="Picture Placeholder 9"/>
          <p:cNvSpPr>
            <a:spLocks noGrp="1"/>
          </p:cNvSpPr>
          <p:nvPr>
            <p:ph type="pic" sz="quarter" idx="24" hasCustomPrompt="1"/>
          </p:nvPr>
        </p:nvSpPr>
        <p:spPr>
          <a:xfrm>
            <a:off x="9723437" y="1820862"/>
            <a:ext cx="2216767" cy="3651999"/>
          </a:xfrm>
          <a:solidFill>
            <a:schemeClr val="bg2"/>
          </a:solidFill>
        </p:spPr>
        <p:txBody>
          <a:bodyPr anchor="ctr" anchorCtr="0">
            <a:normAutofit/>
          </a:bodyPr>
          <a:lstStyle>
            <a:lvl1pPr marL="0" indent="0" algn="ctr">
              <a:lnSpc>
                <a:spcPct val="100000"/>
              </a:lnSpc>
              <a:buNone/>
              <a:defRPr sz="1400" baseline="0"/>
            </a:lvl1pPr>
          </a:lstStyle>
          <a:p>
            <a:r>
              <a:rPr lang="en-US" dirty="0" smtClean="0"/>
              <a:t>Click to place </a:t>
            </a:r>
            <a:br>
              <a:rPr lang="en-US" dirty="0" smtClean="0"/>
            </a:br>
            <a:r>
              <a:rPr lang="en-US" dirty="0" smtClean="0"/>
              <a:t>screen shot</a:t>
            </a:r>
            <a:endParaRPr lang="en-US" dirty="0"/>
          </a:p>
        </p:txBody>
      </p:sp>
      <p:pic>
        <p:nvPicPr>
          <p:cNvPr id="10" name="Picture 9"/>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155465137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 Phone 2">
    <p:bg>
      <p:bgRef idx="1001">
        <a:schemeClr val="bg2"/>
      </p:bgRef>
    </p:bg>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l="13769" t="13124" r="17497" b="30293"/>
          <a:stretch/>
        </p:blipFill>
        <p:spPr>
          <a:xfrm>
            <a:off x="7150122" y="0"/>
            <a:ext cx="5316515" cy="7002462"/>
          </a:xfrm>
          <a:prstGeom prst="rect">
            <a:avLst/>
          </a:prstGeom>
        </p:spPr>
      </p:pic>
      <p:sp>
        <p:nvSpPr>
          <p:cNvPr id="5" name="Text Placeholder 4"/>
          <p:cNvSpPr>
            <a:spLocks noGrp="1"/>
          </p:cNvSpPr>
          <p:nvPr>
            <p:ph type="body" sz="quarter" idx="12" hasCustomPrompt="1"/>
          </p:nvPr>
        </p:nvSpPr>
        <p:spPr>
          <a:xfrm>
            <a:off x="270887" y="3949729"/>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6705534"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5974397" y="6288273"/>
            <a:ext cx="1005840" cy="195077"/>
          </a:xfrm>
          <a:prstGeom prst="rect">
            <a:avLst/>
          </a:prstGeom>
        </p:spPr>
      </p:pic>
      <p:sp>
        <p:nvSpPr>
          <p:cNvPr id="10" name="Picture Placeholder 9"/>
          <p:cNvSpPr>
            <a:spLocks noGrp="1"/>
          </p:cNvSpPr>
          <p:nvPr>
            <p:ph type="pic" sz="quarter" idx="19" hasCustomPrompt="1"/>
          </p:nvPr>
        </p:nvSpPr>
        <p:spPr>
          <a:xfrm>
            <a:off x="7716837" y="1783429"/>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11" name="Rectangle 10"/>
          <p:cNvSpPr/>
          <p:nvPr userDrawn="1"/>
        </p:nvSpPr>
        <p:spPr>
          <a:xfrm>
            <a:off x="10079797"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2" name="Rectangle 11"/>
          <p:cNvSpPr/>
          <p:nvPr userDrawn="1"/>
        </p:nvSpPr>
        <p:spPr>
          <a:xfrm>
            <a:off x="11259434"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3" name="Picture Placeholder 9"/>
          <p:cNvSpPr>
            <a:spLocks noGrp="1"/>
          </p:cNvSpPr>
          <p:nvPr>
            <p:ph type="pic" sz="quarter" idx="21" hasCustomPrompt="1"/>
          </p:nvPr>
        </p:nvSpPr>
        <p:spPr>
          <a:xfrm>
            <a:off x="7716837" y="4146963"/>
            <a:ext cx="4559395" cy="2190206"/>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personal photo</a:t>
            </a:r>
            <a:endParaRPr lang="en-US" dirty="0"/>
          </a:p>
        </p:txBody>
      </p:sp>
      <p:sp>
        <p:nvSpPr>
          <p:cNvPr id="14" name="Rectangle 13"/>
          <p:cNvSpPr/>
          <p:nvPr userDrawn="1"/>
        </p:nvSpPr>
        <p:spPr>
          <a:xfrm>
            <a:off x="1007856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5" name="Rectangle 14"/>
          <p:cNvSpPr/>
          <p:nvPr userDrawn="1"/>
        </p:nvSpPr>
        <p:spPr>
          <a:xfrm>
            <a:off x="771683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8" name="Rectangle 17"/>
          <p:cNvSpPr/>
          <p:nvPr userDrawn="1"/>
        </p:nvSpPr>
        <p:spPr>
          <a:xfrm>
            <a:off x="7716837"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9" name="Rectangle 18"/>
          <p:cNvSpPr/>
          <p:nvPr userDrawn="1"/>
        </p:nvSpPr>
        <p:spPr>
          <a:xfrm>
            <a:off x="8897703"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2" name="Freeform 12"/>
          <p:cNvSpPr>
            <a:spLocks noChangeAspect="1"/>
          </p:cNvSpPr>
          <p:nvPr userDrawn="1"/>
        </p:nvSpPr>
        <p:spPr bwMode="black">
          <a:xfrm>
            <a:off x="8044657" y="888481"/>
            <a:ext cx="371736" cy="51640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28" name="Text Placeholder 12"/>
          <p:cNvSpPr>
            <a:spLocks noGrp="1"/>
          </p:cNvSpPr>
          <p:nvPr>
            <p:ph type="body" sz="quarter" idx="22" hasCustomPrompt="1"/>
          </p:nvPr>
        </p:nvSpPr>
        <p:spPr>
          <a:xfrm>
            <a:off x="7720022" y="3401890"/>
            <a:ext cx="2197661" cy="576361"/>
          </a:xfrm>
          <a:no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pic>
        <p:nvPicPr>
          <p:cNvPr id="33" name="Picture 3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37" name="Picture Placeholder 9"/>
          <p:cNvSpPr>
            <a:spLocks noGrp="1"/>
          </p:cNvSpPr>
          <p:nvPr>
            <p:ph type="pic" sz="quarter" idx="25" hasCustomPrompt="1"/>
          </p:nvPr>
        </p:nvSpPr>
        <p:spPr>
          <a:xfrm>
            <a:off x="10070926" y="600500"/>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38" name="Text Placeholder 12"/>
          <p:cNvSpPr>
            <a:spLocks noGrp="1"/>
          </p:cNvSpPr>
          <p:nvPr>
            <p:ph type="body" sz="quarter" idx="26" hasCustomPrompt="1"/>
          </p:nvPr>
        </p:nvSpPr>
        <p:spPr>
          <a:xfrm>
            <a:off x="10070926" y="612628"/>
            <a:ext cx="2197661" cy="576361"/>
          </a:xfrm>
          <a:solidFill>
            <a:schemeClr val="accent1"/>
          </a:solid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24"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
        <p:nvSpPr>
          <p:cNvPr id="26"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sp>
        <p:nvSpPr>
          <p:cNvPr id="3" name="Rectangle 2"/>
          <p:cNvSpPr/>
          <p:nvPr userDrawn="1"/>
        </p:nvSpPr>
        <p:spPr bwMode="auto">
          <a:xfrm>
            <a:off x="4097398" y="1076838"/>
            <a:ext cx="3049539" cy="100742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it-IT"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348188" y="1140487"/>
            <a:ext cx="2056861" cy="718834"/>
          </a:xfrm>
          <a:prstGeom prst="rect">
            <a:avLst/>
          </a:prstGeom>
        </p:spPr>
      </p:pic>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301" y="1118679"/>
            <a:ext cx="3735242" cy="772809"/>
          </a:xfrm>
          <a:prstGeom prst="rect">
            <a:avLst/>
          </a:prstGeom>
        </p:spPr>
      </p:pic>
      <p:sp>
        <p:nvSpPr>
          <p:cNvPr id="7" name="Rectangle 6"/>
          <p:cNvSpPr/>
          <p:nvPr userDrawn="1"/>
        </p:nvSpPr>
        <p:spPr bwMode="auto">
          <a:xfrm>
            <a:off x="0" y="1956133"/>
            <a:ext cx="4124820" cy="12813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it-IT"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821948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5E91A7C-4EFF-433E-AB94-3AE3BC2A7670}" type="datetime1">
              <a:rPr lang="en-US" smtClean="0"/>
              <a:t>7/8/2014</a:t>
            </a:fld>
            <a:endParaRPr lang="en-US"/>
          </a:p>
        </p:txBody>
      </p:sp>
      <p:sp>
        <p:nvSpPr>
          <p:cNvPr id="4" name="Footer Placeholder 3"/>
          <p:cNvSpPr>
            <a:spLocks noGrp="1"/>
          </p:cNvSpPr>
          <p:nvPr>
            <p:ph type="ftr" sz="quarter" idx="11"/>
          </p:nvPr>
        </p:nvSpPr>
        <p:spPr/>
        <p:txBody>
          <a:body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p>
            <a:fld id="{2775DF8E-1151-4C45-8C93-3AB060627CA9}" type="slidenum">
              <a:rPr lang="en-US" smtClean="0"/>
              <a:pPr/>
              <a:t>‹#›</a:t>
            </a:fld>
            <a:endParaRPr lang="en-US"/>
          </a:p>
        </p:txBody>
      </p:sp>
    </p:spTree>
    <p:extLst>
      <p:ext uri="{BB962C8B-B14F-4D97-AF65-F5344CB8AC3E}">
        <p14:creationId xmlns:p14="http://schemas.microsoft.com/office/powerpoint/2010/main" val="101243204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2">
                    <a:lumMod val="40000"/>
                    <a:lumOff val="60000"/>
                  </a:schemeClr>
                </a:solidFill>
              </a:defRPr>
            </a:lvl1pPr>
          </a:lstStyle>
          <a:p>
            <a:fld id="{D25CC566-6E14-4F8A-BF5C-3220498B48A3}" type="datetime1">
              <a:rPr lang="en-US" smtClean="0"/>
              <a:pPr/>
              <a:t>7/8/2014</a:t>
            </a:fld>
            <a:endParaRPr lang="en-US"/>
          </a:p>
        </p:txBody>
      </p:sp>
      <p:sp>
        <p:nvSpPr>
          <p:cNvPr id="3" name="Footer Placeholder 2"/>
          <p:cNvSpPr>
            <a:spLocks noGrp="1"/>
          </p:cNvSpPr>
          <p:nvPr>
            <p:ph type="ftr" sz="quarter" idx="11"/>
          </p:nvPr>
        </p:nvSpPr>
        <p:spPr/>
        <p:txBody>
          <a:bodyPr/>
          <a:lstStyle>
            <a:lvl1pPr>
              <a:defRPr>
                <a:solidFill>
                  <a:schemeClr val="bg2">
                    <a:lumMod val="40000"/>
                    <a:lumOff val="60000"/>
                  </a:schemeClr>
                </a:solidFill>
              </a:defRPr>
            </a:lvl1pPr>
          </a:lstStyle>
          <a:p>
            <a:r>
              <a:rPr lang="en-US" smtClean="0"/>
              <a:t>Microsoft Confidential</a:t>
            </a:r>
            <a:endParaRPr lang="en-US" dirty="0" smtClean="0"/>
          </a:p>
        </p:txBody>
      </p:sp>
      <p:sp>
        <p:nvSpPr>
          <p:cNvPr id="4" name="Slide Number Placeholder 3"/>
          <p:cNvSpPr>
            <a:spLocks noGrp="1"/>
          </p:cNvSpPr>
          <p:nvPr>
            <p:ph type="sldNum" sz="quarter" idx="12"/>
          </p:nvPr>
        </p:nvSpPr>
        <p:spPr/>
        <p:txBody>
          <a:bodyPr/>
          <a:lstStyle>
            <a:lvl1pPr>
              <a:defRPr>
                <a:solidFill>
                  <a:schemeClr val="bg2">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15238180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accent2">
                    <a:lumMod val="40000"/>
                    <a:lumOff val="60000"/>
                  </a:schemeClr>
                </a:solidFill>
              </a:defRPr>
            </a:lvl1pPr>
          </a:lstStyle>
          <a:p>
            <a:fld id="{E5FDCD9F-8EFD-42A8-BAD9-E43A885E7FD7}" type="datetime1">
              <a:rPr lang="en-US" smtClean="0"/>
              <a:pPr/>
              <a:t>7/8/2014</a:t>
            </a:fld>
            <a:endParaRPr lang="en-US"/>
          </a:p>
        </p:txBody>
      </p:sp>
      <p:sp>
        <p:nvSpPr>
          <p:cNvPr id="3" name="Footer Placeholder 2"/>
          <p:cNvSpPr>
            <a:spLocks noGrp="1"/>
          </p:cNvSpPr>
          <p:nvPr>
            <p:ph type="ftr" sz="quarter" idx="11"/>
          </p:nvPr>
        </p:nvSpPr>
        <p:spPr/>
        <p:txBody>
          <a:bodyPr/>
          <a:lstStyle>
            <a:lvl1pPr>
              <a:defRPr>
                <a:solidFill>
                  <a:schemeClr val="accent2">
                    <a:lumMod val="40000"/>
                    <a:lumOff val="60000"/>
                  </a:schemeClr>
                </a:solidFill>
              </a:defRPr>
            </a:lvl1pPr>
          </a:lstStyle>
          <a:p>
            <a:r>
              <a:rPr lang="en-US" smtClean="0"/>
              <a:t>Microsoft Confidential</a:t>
            </a:r>
            <a:endParaRPr lang="en-US" dirty="0" smtClean="0"/>
          </a:p>
        </p:txBody>
      </p:sp>
      <p:sp>
        <p:nvSpPr>
          <p:cNvPr id="4" name="Slide Number Placeholder 3"/>
          <p:cNvSpPr>
            <a:spLocks noGrp="1"/>
          </p:cNvSpPr>
          <p:nvPr>
            <p:ph type="sldNum" sz="quarter" idx="12"/>
          </p:nvPr>
        </p:nvSpPr>
        <p:spPr/>
        <p:txBody>
          <a:bodyPr/>
          <a:lstStyle>
            <a:lvl1pPr>
              <a:defRPr>
                <a:solidFill>
                  <a:schemeClr val="accent2">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36017164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accent3">
                    <a:lumMod val="40000"/>
                    <a:lumOff val="60000"/>
                  </a:schemeClr>
                </a:solidFill>
              </a:defRPr>
            </a:lvl1pPr>
          </a:lstStyle>
          <a:p>
            <a:fld id="{6AD12051-B456-4405-8380-C3FD2EE5DFA6}" type="datetime1">
              <a:rPr lang="en-US" smtClean="0"/>
              <a:pPr/>
              <a:t>7/8/2014</a:t>
            </a:fld>
            <a:endParaRPr lang="en-US"/>
          </a:p>
        </p:txBody>
      </p:sp>
      <p:sp>
        <p:nvSpPr>
          <p:cNvPr id="3" name="Footer Placeholder 2"/>
          <p:cNvSpPr>
            <a:spLocks noGrp="1"/>
          </p:cNvSpPr>
          <p:nvPr>
            <p:ph type="ftr" sz="quarter" idx="11"/>
          </p:nvPr>
        </p:nvSpPr>
        <p:spPr/>
        <p:txBody>
          <a:bodyPr/>
          <a:lstStyle>
            <a:lvl1pPr>
              <a:defRPr>
                <a:solidFill>
                  <a:schemeClr val="accent3">
                    <a:lumMod val="40000"/>
                    <a:lumOff val="60000"/>
                  </a:schemeClr>
                </a:solidFill>
              </a:defRPr>
            </a:lvl1pPr>
          </a:lstStyle>
          <a:p>
            <a:r>
              <a:rPr lang="en-US" smtClean="0"/>
              <a:t>Microsoft Confidential</a:t>
            </a:r>
            <a:endParaRPr lang="en-US" dirty="0" smtClean="0"/>
          </a:p>
        </p:txBody>
      </p:sp>
      <p:sp>
        <p:nvSpPr>
          <p:cNvPr id="4" name="Slide Number Placeholder 3"/>
          <p:cNvSpPr>
            <a:spLocks noGrp="1"/>
          </p:cNvSpPr>
          <p:nvPr>
            <p:ph type="sldNum" sz="quarter" idx="12"/>
          </p:nvPr>
        </p:nvSpPr>
        <p:spPr/>
        <p:txBody>
          <a:bodyPr/>
          <a:lstStyle>
            <a:lvl1pPr>
              <a:defRPr>
                <a:solidFill>
                  <a:schemeClr val="accent3">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21806126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5" name="Date Placeholder 3"/>
          <p:cNvSpPr>
            <a:spLocks noGrp="1"/>
          </p:cNvSpPr>
          <p:nvPr>
            <p:ph type="dt" sz="half" idx="12"/>
          </p:nvPr>
        </p:nvSpPr>
        <p:spPr>
          <a:xfrm>
            <a:off x="2560637" y="6483349"/>
            <a:ext cx="2797175" cy="371475"/>
          </a:xfrm>
        </p:spPr>
        <p:txBody>
          <a:bodyPr/>
          <a:lstStyle>
            <a:lvl1pPr>
              <a:defRPr>
                <a:solidFill>
                  <a:schemeClr val="bg1"/>
                </a:solidFill>
              </a:defRPr>
            </a:lvl1pPr>
          </a:lstStyle>
          <a:p>
            <a:fld id="{2E6C8223-FB88-46A3-B41D-44B2610DF9D3}" type="datetime1">
              <a:rPr lang="en-US" smtClean="0"/>
              <a:pPr/>
              <a:t>7/8/2014</a:t>
            </a:fld>
            <a:endParaRPr lang="en-US"/>
          </a:p>
        </p:txBody>
      </p:sp>
      <p:sp>
        <p:nvSpPr>
          <p:cNvPr id="7" name="Footer Placeholder 6"/>
          <p:cNvSpPr>
            <a:spLocks noGrp="1"/>
          </p:cNvSpPr>
          <p:nvPr>
            <p:ph type="ftr" sz="quarter" idx="13"/>
          </p:nvPr>
        </p:nvSpPr>
        <p:spPr>
          <a:xfrm>
            <a:off x="755650" y="6483350"/>
            <a:ext cx="1804987" cy="371475"/>
          </a:xfrm>
        </p:spPr>
        <p:txBody>
          <a:bodyPr/>
          <a:lstStyle>
            <a:lvl1pPr>
              <a:defRPr>
                <a:solidFill>
                  <a:schemeClr val="bg1"/>
                </a:solidFill>
              </a:defRPr>
            </a:lvl1pPr>
          </a:lstStyle>
          <a:p>
            <a:r>
              <a:rPr lang="en-US" smtClean="0"/>
              <a:t>Microsoft Confidential</a:t>
            </a:r>
            <a:endParaRPr lang="en-US" dirty="0" smtClean="0"/>
          </a:p>
        </p:txBody>
      </p:sp>
      <p:sp>
        <p:nvSpPr>
          <p:cNvPr id="8" name="Slide Number Placeholder 7"/>
          <p:cNvSpPr>
            <a:spLocks noGrp="1"/>
          </p:cNvSpPr>
          <p:nvPr>
            <p:ph type="sldNum" sz="quarter" idx="14"/>
          </p:nvPr>
        </p:nvSpPr>
        <p:spPr>
          <a:xfrm>
            <a:off x="269874" y="6483350"/>
            <a:ext cx="485776" cy="371475"/>
          </a:xfrm>
        </p:spPr>
        <p:txBody>
          <a:bodyPr/>
          <a:lstStyle>
            <a:lvl1pPr>
              <a:defRPr>
                <a:solidFill>
                  <a:schemeClr val="bg1"/>
                </a:solidFill>
              </a:defRPr>
            </a:lvl1pPr>
          </a:lstStyle>
          <a:p>
            <a:fld id="{2775DF8E-1151-4C45-8C93-3AB060627CA9}" type="slidenum">
              <a:rPr lang="en-US" smtClean="0"/>
              <a:pPr/>
              <a:t>‹#›</a:t>
            </a:fld>
            <a:endParaRPr lang="en-US" dirty="0"/>
          </a:p>
        </p:txBody>
      </p:sp>
    </p:spTree>
    <p:extLst>
      <p:ext uri="{BB962C8B-B14F-4D97-AF65-F5344CB8AC3E}">
        <p14:creationId xmlns:p14="http://schemas.microsoft.com/office/powerpoint/2010/main" val="33202421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chemeClr val="tx1"/>
        </a:solidFill>
        <a:effectLst/>
      </p:bgPr>
    </p:bg>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pic>
        <p:nvPicPr>
          <p:cNvPr id="5" name="Picture 4" descr="PPT_Image_FINAL.jpg"/>
          <p:cNvPicPr>
            <a:picLocks noChangeAspect="1"/>
          </p:cNvPicPr>
          <p:nvPr userDrawn="1"/>
        </p:nvPicPr>
        <p:blipFill rotWithShape="1">
          <a:blip r:embed="rId3"/>
          <a:srcRect l="578" t="17463" r="2530" b="9074"/>
          <a:stretch/>
        </p:blipFill>
        <p:spPr>
          <a:xfrm>
            <a:off x="0" y="1"/>
            <a:ext cx="12446915" cy="6225580"/>
          </a:xfrm>
          <a:prstGeom prst="rect">
            <a:avLst/>
          </a:prstGeom>
        </p:spPr>
      </p:pic>
      <p:sp>
        <p:nvSpPr>
          <p:cNvPr id="6" name="Rectangle 5"/>
          <p:cNvSpPr/>
          <p:nvPr userDrawn="1"/>
        </p:nvSpPr>
        <p:spPr>
          <a:xfrm>
            <a:off x="487465" y="1278012"/>
            <a:ext cx="5938047" cy="3989470"/>
          </a:xfrm>
          <a:prstGeom prst="rect">
            <a:avLst/>
          </a:prstGeom>
          <a:solidFill>
            <a:schemeClr val="accent1">
              <a:alpha val="85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ln>
                <a:noFill/>
              </a:ln>
              <a:effectLst/>
            </a:endParaRPr>
          </a:p>
        </p:txBody>
      </p:sp>
      <p:pic>
        <p:nvPicPr>
          <p:cNvPr id="7" name="Picture 6" descr="gray_icons.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37980" y="5880582"/>
            <a:ext cx="2088007" cy="1453942"/>
          </a:xfrm>
          <a:prstGeom prst="rect">
            <a:avLst/>
          </a:prstGeom>
        </p:spPr>
      </p:pic>
      <p:pic>
        <p:nvPicPr>
          <p:cNvPr id="16" name="Picture 15" descr="DragonsBladeTile.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396682" y="5260040"/>
            <a:ext cx="726118" cy="726015"/>
          </a:xfrm>
          <a:prstGeom prst="rect">
            <a:avLst/>
          </a:prstGeom>
        </p:spPr>
      </p:pic>
      <p:sp>
        <p:nvSpPr>
          <p:cNvPr id="17" name="Picture Placeholder 15"/>
          <p:cNvSpPr>
            <a:spLocks noGrp="1"/>
          </p:cNvSpPr>
          <p:nvPr>
            <p:ph type="pic" sz="quarter" idx="20" hasCustomPrompt="1"/>
          </p:nvPr>
        </p:nvSpPr>
        <p:spPr>
          <a:xfrm>
            <a:off x="11396013" y="5258847"/>
            <a:ext cx="729551" cy="732130"/>
          </a:xfrm>
          <a:prstGeom prst="rect">
            <a:avLst/>
          </a:prstGeom>
        </p:spPr>
        <p:txBody>
          <a:bodyPr wrap="none" lIns="0" tIns="0" rIns="0" bIns="0" anchor="ctr" anchorCtr="0">
            <a:normAutofit/>
          </a:bodyPr>
          <a:lstStyle>
            <a:lvl1pPr marL="0" marR="0" indent="0" algn="ctr" defTabSz="1243389" rtl="0" eaLnBrk="1" fontAlgn="auto" latinLnBrk="0" hangingPunct="1">
              <a:lnSpc>
                <a:spcPct val="100000"/>
              </a:lnSpc>
              <a:spcBef>
                <a:spcPts val="0"/>
              </a:spcBef>
              <a:spcAft>
                <a:spcPts val="0"/>
              </a:spcAft>
              <a:buClrTx/>
              <a:buSzPct val="100000"/>
              <a:buFont typeface="Arial" pitchFamily="34" charset="0"/>
              <a:buNone/>
              <a:tabLst/>
              <a:defRPr sz="1088" baseline="0">
                <a:solidFill>
                  <a:schemeClr val="tx1"/>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p>
        </p:txBody>
      </p:sp>
      <p:sp>
        <p:nvSpPr>
          <p:cNvPr id="20" name="Text Placeholder 5"/>
          <p:cNvSpPr>
            <a:spLocks noGrp="1"/>
          </p:cNvSpPr>
          <p:nvPr>
            <p:ph type="body" sz="quarter" idx="25" hasCustomPrompt="1"/>
          </p:nvPr>
        </p:nvSpPr>
        <p:spPr>
          <a:xfrm>
            <a:off x="9426905" y="5484445"/>
            <a:ext cx="1843880" cy="246104"/>
          </a:xfrm>
          <a:prstGeom prst="rect">
            <a:avLst/>
          </a:prstGeom>
        </p:spPr>
        <p:txBody>
          <a:bodyPr lIns="0" tIns="0" rIns="0" bIns="0">
            <a:noAutofit/>
          </a:bodyPr>
          <a:lstStyle>
            <a:lvl1pPr marL="0" indent="0" algn="r">
              <a:spcBef>
                <a:spcPts val="0"/>
              </a:spcBef>
              <a:buFontTx/>
              <a:buNone/>
              <a:defRPr sz="1088" baseline="0">
                <a:solidFill>
                  <a:schemeClr val="tx1"/>
                </a:solidFill>
                <a:latin typeface="Segoe UI Bold"/>
              </a:defRPr>
            </a:lvl1pPr>
          </a:lstStyle>
          <a:p>
            <a:pPr lvl="0"/>
            <a:r>
              <a:rPr lang="en-US" dirty="0" smtClean="0"/>
              <a:t>Nate Monster</a:t>
            </a:r>
          </a:p>
        </p:txBody>
      </p:sp>
      <p:sp>
        <p:nvSpPr>
          <p:cNvPr id="21" name="Text Placeholder 5"/>
          <p:cNvSpPr>
            <a:spLocks noGrp="1"/>
          </p:cNvSpPr>
          <p:nvPr>
            <p:ph type="body" sz="quarter" idx="18" hasCustomPrompt="1"/>
          </p:nvPr>
        </p:nvSpPr>
        <p:spPr>
          <a:xfrm>
            <a:off x="9426905" y="5634479"/>
            <a:ext cx="1843880" cy="246104"/>
          </a:xfrm>
          <a:prstGeom prst="rect">
            <a:avLst/>
          </a:prstGeom>
        </p:spPr>
        <p:txBody>
          <a:bodyPr lIns="0" tIns="0" rIns="0" bIns="0">
            <a:noAutofit/>
          </a:bodyPr>
          <a:lstStyle>
            <a:lvl1pPr marL="0" indent="0" algn="r">
              <a:spcBef>
                <a:spcPts val="0"/>
              </a:spcBef>
              <a:buFontTx/>
              <a:buNone/>
              <a:defRPr sz="1088" baseline="0">
                <a:solidFill>
                  <a:schemeClr val="tx1"/>
                </a:solidFill>
                <a:latin typeface="Segoe UI"/>
              </a:defRPr>
            </a:lvl1pPr>
          </a:lstStyle>
          <a:p>
            <a:pPr lvl="0"/>
            <a:r>
              <a:rPr lang="en-US" dirty="0" smtClean="0"/>
              <a:t>Dragon’s Blade</a:t>
            </a:r>
            <a:endParaRPr lang="en-US" dirty="0"/>
          </a:p>
        </p:txBody>
      </p:sp>
      <p:sp>
        <p:nvSpPr>
          <p:cNvPr id="2" name="Footer Placeholder 1"/>
          <p:cNvSpPr>
            <a:spLocks noGrp="1"/>
          </p:cNvSpPr>
          <p:nvPr>
            <p:ph type="ftr" sz="quarter" idx="26"/>
          </p:nvPr>
        </p:nvSpPr>
        <p:spPr>
          <a:xfrm>
            <a:off x="5320963" y="6483350"/>
            <a:ext cx="1804987" cy="371475"/>
          </a:xfrm>
        </p:spPr>
        <p:txBody>
          <a:bodyPr/>
          <a:lstStyle>
            <a:lvl1pPr>
              <a:defRPr>
                <a:solidFill>
                  <a:schemeClr val="accent1">
                    <a:lumMod val="60000"/>
                    <a:lumOff val="40000"/>
                  </a:schemeClr>
                </a:solidFill>
              </a:defRPr>
            </a:lvl1pPr>
          </a:lstStyle>
          <a:p>
            <a:r>
              <a:rPr lang="en-US" smtClean="0"/>
              <a:t>Microsoft Confidential</a:t>
            </a:r>
            <a:endParaRPr lang="en-US" dirty="0"/>
          </a:p>
        </p:txBody>
      </p:sp>
      <p:sp>
        <p:nvSpPr>
          <p:cNvPr id="12" name="Text Placeholder 4"/>
          <p:cNvSpPr>
            <a:spLocks noGrp="1"/>
          </p:cNvSpPr>
          <p:nvPr>
            <p:ph type="body" sz="quarter" idx="12" hasCustomPrompt="1"/>
          </p:nvPr>
        </p:nvSpPr>
        <p:spPr>
          <a:xfrm>
            <a:off x="487465" y="3601679"/>
            <a:ext cx="5938047" cy="1190983"/>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3" name="Title 1"/>
          <p:cNvSpPr>
            <a:spLocks noGrp="1"/>
          </p:cNvSpPr>
          <p:nvPr>
            <p:ph type="title" hasCustomPrompt="1"/>
          </p:nvPr>
        </p:nvSpPr>
        <p:spPr>
          <a:xfrm>
            <a:off x="487465" y="1671127"/>
            <a:ext cx="5938047" cy="1826135"/>
          </a:xfrm>
          <a:noFill/>
        </p:spPr>
        <p:txBody>
          <a:bodyPr lIns="146304" tIns="91440" rIns="146304" bIns="91440" anchor="t" anchorCtr="0"/>
          <a:lstStyle>
            <a:lvl1pPr>
              <a:defRPr sz="4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15" name="Text Placeholder 38"/>
          <p:cNvSpPr>
            <a:spLocks noGrp="1"/>
          </p:cNvSpPr>
          <p:nvPr>
            <p:ph type="body" sz="quarter" idx="24" hasCustomPrompt="1"/>
          </p:nvPr>
        </p:nvSpPr>
        <p:spPr>
          <a:xfrm>
            <a:off x="484701" y="4898150"/>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Tree>
    <p:extLst>
      <p:ext uri="{BB962C8B-B14F-4D97-AF65-F5344CB8AC3E}">
        <p14:creationId xmlns:p14="http://schemas.microsoft.com/office/powerpoint/2010/main" val="40300236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703" y="144462"/>
            <a:ext cx="2039204" cy="690300"/>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4800" spc="-100" baseline="0">
                <a:gradFill>
                  <a:gsLst>
                    <a:gs pos="3333">
                      <a:schemeClr val="tx2"/>
                    </a:gs>
                    <a:gs pos="39000">
                      <a:schemeClr val="tx2"/>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sp>
        <p:nvSpPr>
          <p:cNvPr id="15" name="Footer Placeholder 14"/>
          <p:cNvSpPr>
            <a:spLocks noGrp="1"/>
          </p:cNvSpPr>
          <p:nvPr>
            <p:ph type="ftr" sz="quarter" idx="14"/>
          </p:nvPr>
        </p:nvSpPr>
        <p:spPr>
          <a:xfrm>
            <a:off x="274703" y="6176196"/>
            <a:ext cx="1804987" cy="371475"/>
          </a:xfrm>
        </p:spPr>
        <p:txBody>
          <a:bodyPr/>
          <a:lstStyle>
            <a:lvl1pPr>
              <a:defRPr>
                <a:solidFill>
                  <a:schemeClr val="tx2"/>
                </a:solidFill>
              </a:defRPr>
            </a:lvl1pPr>
          </a:lstStyle>
          <a:p>
            <a:r>
              <a:rPr lang="en-US" dirty="0" smtClean="0"/>
              <a:t>Microsoft Confidential</a:t>
            </a:r>
          </a:p>
        </p:txBody>
      </p:sp>
    </p:spTree>
    <p:extLst>
      <p:ext uri="{BB962C8B-B14F-4D97-AF65-F5344CB8AC3E}">
        <p14:creationId xmlns:p14="http://schemas.microsoft.com/office/powerpoint/2010/main" val="240401007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74638"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2125678"/>
            <a:ext cx="9143936" cy="1828786"/>
          </a:xfrm>
          <a:noFill/>
        </p:spPr>
        <p:txBody>
          <a:bodyPr lIns="146304" tIns="91440" rIns="146304" bIns="91440" anchor="t" anchorCtr="0"/>
          <a:lstStyle>
            <a:lvl1pPr>
              <a:defRPr sz="4800" spc="-100"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74701" y="3955786"/>
            <a:ext cx="9143937" cy="1828007"/>
          </a:xfrm>
          <a:noFill/>
        </p:spPr>
        <p:txBody>
          <a:bodyPr lIns="146304" tIns="109728" rIns="146304" bIns="109728">
            <a:noAutofit/>
          </a:bodyPr>
          <a:lstStyle>
            <a:lvl1pPr marL="0" indent="0">
              <a:spcBef>
                <a:spcPts val="0"/>
              </a:spcBef>
              <a:buNone/>
              <a:defRPr sz="28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duotone>
              <a:prstClr val="black"/>
              <a:srgbClr val="0070C0">
                <a:tint val="45000"/>
                <a:satMod val="400000"/>
              </a:srgbClr>
            </a:duotone>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4703" y="144462"/>
            <a:ext cx="2039204" cy="690300"/>
          </a:xfrm>
          <a:prstGeom prst="rect">
            <a:avLst/>
          </a:prstGeom>
        </p:spPr>
      </p:pic>
      <p:sp>
        <p:nvSpPr>
          <p:cNvPr id="10" name="Footer Placeholder 14"/>
          <p:cNvSpPr>
            <a:spLocks noGrp="1"/>
          </p:cNvSpPr>
          <p:nvPr>
            <p:ph type="ftr" sz="quarter" idx="14"/>
          </p:nvPr>
        </p:nvSpPr>
        <p:spPr>
          <a:xfrm>
            <a:off x="274703" y="6176196"/>
            <a:ext cx="1804987" cy="371475"/>
          </a:xfrm>
        </p:spPr>
        <p:txBody>
          <a:bodyPr/>
          <a:lstStyle>
            <a:lvl1pPr>
              <a:defRPr>
                <a:solidFill>
                  <a:schemeClr val="tx2"/>
                </a:solidFill>
              </a:defRPr>
            </a:lvl1pPr>
          </a:lstStyle>
          <a:p>
            <a:r>
              <a:rPr lang="en-US" dirty="0" smtClean="0"/>
              <a:t>Microsoft Confidential</a:t>
            </a:r>
          </a:p>
        </p:txBody>
      </p:sp>
    </p:spTree>
    <p:extLst>
      <p:ext uri="{BB962C8B-B14F-4D97-AF65-F5344CB8AC3E}">
        <p14:creationId xmlns:p14="http://schemas.microsoft.com/office/powerpoint/2010/main" val="231007140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lide 3">
    <p:bg>
      <p:bgRef idx="1001">
        <a:schemeClr val="bg2"/>
      </p:bgRef>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sp>
        <p:nvSpPr>
          <p:cNvPr id="3"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11"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Tree>
    <p:extLst>
      <p:ext uri="{BB962C8B-B14F-4D97-AF65-F5344CB8AC3E}">
        <p14:creationId xmlns:p14="http://schemas.microsoft.com/office/powerpoint/2010/main" val="35526726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 Phone 1">
    <p:bg>
      <p:bgRef idx="1001">
        <a:schemeClr val="bg2"/>
      </p:bgRef>
    </p:bg>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print">
            <a:extLst>
              <a:ext uri="{28A0092B-C50C-407E-A947-70E740481C1C}">
                <a14:useLocalDpi xmlns:a14="http://schemas.microsoft.com/office/drawing/2010/main" val="0"/>
              </a:ext>
            </a:extLst>
          </a:blip>
          <a:srcRect l="13769" t="13124" r="17497" b="30293"/>
          <a:stretch/>
        </p:blipFill>
        <p:spPr>
          <a:xfrm>
            <a:off x="7150122" y="0"/>
            <a:ext cx="5316515" cy="7002462"/>
          </a:xfrm>
          <a:prstGeom prst="rect">
            <a:avLst/>
          </a:prstGeom>
        </p:spPr>
      </p:pic>
      <p:sp>
        <p:nvSpPr>
          <p:cNvPr id="14" name="Rectangle 13"/>
          <p:cNvSpPr/>
          <p:nvPr userDrawn="1"/>
        </p:nvSpPr>
        <p:spPr>
          <a:xfrm>
            <a:off x="1007856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5" name="Text Placeholder 4"/>
          <p:cNvSpPr>
            <a:spLocks noGrp="1"/>
          </p:cNvSpPr>
          <p:nvPr>
            <p:ph type="body" sz="quarter" idx="12" hasCustomPrompt="1"/>
          </p:nvPr>
        </p:nvSpPr>
        <p:spPr>
          <a:xfrm>
            <a:off x="270887" y="3949729"/>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6705534"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5974397" y="6288273"/>
            <a:ext cx="1005840" cy="195077"/>
          </a:xfrm>
          <a:prstGeom prst="rect">
            <a:avLst/>
          </a:prstGeom>
        </p:spPr>
      </p:pic>
      <p:sp>
        <p:nvSpPr>
          <p:cNvPr id="10" name="Picture Placeholder 9"/>
          <p:cNvSpPr>
            <a:spLocks noGrp="1"/>
          </p:cNvSpPr>
          <p:nvPr>
            <p:ph type="pic" sz="quarter" idx="19" hasCustomPrompt="1"/>
          </p:nvPr>
        </p:nvSpPr>
        <p:spPr>
          <a:xfrm>
            <a:off x="7716837" y="1783429"/>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11" name="Rectangle 10"/>
          <p:cNvSpPr/>
          <p:nvPr userDrawn="1"/>
        </p:nvSpPr>
        <p:spPr>
          <a:xfrm>
            <a:off x="10079797"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2" name="Rectangle 11"/>
          <p:cNvSpPr/>
          <p:nvPr userDrawn="1"/>
        </p:nvSpPr>
        <p:spPr>
          <a:xfrm>
            <a:off x="11259434"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5" name="Rectangle 14"/>
          <p:cNvSpPr/>
          <p:nvPr userDrawn="1"/>
        </p:nvSpPr>
        <p:spPr>
          <a:xfrm>
            <a:off x="771683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8" name="Rectangle 17"/>
          <p:cNvSpPr/>
          <p:nvPr userDrawn="1"/>
        </p:nvSpPr>
        <p:spPr>
          <a:xfrm>
            <a:off x="7716837"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9" name="Rectangle 18"/>
          <p:cNvSpPr/>
          <p:nvPr userDrawn="1"/>
        </p:nvSpPr>
        <p:spPr>
          <a:xfrm>
            <a:off x="8897703"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2" name="Freeform 12"/>
          <p:cNvSpPr>
            <a:spLocks noChangeAspect="1"/>
          </p:cNvSpPr>
          <p:nvPr userDrawn="1"/>
        </p:nvSpPr>
        <p:spPr bwMode="black">
          <a:xfrm>
            <a:off x="8044657" y="888481"/>
            <a:ext cx="371736" cy="51640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grpSp>
        <p:nvGrpSpPr>
          <p:cNvPr id="2" name="Group 1"/>
          <p:cNvGrpSpPr/>
          <p:nvPr userDrawn="1"/>
        </p:nvGrpSpPr>
        <p:grpSpPr>
          <a:xfrm>
            <a:off x="8995586" y="735926"/>
            <a:ext cx="863642" cy="804552"/>
            <a:chOff x="10162265" y="1919382"/>
            <a:chExt cx="863642" cy="804552"/>
          </a:xfrm>
        </p:grpSpPr>
        <p:pic>
          <p:nvPicPr>
            <p:cNvPr id="23" name="Picture 2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62265" y="1919382"/>
              <a:ext cx="863642" cy="744891"/>
            </a:xfrm>
            <a:prstGeom prst="rect">
              <a:avLst/>
            </a:prstGeom>
          </p:spPr>
        </p:pic>
        <p:pic>
          <p:nvPicPr>
            <p:cNvPr id="24" name="Picture 23"/>
            <p:cNvPicPr>
              <a:picLocks noChangeAspect="1"/>
            </p:cNvPicPr>
            <p:nvPr userDrawn="1"/>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219710" y="2429998"/>
              <a:ext cx="293936" cy="293936"/>
            </a:xfrm>
            <a:prstGeom prst="rect">
              <a:avLst/>
            </a:prstGeom>
          </p:spPr>
        </p:pic>
      </p:grpSp>
      <p:pic>
        <p:nvPicPr>
          <p:cNvPr id="25" name="Picture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460374" y="3207884"/>
            <a:ext cx="607374" cy="563448"/>
          </a:xfrm>
          <a:prstGeom prst="rect">
            <a:avLst/>
          </a:prstGeom>
        </p:spPr>
      </p:pic>
      <p:pic>
        <p:nvPicPr>
          <p:cNvPr id="29" name="Picture 2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71739" y="2875996"/>
            <a:ext cx="1227224" cy="1227224"/>
          </a:xfrm>
          <a:prstGeom prst="rect">
            <a:avLst/>
          </a:prstGeom>
        </p:spPr>
      </p:pic>
      <p:sp>
        <p:nvSpPr>
          <p:cNvPr id="28" name="Text Placeholder 12"/>
          <p:cNvSpPr>
            <a:spLocks noGrp="1"/>
          </p:cNvSpPr>
          <p:nvPr>
            <p:ph type="body" sz="quarter" idx="22" hasCustomPrompt="1"/>
          </p:nvPr>
        </p:nvSpPr>
        <p:spPr>
          <a:xfrm>
            <a:off x="7720022" y="3401890"/>
            <a:ext cx="2197661" cy="576361"/>
          </a:xfrm>
          <a:no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pic>
        <p:nvPicPr>
          <p:cNvPr id="33" name="Picture 3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37" name="Picture Placeholder 9"/>
          <p:cNvSpPr>
            <a:spLocks noGrp="1"/>
          </p:cNvSpPr>
          <p:nvPr>
            <p:ph type="pic" sz="quarter" idx="25" hasCustomPrompt="1"/>
          </p:nvPr>
        </p:nvSpPr>
        <p:spPr>
          <a:xfrm>
            <a:off x="10070926" y="600500"/>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38" name="Text Placeholder 12"/>
          <p:cNvSpPr>
            <a:spLocks noGrp="1"/>
          </p:cNvSpPr>
          <p:nvPr>
            <p:ph type="body" sz="quarter" idx="26" hasCustomPrompt="1"/>
          </p:nvPr>
        </p:nvSpPr>
        <p:spPr>
          <a:xfrm>
            <a:off x="10070926" y="612628"/>
            <a:ext cx="2197661" cy="576361"/>
          </a:xfrm>
          <a:solidFill>
            <a:schemeClr val="accent1"/>
          </a:solid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26" name="Rectangle 25"/>
          <p:cNvSpPr/>
          <p:nvPr userDrawn="1"/>
        </p:nvSpPr>
        <p:spPr bwMode="auto">
          <a:xfrm>
            <a:off x="7716837" y="4146963"/>
            <a:ext cx="4559395" cy="219020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
        <p:nvSpPr>
          <p:cNvPr id="40"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spTree>
    <p:extLst>
      <p:ext uri="{BB962C8B-B14F-4D97-AF65-F5344CB8AC3E}">
        <p14:creationId xmlns:p14="http://schemas.microsoft.com/office/powerpoint/2010/main" val="31612465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 Phone 3">
    <p:bg>
      <p:bgRef idx="1001">
        <a:schemeClr val="bg2"/>
      </p:bgRef>
    </p:bg>
    <p:spTree>
      <p:nvGrpSpPr>
        <p:cNvPr id="1" name=""/>
        <p:cNvGrpSpPr/>
        <p:nvPr/>
      </p:nvGrpSpPr>
      <p:grpSpPr>
        <a:xfrm>
          <a:off x="0" y="0"/>
          <a:ext cx="0" cy="0"/>
          <a:chOff x="0" y="0"/>
          <a:chExt cx="0" cy="0"/>
        </a:xfrm>
      </p:grpSpPr>
      <p:pic>
        <p:nvPicPr>
          <p:cNvPr id="30" name="Picture 29"/>
          <p:cNvPicPr>
            <a:picLocks noChangeAspect="1"/>
          </p:cNvPicPr>
          <p:nvPr userDrawn="1"/>
        </p:nvPicPr>
        <p:blipFill rotWithShape="1">
          <a:blip r:embed="rId2" cstate="print">
            <a:extLst>
              <a:ext uri="{28A0092B-C50C-407E-A947-70E740481C1C}">
                <a14:useLocalDpi xmlns:a14="http://schemas.microsoft.com/office/drawing/2010/main" val="0"/>
              </a:ext>
            </a:extLst>
          </a:blip>
          <a:srcRect l="13769" t="13124" r="17497" b="30293"/>
          <a:stretch/>
        </p:blipFill>
        <p:spPr>
          <a:xfrm>
            <a:off x="7150122" y="0"/>
            <a:ext cx="5316515" cy="7002462"/>
          </a:xfrm>
          <a:prstGeom prst="rect">
            <a:avLst/>
          </a:prstGeom>
        </p:spPr>
      </p:pic>
      <p:sp>
        <p:nvSpPr>
          <p:cNvPr id="55" name="Picture Placeholder 9"/>
          <p:cNvSpPr>
            <a:spLocks noGrp="1"/>
          </p:cNvSpPr>
          <p:nvPr>
            <p:ph type="pic" sz="quarter" idx="19" hasCustomPrompt="1"/>
          </p:nvPr>
        </p:nvSpPr>
        <p:spPr>
          <a:xfrm>
            <a:off x="9319355" y="595876"/>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57" name="Picture Placeholder 9"/>
          <p:cNvSpPr>
            <a:spLocks noGrp="1"/>
          </p:cNvSpPr>
          <p:nvPr>
            <p:ph type="pic" sz="quarter" idx="25" hasCustomPrompt="1"/>
          </p:nvPr>
        </p:nvSpPr>
        <p:spPr>
          <a:xfrm>
            <a:off x="10835955" y="595876"/>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5" name="Text Placeholder 4"/>
          <p:cNvSpPr>
            <a:spLocks noGrp="1"/>
          </p:cNvSpPr>
          <p:nvPr>
            <p:ph type="body" sz="quarter" idx="12" hasCustomPrompt="1"/>
          </p:nvPr>
        </p:nvSpPr>
        <p:spPr>
          <a:xfrm>
            <a:off x="270887" y="3949729"/>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6705534"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5974397" y="6288273"/>
            <a:ext cx="1005840" cy="195077"/>
          </a:xfrm>
          <a:prstGeom prst="rect">
            <a:avLst/>
          </a:prstGeom>
        </p:spPr>
      </p:pic>
      <p:pic>
        <p:nvPicPr>
          <p:cNvPr id="33" name="Picture 3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34" name="Rectangle 33"/>
          <p:cNvSpPr/>
          <p:nvPr userDrawn="1"/>
        </p:nvSpPr>
        <p:spPr>
          <a:xfrm>
            <a:off x="8531938" y="595876"/>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35" name="Rectangle 34"/>
          <p:cNvSpPr/>
          <p:nvPr userDrawn="1"/>
        </p:nvSpPr>
        <p:spPr>
          <a:xfrm>
            <a:off x="7781602" y="595876"/>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36" name="Rectangle 35"/>
          <p:cNvSpPr/>
          <p:nvPr userDrawn="1"/>
        </p:nvSpPr>
        <p:spPr>
          <a:xfrm>
            <a:off x="8538753" y="2894708"/>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0" name="Rectangle 39"/>
          <p:cNvSpPr/>
          <p:nvPr userDrawn="1"/>
        </p:nvSpPr>
        <p:spPr>
          <a:xfrm>
            <a:off x="7781602" y="2894708"/>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1" name="Rectangle 40"/>
          <p:cNvSpPr/>
          <p:nvPr userDrawn="1"/>
        </p:nvSpPr>
        <p:spPr>
          <a:xfrm>
            <a:off x="9328619" y="2117468"/>
            <a:ext cx="2878936" cy="141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2" name="Rectangle 41"/>
          <p:cNvSpPr/>
          <p:nvPr userDrawn="1"/>
        </p:nvSpPr>
        <p:spPr>
          <a:xfrm>
            <a:off x="10835955" y="3665593"/>
            <a:ext cx="13716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5" name="Rectangle 44"/>
          <p:cNvSpPr/>
          <p:nvPr userDrawn="1"/>
        </p:nvSpPr>
        <p:spPr>
          <a:xfrm>
            <a:off x="9308779" y="5163833"/>
            <a:ext cx="13716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7" name="Rectangle 46"/>
          <p:cNvSpPr/>
          <p:nvPr userDrawn="1"/>
        </p:nvSpPr>
        <p:spPr>
          <a:xfrm>
            <a:off x="9292022" y="6662073"/>
            <a:ext cx="2915533" cy="332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8" name="Rectangle 47"/>
          <p:cNvSpPr/>
          <p:nvPr userDrawn="1"/>
        </p:nvSpPr>
        <p:spPr>
          <a:xfrm>
            <a:off x="7781602" y="6662073"/>
            <a:ext cx="1371600" cy="332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9" name="Freeform 12"/>
          <p:cNvSpPr>
            <a:spLocks noChangeAspect="1"/>
          </p:cNvSpPr>
          <p:nvPr userDrawn="1"/>
        </p:nvSpPr>
        <p:spPr bwMode="black">
          <a:xfrm>
            <a:off x="7972787" y="750969"/>
            <a:ext cx="257709" cy="357998"/>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50" name="Freeform 95"/>
          <p:cNvSpPr>
            <a:spLocks/>
          </p:cNvSpPr>
          <p:nvPr userDrawn="1"/>
        </p:nvSpPr>
        <p:spPr bwMode="black">
          <a:xfrm>
            <a:off x="10457261" y="2515305"/>
            <a:ext cx="621652" cy="621646"/>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81"/>
          <p:cNvSpPr>
            <a:spLocks noEditPoints="1"/>
          </p:cNvSpPr>
          <p:nvPr userDrawn="1"/>
        </p:nvSpPr>
        <p:spPr bwMode="black">
          <a:xfrm>
            <a:off x="11209570" y="4125434"/>
            <a:ext cx="624371" cy="483385"/>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 name="Freeform 116"/>
          <p:cNvSpPr>
            <a:spLocks noEditPoints="1"/>
          </p:cNvSpPr>
          <p:nvPr userDrawn="1"/>
        </p:nvSpPr>
        <p:spPr bwMode="black">
          <a:xfrm>
            <a:off x="7931829" y="3074955"/>
            <a:ext cx="356554" cy="28464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 name="Freeform 166"/>
          <p:cNvSpPr>
            <a:spLocks noEditPoints="1"/>
          </p:cNvSpPr>
          <p:nvPr userDrawn="1"/>
        </p:nvSpPr>
        <p:spPr bwMode="black">
          <a:xfrm>
            <a:off x="9667716" y="5568688"/>
            <a:ext cx="653727" cy="633154"/>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4"/>
          <p:cNvSpPr>
            <a:spLocks noEditPoints="1"/>
          </p:cNvSpPr>
          <p:nvPr userDrawn="1"/>
        </p:nvSpPr>
        <p:spPr bwMode="black">
          <a:xfrm>
            <a:off x="8683617" y="3035814"/>
            <a:ext cx="355102" cy="35510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Text Placeholder 12"/>
          <p:cNvSpPr>
            <a:spLocks noGrp="1"/>
          </p:cNvSpPr>
          <p:nvPr>
            <p:ph type="body" sz="quarter" idx="22" hasCustomPrompt="1"/>
          </p:nvPr>
        </p:nvSpPr>
        <p:spPr>
          <a:xfrm>
            <a:off x="9319355" y="1651126"/>
            <a:ext cx="1369316"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58" name="Picture Placeholder 9"/>
          <p:cNvSpPr>
            <a:spLocks noGrp="1"/>
          </p:cNvSpPr>
          <p:nvPr>
            <p:ph type="pic" sz="quarter" idx="26" hasCustomPrompt="1"/>
          </p:nvPr>
        </p:nvSpPr>
        <p:spPr>
          <a:xfrm>
            <a:off x="7781602" y="3665593"/>
            <a:ext cx="2895547" cy="1358679"/>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59" name="Picture Placeholder 9"/>
          <p:cNvSpPr>
            <a:spLocks noGrp="1"/>
          </p:cNvSpPr>
          <p:nvPr>
            <p:ph type="pic" sz="quarter" idx="27" hasCustomPrompt="1"/>
          </p:nvPr>
        </p:nvSpPr>
        <p:spPr>
          <a:xfrm>
            <a:off x="7781602" y="5163833"/>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60" name="Picture Placeholder 9"/>
          <p:cNvSpPr>
            <a:spLocks noGrp="1"/>
          </p:cNvSpPr>
          <p:nvPr>
            <p:ph type="pic" sz="quarter" idx="28" hasCustomPrompt="1"/>
          </p:nvPr>
        </p:nvSpPr>
        <p:spPr>
          <a:xfrm>
            <a:off x="10835955" y="5163833"/>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61" name="Text Placeholder 12"/>
          <p:cNvSpPr>
            <a:spLocks noGrp="1"/>
          </p:cNvSpPr>
          <p:nvPr>
            <p:ph type="body" sz="quarter" idx="29" hasCustomPrompt="1"/>
          </p:nvPr>
        </p:nvSpPr>
        <p:spPr>
          <a:xfrm>
            <a:off x="10850263" y="599330"/>
            <a:ext cx="1357291" cy="383331"/>
          </a:xfrm>
          <a:solidFill>
            <a:schemeClr val="accent1"/>
          </a:solid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2" name="Text Placeholder 12"/>
          <p:cNvSpPr>
            <a:spLocks noGrp="1"/>
          </p:cNvSpPr>
          <p:nvPr>
            <p:ph type="body" sz="quarter" idx="30" hasCustomPrompt="1"/>
          </p:nvPr>
        </p:nvSpPr>
        <p:spPr>
          <a:xfrm>
            <a:off x="7780192" y="6221266"/>
            <a:ext cx="1373010"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3" name="Text Placeholder 12"/>
          <p:cNvSpPr>
            <a:spLocks noGrp="1"/>
          </p:cNvSpPr>
          <p:nvPr>
            <p:ph type="body" sz="quarter" idx="31" hasCustomPrompt="1"/>
          </p:nvPr>
        </p:nvSpPr>
        <p:spPr>
          <a:xfrm>
            <a:off x="10850264" y="6201842"/>
            <a:ext cx="1347709"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6" name="Text Placeholder 12"/>
          <p:cNvSpPr>
            <a:spLocks noGrp="1"/>
          </p:cNvSpPr>
          <p:nvPr>
            <p:ph type="body" sz="quarter" idx="32" hasCustomPrompt="1"/>
          </p:nvPr>
        </p:nvSpPr>
        <p:spPr>
          <a:xfrm>
            <a:off x="7780448" y="4700264"/>
            <a:ext cx="2900808"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7" name="Text Placeholder 12"/>
          <p:cNvSpPr>
            <a:spLocks noGrp="1"/>
          </p:cNvSpPr>
          <p:nvPr>
            <p:ph type="body" sz="quarter" idx="33" hasCustomPrompt="1"/>
          </p:nvPr>
        </p:nvSpPr>
        <p:spPr>
          <a:xfrm>
            <a:off x="9297165" y="3183085"/>
            <a:ext cx="2900808"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Messaging</a:t>
            </a:r>
            <a:endParaRPr lang="en-US" dirty="0"/>
          </a:p>
        </p:txBody>
      </p:sp>
      <p:sp>
        <p:nvSpPr>
          <p:cNvPr id="68" name="Picture Placeholder 9"/>
          <p:cNvSpPr>
            <a:spLocks noGrp="1"/>
          </p:cNvSpPr>
          <p:nvPr>
            <p:ph type="pic" sz="quarter" idx="34" hasCustomPrompt="1"/>
          </p:nvPr>
        </p:nvSpPr>
        <p:spPr>
          <a:xfrm>
            <a:off x="7781602" y="1364233"/>
            <a:ext cx="1392753" cy="1359623"/>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69" name="Text Placeholder 12"/>
          <p:cNvSpPr>
            <a:spLocks noGrp="1"/>
          </p:cNvSpPr>
          <p:nvPr>
            <p:ph type="body" sz="quarter" idx="35" hasCustomPrompt="1"/>
          </p:nvPr>
        </p:nvSpPr>
        <p:spPr>
          <a:xfrm>
            <a:off x="7796918" y="2385567"/>
            <a:ext cx="1381915"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70"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
        <p:nvSpPr>
          <p:cNvPr id="72"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spTree>
    <p:extLst>
      <p:ext uri="{BB962C8B-B14F-4D97-AF65-F5344CB8AC3E}">
        <p14:creationId xmlns:p14="http://schemas.microsoft.com/office/powerpoint/2010/main" val="16308543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 Phone 2">
    <p:bg>
      <p:bgRef idx="1001">
        <a:schemeClr val="bg2"/>
      </p:bgRef>
    </p:bg>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l="13769" t="13124" r="17497" b="30293"/>
          <a:stretch/>
        </p:blipFill>
        <p:spPr>
          <a:xfrm>
            <a:off x="7150122" y="0"/>
            <a:ext cx="5316515" cy="7002462"/>
          </a:xfrm>
          <a:prstGeom prst="rect">
            <a:avLst/>
          </a:prstGeom>
        </p:spPr>
      </p:pic>
      <p:sp>
        <p:nvSpPr>
          <p:cNvPr id="5" name="Text Placeholder 4"/>
          <p:cNvSpPr>
            <a:spLocks noGrp="1"/>
          </p:cNvSpPr>
          <p:nvPr>
            <p:ph type="body" sz="quarter" idx="12" hasCustomPrompt="1"/>
          </p:nvPr>
        </p:nvSpPr>
        <p:spPr>
          <a:xfrm>
            <a:off x="270887" y="3949729"/>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6705534"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5974397" y="6288273"/>
            <a:ext cx="1005840" cy="195077"/>
          </a:xfrm>
          <a:prstGeom prst="rect">
            <a:avLst/>
          </a:prstGeom>
        </p:spPr>
      </p:pic>
      <p:sp>
        <p:nvSpPr>
          <p:cNvPr id="10" name="Picture Placeholder 9"/>
          <p:cNvSpPr>
            <a:spLocks noGrp="1"/>
          </p:cNvSpPr>
          <p:nvPr>
            <p:ph type="pic" sz="quarter" idx="19" hasCustomPrompt="1"/>
          </p:nvPr>
        </p:nvSpPr>
        <p:spPr>
          <a:xfrm>
            <a:off x="7716837" y="1783429"/>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11" name="Rectangle 10"/>
          <p:cNvSpPr/>
          <p:nvPr userDrawn="1"/>
        </p:nvSpPr>
        <p:spPr>
          <a:xfrm>
            <a:off x="10079797"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2" name="Rectangle 11"/>
          <p:cNvSpPr/>
          <p:nvPr userDrawn="1"/>
        </p:nvSpPr>
        <p:spPr>
          <a:xfrm>
            <a:off x="11259434" y="2965196"/>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3" name="Picture Placeholder 9"/>
          <p:cNvSpPr>
            <a:spLocks noGrp="1"/>
          </p:cNvSpPr>
          <p:nvPr>
            <p:ph type="pic" sz="quarter" idx="21" hasCustomPrompt="1"/>
          </p:nvPr>
        </p:nvSpPr>
        <p:spPr>
          <a:xfrm>
            <a:off x="7716837" y="4146963"/>
            <a:ext cx="4559395" cy="2190206"/>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personal photo</a:t>
            </a:r>
            <a:endParaRPr lang="en-US" dirty="0"/>
          </a:p>
        </p:txBody>
      </p:sp>
      <p:sp>
        <p:nvSpPr>
          <p:cNvPr id="14" name="Rectangle 13"/>
          <p:cNvSpPr/>
          <p:nvPr userDrawn="1"/>
        </p:nvSpPr>
        <p:spPr>
          <a:xfrm>
            <a:off x="1007856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5" name="Rectangle 14"/>
          <p:cNvSpPr/>
          <p:nvPr userDrawn="1"/>
        </p:nvSpPr>
        <p:spPr>
          <a:xfrm>
            <a:off x="7716837" y="6502137"/>
            <a:ext cx="2197665" cy="484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8" name="Rectangle 17"/>
          <p:cNvSpPr/>
          <p:nvPr userDrawn="1"/>
        </p:nvSpPr>
        <p:spPr>
          <a:xfrm>
            <a:off x="7716837"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9" name="Rectangle 18"/>
          <p:cNvSpPr/>
          <p:nvPr userDrawn="1"/>
        </p:nvSpPr>
        <p:spPr>
          <a:xfrm>
            <a:off x="8897703" y="601662"/>
            <a:ext cx="1016798" cy="1016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2" name="Freeform 12"/>
          <p:cNvSpPr>
            <a:spLocks noChangeAspect="1"/>
          </p:cNvSpPr>
          <p:nvPr userDrawn="1"/>
        </p:nvSpPr>
        <p:spPr bwMode="black">
          <a:xfrm>
            <a:off x="8044657" y="888481"/>
            <a:ext cx="371736" cy="51640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28" name="Text Placeholder 12"/>
          <p:cNvSpPr>
            <a:spLocks noGrp="1"/>
          </p:cNvSpPr>
          <p:nvPr>
            <p:ph type="body" sz="quarter" idx="22" hasCustomPrompt="1"/>
          </p:nvPr>
        </p:nvSpPr>
        <p:spPr>
          <a:xfrm>
            <a:off x="7720022" y="3401890"/>
            <a:ext cx="2197661" cy="576361"/>
          </a:xfrm>
          <a:no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pic>
        <p:nvPicPr>
          <p:cNvPr id="33" name="Picture 3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37" name="Picture Placeholder 9"/>
          <p:cNvSpPr>
            <a:spLocks noGrp="1"/>
          </p:cNvSpPr>
          <p:nvPr>
            <p:ph type="pic" sz="quarter" idx="25" hasCustomPrompt="1"/>
          </p:nvPr>
        </p:nvSpPr>
        <p:spPr>
          <a:xfrm>
            <a:off x="10070926" y="600500"/>
            <a:ext cx="2197662" cy="2186437"/>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38" name="Text Placeholder 12"/>
          <p:cNvSpPr>
            <a:spLocks noGrp="1"/>
          </p:cNvSpPr>
          <p:nvPr>
            <p:ph type="body" sz="quarter" idx="26" hasCustomPrompt="1"/>
          </p:nvPr>
        </p:nvSpPr>
        <p:spPr>
          <a:xfrm>
            <a:off x="10070926" y="612628"/>
            <a:ext cx="2197661" cy="576361"/>
          </a:xfrm>
          <a:solidFill>
            <a:schemeClr val="accent1"/>
          </a:solidFill>
        </p:spPr>
        <p:txBody>
          <a:bodyPr vert="horz" wrap="square" lIns="155448" tIns="73152" rIns="91440" bIns="73152" rtlCol="0" anchor="ctr" anchorCtr="0">
            <a:noAutofit/>
          </a:bodyPr>
          <a:lstStyle>
            <a:lvl1pPr marL="114300" indent="-114300">
              <a:spcBef>
                <a:spcPts val="0"/>
              </a:spcBef>
              <a:buNone/>
              <a:defRPr lang="en-US" sz="20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24"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
        <p:nvSpPr>
          <p:cNvPr id="26"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spTree>
    <p:extLst>
      <p:ext uri="{BB962C8B-B14F-4D97-AF65-F5344CB8AC3E}">
        <p14:creationId xmlns:p14="http://schemas.microsoft.com/office/powerpoint/2010/main" val="17214395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 Phone 3">
    <p:bg>
      <p:bgRef idx="1001">
        <a:schemeClr val="bg2"/>
      </p:bgRef>
    </p:bg>
    <p:spTree>
      <p:nvGrpSpPr>
        <p:cNvPr id="1" name=""/>
        <p:cNvGrpSpPr/>
        <p:nvPr/>
      </p:nvGrpSpPr>
      <p:grpSpPr>
        <a:xfrm>
          <a:off x="0" y="0"/>
          <a:ext cx="0" cy="0"/>
          <a:chOff x="0" y="0"/>
          <a:chExt cx="0" cy="0"/>
        </a:xfrm>
      </p:grpSpPr>
      <p:pic>
        <p:nvPicPr>
          <p:cNvPr id="30" name="Picture 29"/>
          <p:cNvPicPr>
            <a:picLocks noChangeAspect="1"/>
          </p:cNvPicPr>
          <p:nvPr userDrawn="1"/>
        </p:nvPicPr>
        <p:blipFill rotWithShape="1">
          <a:blip r:embed="rId2" cstate="print">
            <a:extLst>
              <a:ext uri="{28A0092B-C50C-407E-A947-70E740481C1C}">
                <a14:useLocalDpi xmlns:a14="http://schemas.microsoft.com/office/drawing/2010/main" val="0"/>
              </a:ext>
            </a:extLst>
          </a:blip>
          <a:srcRect l="13769" t="13124" r="17497" b="30293"/>
          <a:stretch/>
        </p:blipFill>
        <p:spPr>
          <a:xfrm>
            <a:off x="7150122" y="0"/>
            <a:ext cx="5316515" cy="7002462"/>
          </a:xfrm>
          <a:prstGeom prst="rect">
            <a:avLst/>
          </a:prstGeom>
        </p:spPr>
      </p:pic>
      <p:sp>
        <p:nvSpPr>
          <p:cNvPr id="55" name="Picture Placeholder 9"/>
          <p:cNvSpPr>
            <a:spLocks noGrp="1"/>
          </p:cNvSpPr>
          <p:nvPr>
            <p:ph type="pic" sz="quarter" idx="19" hasCustomPrompt="1"/>
          </p:nvPr>
        </p:nvSpPr>
        <p:spPr>
          <a:xfrm>
            <a:off x="9319355" y="595876"/>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57" name="Picture Placeholder 9"/>
          <p:cNvSpPr>
            <a:spLocks noGrp="1"/>
          </p:cNvSpPr>
          <p:nvPr>
            <p:ph type="pic" sz="quarter" idx="25" hasCustomPrompt="1"/>
          </p:nvPr>
        </p:nvSpPr>
        <p:spPr>
          <a:xfrm>
            <a:off x="10835955" y="595876"/>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5" name="Text Placeholder 4"/>
          <p:cNvSpPr>
            <a:spLocks noGrp="1"/>
          </p:cNvSpPr>
          <p:nvPr>
            <p:ph type="body" sz="quarter" idx="12" hasCustomPrompt="1"/>
          </p:nvPr>
        </p:nvSpPr>
        <p:spPr>
          <a:xfrm>
            <a:off x="270887" y="3949729"/>
            <a:ext cx="6399213"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6705534" cy="1837298"/>
          </a:xfrm>
          <a:noFill/>
        </p:spPr>
        <p:txBody>
          <a:bodyPr lIns="146304" tIns="91440" rIns="146304" bIns="91440" anchor="t" anchorCtr="0"/>
          <a:lstStyle>
            <a:lvl1pPr>
              <a:defRPr sz="48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5974397" y="6288273"/>
            <a:ext cx="1005840" cy="195077"/>
          </a:xfrm>
          <a:prstGeom prst="rect">
            <a:avLst/>
          </a:prstGeom>
        </p:spPr>
      </p:pic>
      <p:pic>
        <p:nvPicPr>
          <p:cNvPr id="33" name="Picture 3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362" y="389331"/>
            <a:ext cx="2079935" cy="704088"/>
          </a:xfrm>
          <a:prstGeom prst="rect">
            <a:avLst/>
          </a:prstGeom>
        </p:spPr>
      </p:pic>
      <p:sp>
        <p:nvSpPr>
          <p:cNvPr id="34" name="Rectangle 33"/>
          <p:cNvSpPr/>
          <p:nvPr userDrawn="1"/>
        </p:nvSpPr>
        <p:spPr>
          <a:xfrm>
            <a:off x="8531938" y="595876"/>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35" name="Rectangle 34"/>
          <p:cNvSpPr/>
          <p:nvPr userDrawn="1"/>
        </p:nvSpPr>
        <p:spPr>
          <a:xfrm>
            <a:off x="7781602" y="595876"/>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36" name="Rectangle 35"/>
          <p:cNvSpPr/>
          <p:nvPr userDrawn="1"/>
        </p:nvSpPr>
        <p:spPr>
          <a:xfrm>
            <a:off x="8538753" y="2894708"/>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0" name="Rectangle 39"/>
          <p:cNvSpPr/>
          <p:nvPr userDrawn="1"/>
        </p:nvSpPr>
        <p:spPr>
          <a:xfrm>
            <a:off x="7781602" y="2894708"/>
            <a:ext cx="6400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1" name="Rectangle 40"/>
          <p:cNvSpPr/>
          <p:nvPr userDrawn="1"/>
        </p:nvSpPr>
        <p:spPr>
          <a:xfrm>
            <a:off x="9328619" y="2117468"/>
            <a:ext cx="2878936" cy="141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2" name="Rectangle 41"/>
          <p:cNvSpPr/>
          <p:nvPr userDrawn="1"/>
        </p:nvSpPr>
        <p:spPr>
          <a:xfrm>
            <a:off x="10835955" y="3665593"/>
            <a:ext cx="13716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5" name="Rectangle 44"/>
          <p:cNvSpPr/>
          <p:nvPr userDrawn="1"/>
        </p:nvSpPr>
        <p:spPr>
          <a:xfrm>
            <a:off x="9308779" y="5163833"/>
            <a:ext cx="13716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7" name="Rectangle 46"/>
          <p:cNvSpPr/>
          <p:nvPr userDrawn="1"/>
        </p:nvSpPr>
        <p:spPr>
          <a:xfrm>
            <a:off x="9292022" y="6662073"/>
            <a:ext cx="2915533" cy="332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8" name="Rectangle 47"/>
          <p:cNvSpPr/>
          <p:nvPr userDrawn="1"/>
        </p:nvSpPr>
        <p:spPr>
          <a:xfrm>
            <a:off x="7781602" y="6662073"/>
            <a:ext cx="1371600" cy="332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9" name="Freeform 12"/>
          <p:cNvSpPr>
            <a:spLocks noChangeAspect="1"/>
          </p:cNvSpPr>
          <p:nvPr userDrawn="1"/>
        </p:nvSpPr>
        <p:spPr bwMode="black">
          <a:xfrm>
            <a:off x="7972787" y="750969"/>
            <a:ext cx="257709" cy="357998"/>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50" name="Freeform 95"/>
          <p:cNvSpPr>
            <a:spLocks/>
          </p:cNvSpPr>
          <p:nvPr userDrawn="1"/>
        </p:nvSpPr>
        <p:spPr bwMode="black">
          <a:xfrm>
            <a:off x="10457261" y="2515305"/>
            <a:ext cx="621652" cy="621646"/>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81"/>
          <p:cNvSpPr>
            <a:spLocks noEditPoints="1"/>
          </p:cNvSpPr>
          <p:nvPr userDrawn="1"/>
        </p:nvSpPr>
        <p:spPr bwMode="black">
          <a:xfrm>
            <a:off x="11209570" y="4125434"/>
            <a:ext cx="624371" cy="483385"/>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 name="Freeform 116"/>
          <p:cNvSpPr>
            <a:spLocks noEditPoints="1"/>
          </p:cNvSpPr>
          <p:nvPr userDrawn="1"/>
        </p:nvSpPr>
        <p:spPr bwMode="black">
          <a:xfrm>
            <a:off x="7931829" y="3074955"/>
            <a:ext cx="356554" cy="28464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 name="Freeform 166"/>
          <p:cNvSpPr>
            <a:spLocks noEditPoints="1"/>
          </p:cNvSpPr>
          <p:nvPr userDrawn="1"/>
        </p:nvSpPr>
        <p:spPr bwMode="black">
          <a:xfrm>
            <a:off x="9667716" y="5568688"/>
            <a:ext cx="653727" cy="633154"/>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4"/>
          <p:cNvSpPr>
            <a:spLocks noEditPoints="1"/>
          </p:cNvSpPr>
          <p:nvPr userDrawn="1"/>
        </p:nvSpPr>
        <p:spPr bwMode="black">
          <a:xfrm>
            <a:off x="8683617" y="3035814"/>
            <a:ext cx="355102" cy="35510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Text Placeholder 12"/>
          <p:cNvSpPr>
            <a:spLocks noGrp="1"/>
          </p:cNvSpPr>
          <p:nvPr>
            <p:ph type="body" sz="quarter" idx="22" hasCustomPrompt="1"/>
          </p:nvPr>
        </p:nvSpPr>
        <p:spPr>
          <a:xfrm>
            <a:off x="9319355" y="1651126"/>
            <a:ext cx="1369316"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58" name="Picture Placeholder 9"/>
          <p:cNvSpPr>
            <a:spLocks noGrp="1"/>
          </p:cNvSpPr>
          <p:nvPr>
            <p:ph type="pic" sz="quarter" idx="26" hasCustomPrompt="1"/>
          </p:nvPr>
        </p:nvSpPr>
        <p:spPr>
          <a:xfrm>
            <a:off x="7781602" y="3665593"/>
            <a:ext cx="2895547" cy="1358679"/>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59" name="Picture Placeholder 9"/>
          <p:cNvSpPr>
            <a:spLocks noGrp="1"/>
          </p:cNvSpPr>
          <p:nvPr>
            <p:ph type="pic" sz="quarter" idx="27" hasCustomPrompt="1"/>
          </p:nvPr>
        </p:nvSpPr>
        <p:spPr>
          <a:xfrm>
            <a:off x="7781602" y="5163833"/>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60" name="Picture Placeholder 9"/>
          <p:cNvSpPr>
            <a:spLocks noGrp="1"/>
          </p:cNvSpPr>
          <p:nvPr>
            <p:ph type="pic" sz="quarter" idx="28" hasCustomPrompt="1"/>
          </p:nvPr>
        </p:nvSpPr>
        <p:spPr>
          <a:xfrm>
            <a:off x="10835955" y="5163833"/>
            <a:ext cx="1371600" cy="1371600"/>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61" name="Text Placeholder 12"/>
          <p:cNvSpPr>
            <a:spLocks noGrp="1"/>
          </p:cNvSpPr>
          <p:nvPr>
            <p:ph type="body" sz="quarter" idx="29" hasCustomPrompt="1"/>
          </p:nvPr>
        </p:nvSpPr>
        <p:spPr>
          <a:xfrm>
            <a:off x="10850263" y="599330"/>
            <a:ext cx="1357291" cy="383331"/>
          </a:xfrm>
          <a:solidFill>
            <a:schemeClr val="accent1"/>
          </a:solid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2" name="Text Placeholder 12"/>
          <p:cNvSpPr>
            <a:spLocks noGrp="1"/>
          </p:cNvSpPr>
          <p:nvPr>
            <p:ph type="body" sz="quarter" idx="30" hasCustomPrompt="1"/>
          </p:nvPr>
        </p:nvSpPr>
        <p:spPr>
          <a:xfrm>
            <a:off x="7780192" y="6221266"/>
            <a:ext cx="1373010"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3" name="Text Placeholder 12"/>
          <p:cNvSpPr>
            <a:spLocks noGrp="1"/>
          </p:cNvSpPr>
          <p:nvPr>
            <p:ph type="body" sz="quarter" idx="31" hasCustomPrompt="1"/>
          </p:nvPr>
        </p:nvSpPr>
        <p:spPr>
          <a:xfrm>
            <a:off x="10850264" y="6201842"/>
            <a:ext cx="1347709"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6" name="Text Placeholder 12"/>
          <p:cNvSpPr>
            <a:spLocks noGrp="1"/>
          </p:cNvSpPr>
          <p:nvPr>
            <p:ph type="body" sz="quarter" idx="32" hasCustomPrompt="1"/>
          </p:nvPr>
        </p:nvSpPr>
        <p:spPr>
          <a:xfrm>
            <a:off x="7780448" y="4700264"/>
            <a:ext cx="2900808"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67" name="Text Placeholder 12"/>
          <p:cNvSpPr>
            <a:spLocks noGrp="1"/>
          </p:cNvSpPr>
          <p:nvPr>
            <p:ph type="body" sz="quarter" idx="33" hasCustomPrompt="1"/>
          </p:nvPr>
        </p:nvSpPr>
        <p:spPr>
          <a:xfrm>
            <a:off x="9297165" y="3183085"/>
            <a:ext cx="2900808"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Messaging</a:t>
            </a:r>
            <a:endParaRPr lang="en-US" dirty="0"/>
          </a:p>
        </p:txBody>
      </p:sp>
      <p:sp>
        <p:nvSpPr>
          <p:cNvPr id="68" name="Picture Placeholder 9"/>
          <p:cNvSpPr>
            <a:spLocks noGrp="1"/>
          </p:cNvSpPr>
          <p:nvPr>
            <p:ph type="pic" sz="quarter" idx="34" hasCustomPrompt="1"/>
          </p:nvPr>
        </p:nvSpPr>
        <p:spPr>
          <a:xfrm>
            <a:off x="7781602" y="1364233"/>
            <a:ext cx="1392753" cy="1359623"/>
          </a:xfrm>
          <a:solidFill>
            <a:schemeClr val="bg1">
              <a:lumMod val="60000"/>
              <a:lumOff val="40000"/>
            </a:schemeClr>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 or app</a:t>
            </a:r>
            <a:endParaRPr lang="en-US" dirty="0"/>
          </a:p>
        </p:txBody>
      </p:sp>
      <p:sp>
        <p:nvSpPr>
          <p:cNvPr id="69" name="Text Placeholder 12"/>
          <p:cNvSpPr>
            <a:spLocks noGrp="1"/>
          </p:cNvSpPr>
          <p:nvPr>
            <p:ph type="body" sz="quarter" idx="35" hasCustomPrompt="1"/>
          </p:nvPr>
        </p:nvSpPr>
        <p:spPr>
          <a:xfrm>
            <a:off x="7796918" y="2385567"/>
            <a:ext cx="1381915" cy="318083"/>
          </a:xfrm>
          <a:noFill/>
        </p:spPr>
        <p:txBody>
          <a:bodyPr vert="horz" wrap="square" lIns="73152" tIns="73152" rIns="73152" bIns="73152" rtlCol="0" anchor="ctr" anchorCtr="0">
            <a:noAutofit/>
          </a:bodyPr>
          <a:lstStyle>
            <a:lvl1pPr marL="114300" indent="-114300" algn="l">
              <a:spcBef>
                <a:spcPts val="0"/>
              </a:spcBef>
              <a:buNone/>
              <a:defRPr lang="en-US" sz="1200" dirty="0">
                <a:solidFill>
                  <a:schemeClr val="tx1"/>
                </a:solidFill>
                <a:latin typeface="+mn-lt"/>
              </a:defRPr>
            </a:lvl1pPr>
          </a:lstStyle>
          <a:p>
            <a:pPr marL="0" lvl="0" indent="0">
              <a:lnSpc>
                <a:spcPct val="100000"/>
              </a:lnSpc>
            </a:pPr>
            <a:r>
              <a:rPr lang="en-US" dirty="0" smtClean="0"/>
              <a:t>Click to edit text</a:t>
            </a:r>
            <a:endParaRPr lang="en-US" dirty="0"/>
          </a:p>
        </p:txBody>
      </p:sp>
      <p:sp>
        <p:nvSpPr>
          <p:cNvPr id="70" name="Text Placeholder 38"/>
          <p:cNvSpPr>
            <a:spLocks noGrp="1"/>
          </p:cNvSpPr>
          <p:nvPr>
            <p:ph type="body" sz="quarter" idx="24" hasCustomPrompt="1"/>
          </p:nvPr>
        </p:nvSpPr>
        <p:spPr>
          <a:xfrm>
            <a:off x="275746" y="5836903"/>
            <a:ext cx="3351691" cy="369332"/>
          </a:xfrm>
        </p:spPr>
        <p:txBody>
          <a:bodyPr bIns="0" anchor="b"/>
          <a:lstStyle>
            <a:lvl1pPr marL="0" indent="0">
              <a:buNone/>
              <a:defRPr sz="2000" baseline="0">
                <a:solidFill>
                  <a:schemeClr val="bg2">
                    <a:lumMod val="40000"/>
                    <a:lumOff val="60000"/>
                  </a:schemeClr>
                </a:solidFill>
              </a:defRPr>
            </a:lvl1pPr>
          </a:lstStyle>
          <a:p>
            <a:pPr lvl="0"/>
            <a:r>
              <a:rPr lang="en-US" dirty="0" smtClean="0"/>
              <a:t>Presentation Date</a:t>
            </a:r>
            <a:endParaRPr lang="en-US" dirty="0"/>
          </a:p>
        </p:txBody>
      </p:sp>
      <p:sp>
        <p:nvSpPr>
          <p:cNvPr id="72" name="Footer Placeholder 2"/>
          <p:cNvSpPr>
            <a:spLocks noGrp="1"/>
          </p:cNvSpPr>
          <p:nvPr>
            <p:ph type="ftr" sz="quarter" idx="14"/>
          </p:nvPr>
        </p:nvSpPr>
        <p:spPr>
          <a:xfrm>
            <a:off x="274703" y="6231470"/>
            <a:ext cx="1804987" cy="371475"/>
          </a:xfrm>
        </p:spPr>
        <p:txBody>
          <a:bodyPr/>
          <a:lstStyle/>
          <a:p>
            <a:r>
              <a:rPr lang="en-US" smtClean="0"/>
              <a:t>Microsoft Confidential</a:t>
            </a:r>
            <a:endParaRPr lang="en-US" dirty="0" smtClean="0"/>
          </a:p>
        </p:txBody>
      </p:sp>
    </p:spTree>
    <p:extLst>
      <p:ext uri="{BB962C8B-B14F-4D97-AF65-F5344CB8AC3E}">
        <p14:creationId xmlns:p14="http://schemas.microsoft.com/office/powerpoint/2010/main" val="2583666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
        <p:nvSpPr>
          <p:cNvPr id="3" name="Date Placeholder 2"/>
          <p:cNvSpPr>
            <a:spLocks noGrp="1"/>
          </p:cNvSpPr>
          <p:nvPr>
            <p:ph type="dt" sz="half" idx="13"/>
          </p:nvPr>
        </p:nvSpPr>
        <p:spPr/>
        <p:txBody>
          <a:bodyPr/>
          <a:lstStyle/>
          <a:p>
            <a:fld id="{DF8856BE-949E-4BF1-9D5E-AF39E8E54868}" type="datetime1">
              <a:rPr lang="en-US" smtClean="0"/>
              <a:t>7/8/2014</a:t>
            </a:fld>
            <a:endParaRPr lang="en-US"/>
          </a:p>
        </p:txBody>
      </p:sp>
      <p:sp>
        <p:nvSpPr>
          <p:cNvPr id="6" name="Footer Placeholder 5"/>
          <p:cNvSpPr>
            <a:spLocks noGrp="1"/>
          </p:cNvSpPr>
          <p:nvPr>
            <p:ph type="ftr" sz="quarter" idx="14"/>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5"/>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2850858158"/>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3" name="Date Placeholder 2"/>
          <p:cNvSpPr>
            <a:spLocks noGrp="1"/>
          </p:cNvSpPr>
          <p:nvPr>
            <p:ph type="dt" sz="half" idx="10"/>
          </p:nvPr>
        </p:nvSpPr>
        <p:spPr/>
        <p:txBody>
          <a:bodyPr/>
          <a:lstStyle/>
          <a:p>
            <a:fld id="{D1C5881F-36F0-40BB-A3FF-60E6F140E7D4}" type="datetime1">
              <a:rPr lang="en-US" smtClean="0"/>
              <a:t>7/8/2014</a:t>
            </a:fld>
            <a:endParaRPr lang="en-US"/>
          </a:p>
        </p:txBody>
      </p:sp>
      <p:sp>
        <p:nvSpPr>
          <p:cNvPr id="5" name="Footer Placeholder 4"/>
          <p:cNvSpPr>
            <a:spLocks noGrp="1"/>
          </p:cNvSpPr>
          <p:nvPr>
            <p:ph type="ftr" sz="quarter" idx="11"/>
          </p:nvPr>
        </p:nvSpPr>
        <p:spPr/>
        <p:txBody>
          <a:bodyPr/>
          <a:lstStyle/>
          <a:p>
            <a:r>
              <a:rPr lang="en-US" smtClean="0"/>
              <a:t>Microsoft Confidential</a:t>
            </a:r>
            <a:endParaRPr lang="en-US" dirty="0" smtClean="0"/>
          </a:p>
        </p:txBody>
      </p:sp>
      <p:sp>
        <p:nvSpPr>
          <p:cNvPr id="6" name="Slide Number Placeholder 5"/>
          <p:cNvSpPr>
            <a:spLocks noGrp="1"/>
          </p:cNvSpPr>
          <p:nvPr>
            <p:ph type="sldNum" sz="quarter" idx="12"/>
          </p:nvPr>
        </p:nvSpPr>
        <p:spPr/>
        <p:txBody>
          <a:body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65516"/>
            <a:ext cx="1377619" cy="466344"/>
          </a:xfrm>
          <a:prstGeom prst="rect">
            <a:avLst/>
          </a:prstGeom>
        </p:spPr>
      </p:pic>
    </p:spTree>
    <p:extLst>
      <p:ext uri="{BB962C8B-B14F-4D97-AF65-F5344CB8AC3E}">
        <p14:creationId xmlns:p14="http://schemas.microsoft.com/office/powerpoint/2010/main" val="2629127695"/>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76345" y="6365516"/>
            <a:ext cx="1377619" cy="466344"/>
          </a:xfrm>
          <a:prstGeom prst="rect">
            <a:avLst/>
          </a:prstGeom>
        </p:spPr>
      </p:pic>
      <p:sp>
        <p:nvSpPr>
          <p:cNvPr id="4" name="Rectangle 3"/>
          <p:cNvSpPr/>
          <p:nvPr userDrawn="1"/>
        </p:nvSpPr>
        <p:spPr bwMode="ltGray">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3" name="Date Placeholder 2"/>
          <p:cNvSpPr>
            <a:spLocks noGrp="1"/>
          </p:cNvSpPr>
          <p:nvPr>
            <p:ph type="dt" sz="half" idx="10"/>
          </p:nvPr>
        </p:nvSpPr>
        <p:spPr/>
        <p:txBody>
          <a:bodyPr/>
          <a:lstStyle/>
          <a:p>
            <a:fld id="{D1C5881F-36F0-40BB-A3FF-60E6F140E7D4}" type="datetime1">
              <a:rPr lang="en-US" smtClean="0"/>
              <a:t>7/8/2014</a:t>
            </a:fld>
            <a:endParaRPr lang="en-US"/>
          </a:p>
        </p:txBody>
      </p:sp>
      <p:sp>
        <p:nvSpPr>
          <p:cNvPr id="5" name="Footer Placeholder 4"/>
          <p:cNvSpPr>
            <a:spLocks noGrp="1"/>
          </p:cNvSpPr>
          <p:nvPr>
            <p:ph type="ftr" sz="quarter" idx="11"/>
          </p:nvPr>
        </p:nvSpPr>
        <p:spPr/>
        <p:txBody>
          <a:bodyPr/>
          <a:lstStyle/>
          <a:p>
            <a:r>
              <a:rPr lang="en-US" smtClean="0"/>
              <a:t>Microsoft Confidential</a:t>
            </a:r>
            <a:endParaRPr lang="en-US" dirty="0" smtClean="0"/>
          </a:p>
        </p:txBody>
      </p:sp>
      <p:sp>
        <p:nvSpPr>
          <p:cNvPr id="6" name="Slide Number Placeholder 5"/>
          <p:cNvSpPr>
            <a:spLocks noGrp="1"/>
          </p:cNvSpPr>
          <p:nvPr>
            <p:ph type="sldNum" sz="quarter" idx="12"/>
          </p:nvPr>
        </p:nvSpPr>
        <p:spPr/>
        <p:txBody>
          <a:bodyPr/>
          <a:lstStyle/>
          <a:p>
            <a:fld id="{2775DF8E-1151-4C45-8C93-3AB060627CA9}" type="slidenum">
              <a:rPr lang="en-US" smtClean="0"/>
              <a:pPr/>
              <a:t>‹#›</a:t>
            </a:fld>
            <a:endParaRPr lang="en-US"/>
          </a:p>
        </p:txBody>
      </p:sp>
    </p:spTree>
    <p:extLst>
      <p:ext uri="{BB962C8B-B14F-4D97-AF65-F5344CB8AC3E}">
        <p14:creationId xmlns:p14="http://schemas.microsoft.com/office/powerpoint/2010/main" val="230023877"/>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p:txBody>
          <a:bodyPr/>
          <a:lstStyle>
            <a:lvl1pPr>
              <a:defRPr>
                <a:solidFill>
                  <a:schemeClr val="bg2">
                    <a:lumMod val="40000"/>
                    <a:lumOff val="60000"/>
                  </a:schemeClr>
                </a:solidFill>
              </a:defRPr>
            </a:lvl1pPr>
          </a:lstStyle>
          <a:p>
            <a:fld id="{6F87C8DF-A29B-444F-AC30-6D2947C5E82B}" type="datetime1">
              <a:rPr lang="en-US" smtClean="0"/>
              <a:pPr/>
              <a:t>7/8/2014</a:t>
            </a:fld>
            <a:endParaRPr lang="en-US"/>
          </a:p>
        </p:txBody>
      </p:sp>
      <p:sp>
        <p:nvSpPr>
          <p:cNvPr id="4" name="Footer Placeholder 3"/>
          <p:cNvSpPr>
            <a:spLocks noGrp="1"/>
          </p:cNvSpPr>
          <p:nvPr>
            <p:ph type="ftr" sz="quarter" idx="11"/>
          </p:nvPr>
        </p:nvSpPr>
        <p:spPr/>
        <p:txBody>
          <a:bodyPr/>
          <a:lstStyle>
            <a:lvl1pPr>
              <a:defRPr>
                <a:solidFill>
                  <a:schemeClr val="bg2">
                    <a:lumMod val="40000"/>
                    <a:lumOff val="60000"/>
                  </a:schemeClr>
                </a:solidFill>
              </a:defRPr>
            </a:lvl1p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lvl1pPr>
              <a:defRPr>
                <a:solidFill>
                  <a:schemeClr val="bg2">
                    <a:lumMod val="40000"/>
                    <a:lumOff val="60000"/>
                  </a:schemeClr>
                </a:solidFill>
              </a:defRPr>
            </a:lvl1p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3"/>
            <a:ext cx="1387410" cy="469659"/>
          </a:xfrm>
          <a:prstGeom prst="rect">
            <a:avLst/>
          </a:prstGeom>
        </p:spPr>
      </p:pic>
    </p:spTree>
    <p:extLst>
      <p:ext uri="{BB962C8B-B14F-4D97-AF65-F5344CB8AC3E}">
        <p14:creationId xmlns:p14="http://schemas.microsoft.com/office/powerpoint/2010/main" val="3338134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p:txBody>
          <a:bodyPr/>
          <a:lstStyle>
            <a:lvl1pPr>
              <a:defRPr>
                <a:solidFill>
                  <a:schemeClr val="accent2">
                    <a:lumMod val="40000"/>
                    <a:lumOff val="60000"/>
                  </a:schemeClr>
                </a:solidFill>
              </a:defRPr>
            </a:lvl1pPr>
          </a:lstStyle>
          <a:p>
            <a:fld id="{F274F2DA-A81A-445A-980A-0AA0F39FE90C}" type="datetime1">
              <a:rPr lang="en-US" smtClean="0"/>
              <a:pPr/>
              <a:t>7/8/2014</a:t>
            </a:fld>
            <a:endParaRPr lang="en-US"/>
          </a:p>
        </p:txBody>
      </p:sp>
      <p:sp>
        <p:nvSpPr>
          <p:cNvPr id="4" name="Footer Placeholder 3"/>
          <p:cNvSpPr>
            <a:spLocks noGrp="1"/>
          </p:cNvSpPr>
          <p:nvPr>
            <p:ph type="ftr" sz="quarter" idx="11"/>
          </p:nvPr>
        </p:nvSpPr>
        <p:spPr/>
        <p:txBody>
          <a:bodyPr/>
          <a:lstStyle>
            <a:lvl1pPr>
              <a:defRPr>
                <a:solidFill>
                  <a:schemeClr val="accent2">
                    <a:lumMod val="40000"/>
                    <a:lumOff val="60000"/>
                  </a:schemeClr>
                </a:solidFill>
              </a:defRPr>
            </a:lvl1p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lvl1pPr>
              <a:defRPr>
                <a:solidFill>
                  <a:schemeClr val="accent2">
                    <a:lumMod val="40000"/>
                    <a:lumOff val="60000"/>
                  </a:schemeClr>
                </a:solidFill>
              </a:defRPr>
            </a:lvl1p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3"/>
            <a:ext cx="1387410" cy="469659"/>
          </a:xfrm>
          <a:prstGeom prst="rect">
            <a:avLst/>
          </a:prstGeom>
        </p:spPr>
      </p:pic>
    </p:spTree>
    <p:extLst>
      <p:ext uri="{BB962C8B-B14F-4D97-AF65-F5344CB8AC3E}">
        <p14:creationId xmlns:p14="http://schemas.microsoft.com/office/powerpoint/2010/main" val="15515389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3"/>
            <a:ext cx="1387410" cy="469659"/>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Date Placeholder 2"/>
          <p:cNvSpPr>
            <a:spLocks noGrp="1"/>
          </p:cNvSpPr>
          <p:nvPr>
            <p:ph type="dt" sz="half" idx="10"/>
          </p:nvPr>
        </p:nvSpPr>
        <p:spPr/>
        <p:txBody>
          <a:bodyPr/>
          <a:lstStyle>
            <a:lvl1pPr>
              <a:defRPr>
                <a:solidFill>
                  <a:schemeClr val="accent3">
                    <a:lumMod val="40000"/>
                    <a:lumOff val="60000"/>
                  </a:schemeClr>
                </a:solidFill>
              </a:defRPr>
            </a:lvl1pPr>
          </a:lstStyle>
          <a:p>
            <a:fld id="{E85A8A23-2AF9-4D72-A10E-D84E113245BD}" type="datetime1">
              <a:rPr lang="en-US" smtClean="0"/>
              <a:pPr/>
              <a:t>7/8/2014</a:t>
            </a:fld>
            <a:endParaRPr lang="en-US"/>
          </a:p>
        </p:txBody>
      </p:sp>
      <p:sp>
        <p:nvSpPr>
          <p:cNvPr id="4" name="Footer Placeholder 3"/>
          <p:cNvSpPr>
            <a:spLocks noGrp="1"/>
          </p:cNvSpPr>
          <p:nvPr>
            <p:ph type="ftr" sz="quarter" idx="11"/>
          </p:nvPr>
        </p:nvSpPr>
        <p:spPr/>
        <p:txBody>
          <a:bodyPr/>
          <a:lstStyle>
            <a:lvl1pPr>
              <a:defRPr>
                <a:solidFill>
                  <a:schemeClr val="accent3">
                    <a:lumMod val="40000"/>
                    <a:lumOff val="60000"/>
                  </a:schemeClr>
                </a:solidFill>
              </a:defRPr>
            </a:lvl1p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lvl1pPr>
              <a:defRPr>
                <a:solidFill>
                  <a:schemeClr val="accent3">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31091393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1"/>
          </p:nvPr>
        </p:nvSpPr>
        <p:spPr/>
        <p:txBody>
          <a:bodyPr/>
          <a:lstStyle/>
          <a:p>
            <a:fld id="{2F3BAC70-3324-4D03-BF37-DF6E49462F99}" type="datetime1">
              <a:rPr lang="en-US" smtClean="0"/>
              <a:t>7/8/2014</a:t>
            </a:fld>
            <a:endParaRPr lang="en-US"/>
          </a:p>
        </p:txBody>
      </p:sp>
      <p:sp>
        <p:nvSpPr>
          <p:cNvPr id="5" name="Footer Placeholder 4"/>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4232883378"/>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1"/>
          </p:nvPr>
        </p:nvSpPr>
        <p:spPr/>
        <p:txBody>
          <a:bodyPr/>
          <a:lstStyle/>
          <a:p>
            <a:fld id="{DB2B500F-D182-45FE-9614-9C63CFD5D7C7}" type="datetime1">
              <a:rPr lang="en-US" smtClean="0"/>
              <a:t>7/8/2014</a:t>
            </a:fld>
            <a:endParaRPr lang="en-US"/>
          </a:p>
        </p:txBody>
      </p:sp>
      <p:sp>
        <p:nvSpPr>
          <p:cNvPr id="5" name="Footer Placeholder 4"/>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412915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
        <p:nvSpPr>
          <p:cNvPr id="3" name="Date Placeholder 2"/>
          <p:cNvSpPr>
            <a:spLocks noGrp="1"/>
          </p:cNvSpPr>
          <p:nvPr>
            <p:ph type="dt" sz="half" idx="13"/>
          </p:nvPr>
        </p:nvSpPr>
        <p:spPr/>
        <p:txBody>
          <a:bodyPr/>
          <a:lstStyle/>
          <a:p>
            <a:fld id="{DF8856BE-949E-4BF1-9D5E-AF39E8E54868}" type="datetime1">
              <a:rPr lang="en-US" smtClean="0"/>
              <a:t>7/8/2014</a:t>
            </a:fld>
            <a:endParaRPr lang="en-US"/>
          </a:p>
        </p:txBody>
      </p:sp>
      <p:sp>
        <p:nvSpPr>
          <p:cNvPr id="6" name="Footer Placeholder 5"/>
          <p:cNvSpPr>
            <a:spLocks noGrp="1"/>
          </p:cNvSpPr>
          <p:nvPr>
            <p:ph type="ftr" sz="quarter" idx="14"/>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5"/>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72724"/>
            <a:ext cx="1387410" cy="469658"/>
          </a:xfrm>
          <a:prstGeom prst="rect">
            <a:avLst/>
          </a:prstGeom>
        </p:spPr>
      </p:pic>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2" name="Date Placeholder 1"/>
          <p:cNvSpPr>
            <a:spLocks noGrp="1"/>
          </p:cNvSpPr>
          <p:nvPr>
            <p:ph type="dt" sz="half" idx="11"/>
          </p:nvPr>
        </p:nvSpPr>
        <p:spPr/>
        <p:txBody>
          <a:bodyPr/>
          <a:lstStyle/>
          <a:p>
            <a:fld id="{9CDF5C6C-1D7F-4181-894D-D1D5CDC09395}" type="datetime1">
              <a:rPr lang="en-US" smtClean="0"/>
              <a:t>7/8/2014</a:t>
            </a:fld>
            <a:endParaRPr lang="en-US"/>
          </a:p>
        </p:txBody>
      </p:sp>
      <p:sp>
        <p:nvSpPr>
          <p:cNvPr id="3" name="Footer Placeholder 2"/>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3791272793"/>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2" name="Date Placeholder 1"/>
          <p:cNvSpPr>
            <a:spLocks noGrp="1"/>
          </p:cNvSpPr>
          <p:nvPr>
            <p:ph type="dt" sz="half" idx="11"/>
          </p:nvPr>
        </p:nvSpPr>
        <p:spPr/>
        <p:txBody>
          <a:bodyPr/>
          <a:lstStyle/>
          <a:p>
            <a:fld id="{43C0CA2A-A3B8-470C-B399-BD7C3BF658A5}" type="datetime1">
              <a:rPr lang="en-US" smtClean="0"/>
              <a:t>7/8/2014</a:t>
            </a:fld>
            <a:endParaRPr lang="en-US"/>
          </a:p>
        </p:txBody>
      </p:sp>
      <p:sp>
        <p:nvSpPr>
          <p:cNvPr id="3" name="Footer Placeholder 2"/>
          <p:cNvSpPr>
            <a:spLocks noGrp="1"/>
          </p:cNvSpPr>
          <p:nvPr>
            <p:ph type="ftr" sz="quarter" idx="12"/>
          </p:nvPr>
        </p:nvSpPr>
        <p:spPr/>
        <p:txBody>
          <a:bodyPr/>
          <a:lstStyle/>
          <a:p>
            <a:r>
              <a:rPr lang="en-US" smtClean="0"/>
              <a:t>Microsoft Confidential</a:t>
            </a:r>
            <a:endParaRPr lang="en-US" dirty="0" smtClean="0"/>
          </a:p>
        </p:txBody>
      </p:sp>
      <p:sp>
        <p:nvSpPr>
          <p:cNvPr id="7" name="Slide Number Placeholder 6"/>
          <p:cNvSpPr>
            <a:spLocks noGrp="1"/>
          </p:cNvSpPr>
          <p:nvPr>
            <p:ph type="sldNum" sz="quarter" idx="13"/>
          </p:nvPr>
        </p:nvSpPr>
        <p:spPr/>
        <p:txBody>
          <a:bodyPr/>
          <a:lstStyle/>
          <a:p>
            <a:fld id="{2775DF8E-1151-4C45-8C93-3AB060627CA9}" type="slidenum">
              <a:rPr lang="en-US" smtClean="0"/>
              <a:pPr/>
              <a:t>‹#›</a:t>
            </a:fld>
            <a:endParaRPr lang="en-US"/>
          </a:p>
        </p:txBody>
      </p:sp>
      <p:pic>
        <p:nvPicPr>
          <p:cNvPr id="9" name="Picture 8"/>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2527864824"/>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126659674"/>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62C47BA7-672C-4327-8F7A-7FA7D99EA578}"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274362297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3543E286-F6E0-43BD-9037-0F6216DBA4C5}"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1760014992"/>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8A96C152-DA16-43B7-A241-E3C384ACF4C6}"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83226000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63D670E1-7EB3-4C04-B5DC-F7BE38D58F38}" type="datetime1">
              <a:rPr lang="en-US" smtClean="0"/>
              <a:t>7/8/2014</a:t>
            </a:fld>
            <a:endParaRPr lang="en-US"/>
          </a:p>
        </p:txBody>
      </p:sp>
      <p:sp>
        <p:nvSpPr>
          <p:cNvPr id="5" name="Footer Placeholder 4"/>
          <p:cNvSpPr>
            <a:spLocks noGrp="1"/>
          </p:cNvSpPr>
          <p:nvPr>
            <p:ph type="ftr" sz="quarter" idx="11"/>
          </p:nvPr>
        </p:nvSpPr>
        <p:spPr/>
        <p:txBody>
          <a:bodyPr/>
          <a:lstStyle/>
          <a:p>
            <a:r>
              <a:rPr lang="en-US" smtClean="0"/>
              <a:t>Microsoft Confidential</a:t>
            </a:r>
            <a:endParaRPr lang="en-US" dirty="0" smtClean="0"/>
          </a:p>
        </p:txBody>
      </p:sp>
      <p:sp>
        <p:nvSpPr>
          <p:cNvPr id="6" name="Slide Number Placeholder 5"/>
          <p:cNvSpPr>
            <a:spLocks noGrp="1"/>
          </p:cNvSpPr>
          <p:nvPr>
            <p:ph type="sldNum" sz="quarter" idx="12"/>
          </p:nvPr>
        </p:nvSpPr>
        <p:spPr/>
        <p:txBody>
          <a:bodyPr/>
          <a:lstStyle/>
          <a:p>
            <a:fld id="{2775DF8E-1151-4C45-8C93-3AB060627CA9}" type="slidenum">
              <a:rPr lang="en-US" smtClean="0"/>
              <a:pPr/>
              <a:t>‹#›</a:t>
            </a:fld>
            <a:endParaRPr lang="en-US"/>
          </a:p>
        </p:txBody>
      </p:sp>
      <p:pic>
        <p:nvPicPr>
          <p:cNvPr id="8" name="Picture 7"/>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3699016474"/>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5E91A7C-4EFF-433E-AB94-3AE3BC2A7670}" type="datetime1">
              <a:rPr lang="en-US" smtClean="0"/>
              <a:t>7/8/2014</a:t>
            </a:fld>
            <a:endParaRPr lang="en-US"/>
          </a:p>
        </p:txBody>
      </p:sp>
      <p:sp>
        <p:nvSpPr>
          <p:cNvPr id="4" name="Footer Placeholder 3"/>
          <p:cNvSpPr>
            <a:spLocks noGrp="1"/>
          </p:cNvSpPr>
          <p:nvPr>
            <p:ph type="ftr" sz="quarter" idx="11"/>
          </p:nvPr>
        </p:nvSpPr>
        <p:spPr/>
        <p:txBody>
          <a:body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p>
            <a:fld id="{2775DF8E-1151-4C45-8C93-3AB060627CA9}" type="slidenum">
              <a:rPr lang="en-US" smtClean="0"/>
              <a:pPr/>
              <a:t>‹#›</a:t>
            </a:fld>
            <a:endParaRPr lang="en-US"/>
          </a:p>
        </p:txBody>
      </p:sp>
      <p:sp>
        <p:nvSpPr>
          <p:cNvPr id="7" name="Title 1"/>
          <p:cNvSpPr>
            <a:spLocks noGrp="1"/>
          </p:cNvSpPr>
          <p:nvPr>
            <p:ph type="title"/>
          </p:nvPr>
        </p:nvSpPr>
        <p:spPr>
          <a:xfrm>
            <a:off x="274639" y="295274"/>
            <a:ext cx="11889564" cy="917575"/>
          </a:xfrm>
        </p:spPr>
        <p:txBody>
          <a:bodyPr/>
          <a:lstStyle/>
          <a:p>
            <a:r>
              <a:rPr lang="en-US" smtClean="0"/>
              <a:t>Click to edit Master title style</a:t>
            </a:r>
            <a:endParaRPr lang="en-US"/>
          </a:p>
        </p:txBody>
      </p:sp>
      <p:sp>
        <p:nvSpPr>
          <p:cNvPr id="8" name="Rectangle 7"/>
          <p:cNvSpPr/>
          <p:nvPr userDrawn="1"/>
        </p:nvSpPr>
        <p:spPr>
          <a:xfrm>
            <a:off x="274638" y="1593383"/>
            <a:ext cx="11887199" cy="4779341"/>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ln w="12700" cmpd="sng">
                <a:solidFill>
                  <a:schemeClr val="tx1"/>
                </a:solidFill>
              </a:ln>
              <a:solidFill>
                <a:schemeClr val="tx2"/>
              </a:solidFill>
            </a:endParaRPr>
          </a:p>
        </p:txBody>
      </p:sp>
      <p:sp>
        <p:nvSpPr>
          <p:cNvPr id="9" name="Text Placeholder 16"/>
          <p:cNvSpPr>
            <a:spLocks noGrp="1"/>
          </p:cNvSpPr>
          <p:nvPr>
            <p:ph type="body" sz="quarter" idx="21" hasCustomPrompt="1"/>
          </p:nvPr>
        </p:nvSpPr>
        <p:spPr>
          <a:xfrm>
            <a:off x="274638" y="1594504"/>
            <a:ext cx="11887199" cy="1726627"/>
          </a:xfrm>
        </p:spPr>
        <p:txBody>
          <a:bodyPr lIns="182880" tIns="182880" rIns="182880" bIns="182880"/>
          <a:lstStyle>
            <a:lvl1pPr marL="114290" indent="-114290">
              <a:lnSpc>
                <a:spcPct val="110000"/>
              </a:lnSpc>
              <a:buFont typeface="Lucida Grande"/>
              <a:buChar char=" "/>
              <a:defRPr sz="1400" baseline="0">
                <a:solidFill>
                  <a:schemeClr val="tx1"/>
                </a:solidFill>
                <a:latin typeface="Consolas"/>
                <a:cs typeface="Consolas"/>
              </a:defRPr>
            </a:lvl1pPr>
            <a:lvl2pPr marL="574627" indent="-114290">
              <a:lnSpc>
                <a:spcPct val="110000"/>
              </a:lnSpc>
              <a:buFont typeface="Lucida Grande"/>
              <a:buChar char=" "/>
              <a:defRPr sz="1400">
                <a:solidFill>
                  <a:schemeClr val="tx1"/>
                </a:solidFill>
                <a:latin typeface="Consolas"/>
              </a:defRPr>
            </a:lvl2pPr>
            <a:lvl3pPr marL="1028614" indent="-114290">
              <a:lnSpc>
                <a:spcPct val="110000"/>
              </a:lnSpc>
              <a:buFont typeface="Lucida Grande"/>
              <a:buChar char=" "/>
              <a:defRPr sz="1400" baseline="0">
                <a:solidFill>
                  <a:schemeClr val="tx1"/>
                </a:solidFill>
                <a:latin typeface="Consolas"/>
              </a:defRPr>
            </a:lvl3pPr>
            <a:lvl4pPr marL="1488951" indent="-114290">
              <a:lnSpc>
                <a:spcPct val="110000"/>
              </a:lnSpc>
              <a:buFont typeface="Lucida Grande"/>
              <a:buChar char=" "/>
              <a:defRPr sz="1400" baseline="0">
                <a:solidFill>
                  <a:schemeClr val="tx1"/>
                </a:solidFill>
                <a:latin typeface="Consolas"/>
              </a:defRPr>
            </a:lvl4pPr>
            <a:lvl5pPr marL="1942938" indent="-114290">
              <a:lnSpc>
                <a:spcPct val="110000"/>
              </a:lnSpc>
              <a:buFont typeface="Lucida Grande"/>
              <a:buChar char=" "/>
              <a:defRPr sz="1400" baseline="0">
                <a:solidFill>
                  <a:schemeClr val="tx1"/>
                </a:solidFill>
                <a:latin typeface="Consolas"/>
              </a:defRPr>
            </a:lvl5pPr>
          </a:lstStyle>
          <a:p>
            <a:pPr lvl="0"/>
            <a:r>
              <a:rPr lang="en-US" dirty="0" smtClean="0"/>
              <a:t>Code Snippet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2850260706"/>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App slide - tabl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sp>
        <p:nvSpPr>
          <p:cNvPr id="9" name="Rectangle 8"/>
          <p:cNvSpPr/>
          <p:nvPr userDrawn="1"/>
        </p:nvSpPr>
        <p:spPr>
          <a:xfrm>
            <a:off x="7474582" y="5035279"/>
            <a:ext cx="633016" cy="635189"/>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icture Placeholder 15"/>
          <p:cNvSpPr>
            <a:spLocks noGrp="1"/>
          </p:cNvSpPr>
          <p:nvPr>
            <p:ph type="pic" sz="quarter" idx="20"/>
          </p:nvPr>
        </p:nvSpPr>
        <p:spPr>
          <a:xfrm>
            <a:off x="7473963" y="5034752"/>
            <a:ext cx="633634" cy="635964"/>
          </a:xfrm>
          <a:prstGeom prst="rect">
            <a:avLst/>
          </a:prstGeom>
          <a:solidFill>
            <a:schemeClr val="accent1"/>
          </a:solidFill>
        </p:spPr>
        <p:txBody>
          <a:bodyPr wrap="none" lIns="0" tIns="0" rIns="0" bIns="0">
            <a:normAutofit/>
          </a:bodyPr>
          <a:lstStyle>
            <a:lvl1pPr marL="164592" indent="0">
              <a:spcBef>
                <a:spcPts val="0"/>
              </a:spcBef>
              <a:defRPr sz="800">
                <a:solidFill>
                  <a:schemeClr val="tx1">
                    <a:alpha val="0"/>
                  </a:schemeClr>
                </a:solidFill>
              </a:defRPr>
            </a:lvl1pPr>
          </a:lstStyle>
          <a:p>
            <a:r>
              <a:rPr lang="en-US" smtClean="0"/>
              <a:t>Click icon to add picture</a:t>
            </a:r>
            <a:endParaRPr lang="en-US" dirty="0"/>
          </a:p>
        </p:txBody>
      </p:sp>
      <p:sp>
        <p:nvSpPr>
          <p:cNvPr id="12" name="Picture Placeholder 15"/>
          <p:cNvSpPr>
            <a:spLocks noGrp="1"/>
          </p:cNvSpPr>
          <p:nvPr>
            <p:ph type="pic" sz="quarter" idx="24" hasCustomPrompt="1"/>
          </p:nvPr>
        </p:nvSpPr>
        <p:spPr>
          <a:xfrm>
            <a:off x="7473963" y="5034752"/>
            <a:ext cx="633634" cy="635964"/>
          </a:xfrm>
          <a:prstGeom prst="rect">
            <a:avLst/>
          </a:prstGeom>
          <a:solidFill>
            <a:schemeClr val="accent1"/>
          </a:solidFill>
        </p:spPr>
        <p:txBody>
          <a:bodyPr wrap="none" lIns="0" tIns="0" rIns="0" bIns="0" anchor="ctr" anchorCtr="0">
            <a:normAutofit/>
          </a:bodyPr>
          <a:lstStyle>
            <a:lvl1pPr marL="0" indent="0" algn="ctr">
              <a:spcBef>
                <a:spcPts val="0"/>
              </a:spcBef>
              <a:buNone/>
              <a:defRPr sz="800" baseline="0">
                <a:solidFill>
                  <a:srgbClr val="737373"/>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endParaRPr lang="en-US" dirty="0"/>
          </a:p>
        </p:txBody>
      </p:sp>
      <p:pic>
        <p:nvPicPr>
          <p:cNvPr id="13" name="Picture 12" descr="tablet.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53542" y="1789654"/>
            <a:ext cx="5008295" cy="3124200"/>
          </a:xfrm>
          <a:prstGeom prst="rect">
            <a:avLst/>
          </a:prstGeom>
        </p:spPr>
      </p:pic>
      <p:sp>
        <p:nvSpPr>
          <p:cNvPr id="14" name="Picture Placeholder 2"/>
          <p:cNvSpPr>
            <a:spLocks noGrp="1"/>
          </p:cNvSpPr>
          <p:nvPr>
            <p:ph type="pic" sz="quarter" idx="16" hasCustomPrompt="1"/>
          </p:nvPr>
        </p:nvSpPr>
        <p:spPr>
          <a:xfrm>
            <a:off x="7473963" y="2123278"/>
            <a:ext cx="4373621" cy="2437905"/>
          </a:xfrm>
          <a:prstGeom prst="rect">
            <a:avLst/>
          </a:prstGeom>
        </p:spPr>
        <p:txBody>
          <a:bodyPr anchor="ctr" anchorCtr="0">
            <a:normAutofit/>
          </a:bodyPr>
          <a:lstStyle>
            <a:lvl1pPr marL="0" indent="0" algn="ctr">
              <a:spcBef>
                <a:spcPts val="0"/>
              </a:spcBef>
              <a:spcAft>
                <a:spcPts val="0"/>
              </a:spcAft>
              <a:buFontTx/>
              <a:buNone/>
              <a:defRPr sz="1600" b="1" i="0" baseline="0">
                <a:solidFill>
                  <a:schemeClr val="bg1"/>
                </a:solidFill>
                <a:latin typeface="Segoe Pro Light"/>
              </a:defRPr>
            </a:lvl1pPr>
          </a:lstStyle>
          <a:p>
            <a:pPr algn="ctr"/>
            <a:r>
              <a:rPr lang="en-US" sz="1800" dirty="0" smtClean="0">
                <a:solidFill>
                  <a:schemeClr val="bg1"/>
                </a:solidFill>
                <a:latin typeface="Segoe Pro Light"/>
                <a:cs typeface="Segoe Pro Light"/>
              </a:rPr>
              <a:t>Click here to place</a:t>
            </a:r>
            <a:br>
              <a:rPr lang="en-US" sz="1800" dirty="0" smtClean="0">
                <a:solidFill>
                  <a:schemeClr val="bg1"/>
                </a:solidFill>
                <a:latin typeface="Segoe Pro Light"/>
                <a:cs typeface="Segoe Pro Light"/>
              </a:rPr>
            </a:br>
            <a:r>
              <a:rPr lang="en-US" sz="1800" dirty="0" smtClean="0">
                <a:solidFill>
                  <a:schemeClr val="bg1"/>
                </a:solidFill>
                <a:latin typeface="Segoe Pro Light"/>
                <a:cs typeface="Segoe Pro Light"/>
              </a:rPr>
              <a:t>screen shot</a:t>
            </a:r>
            <a:endParaRPr lang="en-US" dirty="0"/>
          </a:p>
        </p:txBody>
      </p:sp>
      <p:sp>
        <p:nvSpPr>
          <p:cNvPr id="15" name="Text Placeholder 5"/>
          <p:cNvSpPr>
            <a:spLocks noGrp="1"/>
          </p:cNvSpPr>
          <p:nvPr>
            <p:ph type="body" sz="quarter" idx="25" hasCustomPrompt="1"/>
          </p:nvPr>
        </p:nvSpPr>
        <p:spPr>
          <a:xfrm>
            <a:off x="8199437" y="5229453"/>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Bold"/>
              </a:defRPr>
            </a:lvl1pPr>
          </a:lstStyle>
          <a:p>
            <a:pPr lvl="0"/>
            <a:r>
              <a:rPr lang="en-US" dirty="0" smtClean="0"/>
              <a:t>Developer name</a:t>
            </a:r>
            <a:endParaRPr lang="en-US" dirty="0"/>
          </a:p>
        </p:txBody>
      </p:sp>
      <p:sp>
        <p:nvSpPr>
          <p:cNvPr id="16" name="Text Placeholder 5"/>
          <p:cNvSpPr>
            <a:spLocks noGrp="1"/>
          </p:cNvSpPr>
          <p:nvPr>
            <p:ph type="body" sz="quarter" idx="18" hasCustomPrompt="1"/>
          </p:nvPr>
        </p:nvSpPr>
        <p:spPr>
          <a:xfrm>
            <a:off x="8199437" y="5384237"/>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a:defRPr>
            </a:lvl1pPr>
          </a:lstStyle>
          <a:p>
            <a:pPr lvl="0"/>
            <a:r>
              <a:rPr lang="en-US" dirty="0" smtClean="0"/>
              <a:t>App name</a:t>
            </a:r>
            <a:endParaRPr lang="en-US" dirty="0"/>
          </a:p>
        </p:txBody>
      </p:sp>
      <p:sp>
        <p:nvSpPr>
          <p:cNvPr id="17"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9" name="Picture 18"/>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4164434678"/>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App slide - univers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sp>
        <p:nvSpPr>
          <p:cNvPr id="9" name="Rectangle 8"/>
          <p:cNvSpPr/>
          <p:nvPr userDrawn="1"/>
        </p:nvSpPr>
        <p:spPr>
          <a:xfrm>
            <a:off x="7474582" y="5035279"/>
            <a:ext cx="633016" cy="635189"/>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icture Placeholder 15"/>
          <p:cNvSpPr>
            <a:spLocks noGrp="1"/>
          </p:cNvSpPr>
          <p:nvPr>
            <p:ph type="pic" sz="quarter" idx="20"/>
          </p:nvPr>
        </p:nvSpPr>
        <p:spPr>
          <a:xfrm>
            <a:off x="7473963" y="5034752"/>
            <a:ext cx="633634" cy="635964"/>
          </a:xfrm>
          <a:prstGeom prst="rect">
            <a:avLst/>
          </a:prstGeom>
          <a:solidFill>
            <a:schemeClr val="accent1"/>
          </a:solidFill>
        </p:spPr>
        <p:txBody>
          <a:bodyPr wrap="none" lIns="0" tIns="0" rIns="0" bIns="0">
            <a:normAutofit/>
          </a:bodyPr>
          <a:lstStyle>
            <a:lvl1pPr marL="164592" indent="0">
              <a:spcBef>
                <a:spcPts val="0"/>
              </a:spcBef>
              <a:defRPr sz="800">
                <a:solidFill>
                  <a:schemeClr val="tx1">
                    <a:alpha val="0"/>
                  </a:schemeClr>
                </a:solidFill>
              </a:defRPr>
            </a:lvl1pPr>
          </a:lstStyle>
          <a:p>
            <a:r>
              <a:rPr lang="en-US" smtClean="0"/>
              <a:t>Click icon to add picture</a:t>
            </a:r>
            <a:endParaRPr lang="en-US" dirty="0"/>
          </a:p>
        </p:txBody>
      </p:sp>
      <p:sp>
        <p:nvSpPr>
          <p:cNvPr id="12" name="Picture Placeholder 15"/>
          <p:cNvSpPr>
            <a:spLocks noGrp="1"/>
          </p:cNvSpPr>
          <p:nvPr>
            <p:ph type="pic" sz="quarter" idx="24" hasCustomPrompt="1"/>
          </p:nvPr>
        </p:nvSpPr>
        <p:spPr>
          <a:xfrm>
            <a:off x="7473963" y="5034752"/>
            <a:ext cx="633634" cy="635964"/>
          </a:xfrm>
          <a:prstGeom prst="rect">
            <a:avLst/>
          </a:prstGeom>
          <a:solidFill>
            <a:schemeClr val="accent1"/>
          </a:solidFill>
        </p:spPr>
        <p:txBody>
          <a:bodyPr wrap="none" lIns="0" tIns="0" rIns="0" bIns="0" anchor="ctr" anchorCtr="0">
            <a:normAutofit/>
          </a:bodyPr>
          <a:lstStyle>
            <a:lvl1pPr marL="0" indent="0" algn="ctr">
              <a:spcBef>
                <a:spcPts val="0"/>
              </a:spcBef>
              <a:buNone/>
              <a:defRPr sz="800" baseline="0">
                <a:solidFill>
                  <a:srgbClr val="737373"/>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endParaRPr lang="en-US" dirty="0"/>
          </a:p>
        </p:txBody>
      </p:sp>
      <p:pic>
        <p:nvPicPr>
          <p:cNvPr id="13" name="Picture 12" descr="tablet.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53542" y="1789654"/>
            <a:ext cx="5008295" cy="3124200"/>
          </a:xfrm>
          <a:prstGeom prst="rect">
            <a:avLst/>
          </a:prstGeom>
        </p:spPr>
      </p:pic>
      <p:sp>
        <p:nvSpPr>
          <p:cNvPr id="14" name="Picture Placeholder 2"/>
          <p:cNvSpPr>
            <a:spLocks noGrp="1"/>
          </p:cNvSpPr>
          <p:nvPr>
            <p:ph type="pic" sz="quarter" idx="16" hasCustomPrompt="1"/>
          </p:nvPr>
        </p:nvSpPr>
        <p:spPr>
          <a:xfrm>
            <a:off x="7473963" y="2123278"/>
            <a:ext cx="4373621" cy="2437905"/>
          </a:xfrm>
          <a:prstGeom prst="rect">
            <a:avLst/>
          </a:prstGeom>
        </p:spPr>
        <p:txBody>
          <a:bodyPr anchor="ctr" anchorCtr="0">
            <a:normAutofit/>
          </a:bodyPr>
          <a:lstStyle>
            <a:lvl1pPr marL="0" indent="0" algn="ctr">
              <a:spcBef>
                <a:spcPts val="0"/>
              </a:spcBef>
              <a:spcAft>
                <a:spcPts val="0"/>
              </a:spcAft>
              <a:buFontTx/>
              <a:buNone/>
              <a:defRPr sz="1600" b="1" i="0" baseline="0">
                <a:solidFill>
                  <a:schemeClr val="bg1"/>
                </a:solidFill>
                <a:latin typeface="Segoe Pro Light"/>
              </a:defRPr>
            </a:lvl1pPr>
          </a:lstStyle>
          <a:p>
            <a:pPr algn="ctr"/>
            <a:r>
              <a:rPr lang="en-US" sz="1800" dirty="0" smtClean="0">
                <a:solidFill>
                  <a:schemeClr val="bg1"/>
                </a:solidFill>
                <a:latin typeface="Segoe Pro Light"/>
                <a:cs typeface="Segoe Pro Light"/>
              </a:rPr>
              <a:t>Click here to place</a:t>
            </a:r>
            <a:br>
              <a:rPr lang="en-US" sz="1800" dirty="0" smtClean="0">
                <a:solidFill>
                  <a:schemeClr val="bg1"/>
                </a:solidFill>
                <a:latin typeface="Segoe Pro Light"/>
                <a:cs typeface="Segoe Pro Light"/>
              </a:rPr>
            </a:br>
            <a:r>
              <a:rPr lang="en-US" sz="1800" dirty="0" smtClean="0">
                <a:solidFill>
                  <a:schemeClr val="bg1"/>
                </a:solidFill>
                <a:latin typeface="Segoe Pro Light"/>
                <a:cs typeface="Segoe Pro Light"/>
              </a:rPr>
              <a:t>screen shot</a:t>
            </a:r>
            <a:endParaRPr lang="en-US" dirty="0"/>
          </a:p>
        </p:txBody>
      </p:sp>
      <p:sp>
        <p:nvSpPr>
          <p:cNvPr id="15" name="Text Placeholder 5"/>
          <p:cNvSpPr>
            <a:spLocks noGrp="1"/>
          </p:cNvSpPr>
          <p:nvPr>
            <p:ph type="body" sz="quarter" idx="25" hasCustomPrompt="1"/>
          </p:nvPr>
        </p:nvSpPr>
        <p:spPr>
          <a:xfrm>
            <a:off x="8199437" y="5229453"/>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Bold"/>
              </a:defRPr>
            </a:lvl1pPr>
          </a:lstStyle>
          <a:p>
            <a:pPr lvl="0"/>
            <a:r>
              <a:rPr lang="en-US" dirty="0" smtClean="0"/>
              <a:t>Developer name</a:t>
            </a:r>
            <a:endParaRPr lang="en-US" dirty="0"/>
          </a:p>
        </p:txBody>
      </p:sp>
      <p:sp>
        <p:nvSpPr>
          <p:cNvPr id="16" name="Text Placeholder 5"/>
          <p:cNvSpPr>
            <a:spLocks noGrp="1"/>
          </p:cNvSpPr>
          <p:nvPr>
            <p:ph type="body" sz="quarter" idx="18" hasCustomPrompt="1"/>
          </p:nvPr>
        </p:nvSpPr>
        <p:spPr>
          <a:xfrm>
            <a:off x="8199437" y="5384237"/>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a:defRPr>
            </a:lvl1pPr>
          </a:lstStyle>
          <a:p>
            <a:pPr lvl="0"/>
            <a:r>
              <a:rPr lang="en-US" dirty="0" smtClean="0"/>
              <a:t>App name</a:t>
            </a:r>
            <a:endParaRPr lang="en-US" dirty="0"/>
          </a:p>
        </p:txBody>
      </p:sp>
      <p:pic>
        <p:nvPicPr>
          <p:cNvPr id="17" name="Picture 16" descr="phone.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52036" y="2963862"/>
            <a:ext cx="2381249" cy="3810000"/>
          </a:xfrm>
          <a:prstGeom prst="rect">
            <a:avLst/>
          </a:prstGeom>
        </p:spPr>
      </p:pic>
      <p:sp>
        <p:nvSpPr>
          <p:cNvPr id="18" name="Picture Placeholder 2"/>
          <p:cNvSpPr>
            <a:spLocks noGrp="1"/>
          </p:cNvSpPr>
          <p:nvPr>
            <p:ph type="pic" sz="quarter" idx="23" hasCustomPrompt="1"/>
          </p:nvPr>
        </p:nvSpPr>
        <p:spPr>
          <a:xfrm>
            <a:off x="10453708" y="3709544"/>
            <a:ext cx="1359702" cy="2149918"/>
          </a:xfrm>
          <a:prstGeom prst="rect">
            <a:avLst/>
          </a:prstGeom>
        </p:spPr>
        <p:txBody>
          <a:bodyPr anchor="ctr" anchorCtr="0">
            <a:normAutofit/>
          </a:bodyPr>
          <a:lstStyle>
            <a:lvl1pPr marL="0" indent="0" algn="ctr">
              <a:spcBef>
                <a:spcPts val="0"/>
              </a:spcBef>
              <a:spcAft>
                <a:spcPts val="264"/>
              </a:spcAft>
              <a:buFontTx/>
              <a:buNone/>
              <a:defRPr sz="1200" b="1" i="0" baseline="0">
                <a:solidFill>
                  <a:schemeClr val="bg1"/>
                </a:solidFill>
                <a:latin typeface="Segoe Pro Light"/>
              </a:defRPr>
            </a:lvl1pPr>
          </a:lstStyle>
          <a:p>
            <a:r>
              <a:rPr lang="en-US" dirty="0" smtClean="0"/>
              <a:t>Click here</a:t>
            </a:r>
            <a:br>
              <a:rPr lang="en-US" dirty="0" smtClean="0"/>
            </a:br>
            <a:r>
              <a:rPr lang="en-US" dirty="0" smtClean="0"/>
              <a:t>to place</a:t>
            </a:r>
            <a:br>
              <a:rPr lang="en-US" dirty="0" smtClean="0"/>
            </a:br>
            <a:r>
              <a:rPr lang="en-US" dirty="0" smtClean="0"/>
              <a:t>screen shot</a:t>
            </a:r>
          </a:p>
        </p:txBody>
      </p:sp>
      <p:sp>
        <p:nvSpPr>
          <p:cNvPr id="19"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21" name="Picture 20"/>
          <p:cNvPicPr>
            <a:picLocks noChangeAspect="1"/>
          </p:cNvPicPr>
          <p:nvPr userDrawn="1"/>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40786033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3" name="Date Placeholder 2"/>
          <p:cNvSpPr>
            <a:spLocks noGrp="1"/>
          </p:cNvSpPr>
          <p:nvPr>
            <p:ph type="dt" sz="half" idx="10"/>
          </p:nvPr>
        </p:nvSpPr>
        <p:spPr/>
        <p:txBody>
          <a:bodyPr/>
          <a:lstStyle/>
          <a:p>
            <a:fld id="{D1C5881F-36F0-40BB-A3FF-60E6F140E7D4}" type="datetime1">
              <a:rPr lang="en-US" smtClean="0"/>
              <a:t>7/8/2014</a:t>
            </a:fld>
            <a:endParaRPr lang="en-US"/>
          </a:p>
        </p:txBody>
      </p:sp>
      <p:sp>
        <p:nvSpPr>
          <p:cNvPr id="5" name="Footer Placeholder 4"/>
          <p:cNvSpPr>
            <a:spLocks noGrp="1"/>
          </p:cNvSpPr>
          <p:nvPr>
            <p:ph type="ftr" sz="quarter" idx="11"/>
          </p:nvPr>
        </p:nvSpPr>
        <p:spPr/>
        <p:txBody>
          <a:bodyPr/>
          <a:lstStyle/>
          <a:p>
            <a:r>
              <a:rPr lang="en-US" smtClean="0"/>
              <a:t>Microsoft Confidential</a:t>
            </a:r>
            <a:endParaRPr lang="en-US" dirty="0" smtClean="0"/>
          </a:p>
        </p:txBody>
      </p:sp>
      <p:sp>
        <p:nvSpPr>
          <p:cNvPr id="6" name="Slide Number Placeholder 5"/>
          <p:cNvSpPr>
            <a:spLocks noGrp="1"/>
          </p:cNvSpPr>
          <p:nvPr>
            <p:ph type="sldNum" sz="quarter" idx="12"/>
          </p:nvPr>
        </p:nvSpPr>
        <p:spPr/>
        <p:txBody>
          <a:bodyPr/>
          <a:lstStyle/>
          <a:p>
            <a:fld id="{2775DF8E-1151-4C45-8C93-3AB060627CA9}" type="slidenum">
              <a:rPr lang="en-US" smtClean="0"/>
              <a:pPr/>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24" y="6365516"/>
            <a:ext cx="1377619" cy="466344"/>
          </a:xfrm>
          <a:prstGeom prst="rect">
            <a:avLst/>
          </a:prstGeom>
        </p:spPr>
      </p:pic>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_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sp>
        <p:nvSpPr>
          <p:cNvPr id="9" name="Rectangle 8"/>
          <p:cNvSpPr/>
          <p:nvPr userDrawn="1"/>
        </p:nvSpPr>
        <p:spPr>
          <a:xfrm>
            <a:off x="9876456" y="4488389"/>
            <a:ext cx="633016" cy="635189"/>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icture Placeholder 15"/>
          <p:cNvSpPr>
            <a:spLocks noGrp="1"/>
          </p:cNvSpPr>
          <p:nvPr>
            <p:ph type="pic" sz="quarter" idx="20"/>
          </p:nvPr>
        </p:nvSpPr>
        <p:spPr>
          <a:xfrm>
            <a:off x="9875837" y="4487862"/>
            <a:ext cx="633634" cy="635964"/>
          </a:xfrm>
          <a:prstGeom prst="rect">
            <a:avLst/>
          </a:prstGeom>
          <a:solidFill>
            <a:schemeClr val="accent1"/>
          </a:solidFill>
        </p:spPr>
        <p:txBody>
          <a:bodyPr wrap="none" lIns="0" tIns="0" rIns="0" bIns="0">
            <a:normAutofit/>
          </a:bodyPr>
          <a:lstStyle>
            <a:lvl1pPr marL="164592" indent="0">
              <a:spcBef>
                <a:spcPts val="0"/>
              </a:spcBef>
              <a:defRPr sz="800">
                <a:solidFill>
                  <a:schemeClr val="tx1">
                    <a:alpha val="0"/>
                  </a:schemeClr>
                </a:solidFill>
              </a:defRPr>
            </a:lvl1pPr>
          </a:lstStyle>
          <a:p>
            <a:r>
              <a:rPr lang="en-US" smtClean="0"/>
              <a:t>Click icon to add picture</a:t>
            </a:r>
            <a:endParaRPr lang="en-US" dirty="0"/>
          </a:p>
        </p:txBody>
      </p:sp>
      <p:sp>
        <p:nvSpPr>
          <p:cNvPr id="12" name="Picture Placeholder 15"/>
          <p:cNvSpPr>
            <a:spLocks noGrp="1"/>
          </p:cNvSpPr>
          <p:nvPr>
            <p:ph type="pic" sz="quarter" idx="24" hasCustomPrompt="1"/>
          </p:nvPr>
        </p:nvSpPr>
        <p:spPr>
          <a:xfrm>
            <a:off x="9875837" y="4487862"/>
            <a:ext cx="633634" cy="635964"/>
          </a:xfrm>
          <a:prstGeom prst="rect">
            <a:avLst/>
          </a:prstGeom>
          <a:solidFill>
            <a:schemeClr val="accent1"/>
          </a:solidFill>
        </p:spPr>
        <p:txBody>
          <a:bodyPr wrap="none" lIns="0" tIns="0" rIns="0" bIns="0" anchor="ctr" anchorCtr="0">
            <a:normAutofit/>
          </a:bodyPr>
          <a:lstStyle>
            <a:lvl1pPr marL="0" indent="0" algn="ctr">
              <a:spcBef>
                <a:spcPts val="0"/>
              </a:spcBef>
              <a:buNone/>
              <a:defRPr sz="800" baseline="0">
                <a:solidFill>
                  <a:srgbClr val="737373"/>
                </a:solidFill>
                <a:latin typeface="Segoe Pro Light"/>
              </a:defRPr>
            </a:lvl1pPr>
          </a:lstStyle>
          <a:p>
            <a:r>
              <a:rPr lang="en-US" dirty="0" smtClean="0"/>
              <a:t>Click</a:t>
            </a:r>
            <a:br>
              <a:rPr lang="en-US" dirty="0" smtClean="0"/>
            </a:br>
            <a:r>
              <a:rPr lang="en-US" dirty="0" smtClean="0"/>
              <a:t>here to</a:t>
            </a:r>
            <a:br>
              <a:rPr lang="en-US" dirty="0" smtClean="0"/>
            </a:br>
            <a:r>
              <a:rPr lang="en-US" dirty="0" smtClean="0"/>
              <a:t>add tile</a:t>
            </a:r>
            <a:endParaRPr lang="en-US" dirty="0"/>
          </a:p>
        </p:txBody>
      </p:sp>
      <p:sp>
        <p:nvSpPr>
          <p:cNvPr id="15" name="Text Placeholder 5"/>
          <p:cNvSpPr>
            <a:spLocks noGrp="1"/>
          </p:cNvSpPr>
          <p:nvPr>
            <p:ph type="body" sz="quarter" idx="25" hasCustomPrompt="1"/>
          </p:nvPr>
        </p:nvSpPr>
        <p:spPr>
          <a:xfrm>
            <a:off x="10601311" y="4682563"/>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Bold"/>
              </a:defRPr>
            </a:lvl1pPr>
          </a:lstStyle>
          <a:p>
            <a:pPr lvl="0"/>
            <a:r>
              <a:rPr lang="en-US" dirty="0" smtClean="0"/>
              <a:t>Developer name</a:t>
            </a:r>
            <a:endParaRPr lang="en-US" dirty="0"/>
          </a:p>
        </p:txBody>
      </p:sp>
      <p:sp>
        <p:nvSpPr>
          <p:cNvPr id="16" name="Text Placeholder 5"/>
          <p:cNvSpPr>
            <a:spLocks noGrp="1"/>
          </p:cNvSpPr>
          <p:nvPr>
            <p:ph type="body" sz="quarter" idx="18" hasCustomPrompt="1"/>
          </p:nvPr>
        </p:nvSpPr>
        <p:spPr>
          <a:xfrm>
            <a:off x="10601311" y="4837347"/>
            <a:ext cx="1447800" cy="286231"/>
          </a:xfrm>
          <a:prstGeom prst="rect">
            <a:avLst/>
          </a:prstGeom>
        </p:spPr>
        <p:txBody>
          <a:bodyPr lIns="0" tIns="0" rIns="0" bIns="0">
            <a:noAutofit/>
          </a:bodyPr>
          <a:lstStyle>
            <a:lvl1pPr marL="0" indent="0">
              <a:spcBef>
                <a:spcPts val="0"/>
              </a:spcBef>
              <a:buFontTx/>
              <a:buNone/>
              <a:defRPr sz="1100" baseline="0">
                <a:solidFill>
                  <a:srgbClr val="737373"/>
                </a:solidFill>
                <a:latin typeface="Segoe UI"/>
              </a:defRPr>
            </a:lvl1pPr>
          </a:lstStyle>
          <a:p>
            <a:pPr lvl="0"/>
            <a:r>
              <a:rPr lang="en-US" dirty="0" smtClean="0"/>
              <a:t>App name</a:t>
            </a:r>
            <a:endParaRPr lang="en-US" dirty="0"/>
          </a:p>
        </p:txBody>
      </p:sp>
      <p:pic>
        <p:nvPicPr>
          <p:cNvPr id="17" name="Picture 16" descr="phon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1637" y="677862"/>
            <a:ext cx="3397272" cy="5435637"/>
          </a:xfrm>
          <a:prstGeom prst="rect">
            <a:avLst/>
          </a:prstGeom>
        </p:spPr>
      </p:pic>
      <p:sp>
        <p:nvSpPr>
          <p:cNvPr id="18" name="Picture Placeholder 2"/>
          <p:cNvSpPr>
            <a:spLocks noGrp="1"/>
          </p:cNvSpPr>
          <p:nvPr>
            <p:ph type="pic" sz="quarter" idx="23" hasCustomPrompt="1"/>
          </p:nvPr>
        </p:nvSpPr>
        <p:spPr>
          <a:xfrm>
            <a:off x="7449197" y="1738606"/>
            <a:ext cx="1939855" cy="3067238"/>
          </a:xfrm>
          <a:prstGeom prst="rect">
            <a:avLst/>
          </a:prstGeom>
        </p:spPr>
        <p:txBody>
          <a:bodyPr anchor="ctr" anchorCtr="0">
            <a:normAutofit/>
          </a:bodyPr>
          <a:lstStyle>
            <a:lvl1pPr marL="0" indent="0" algn="ctr">
              <a:spcBef>
                <a:spcPts val="0"/>
              </a:spcBef>
              <a:spcAft>
                <a:spcPts val="264"/>
              </a:spcAft>
              <a:buFontTx/>
              <a:buNone/>
              <a:defRPr sz="1200" b="1" i="0" baseline="0">
                <a:solidFill>
                  <a:schemeClr val="bg1"/>
                </a:solidFill>
                <a:latin typeface="Segoe Pro Light"/>
              </a:defRPr>
            </a:lvl1pPr>
          </a:lstStyle>
          <a:p>
            <a:r>
              <a:rPr lang="en-US" dirty="0" smtClean="0"/>
              <a:t>Click here</a:t>
            </a:r>
            <a:br>
              <a:rPr lang="en-US" dirty="0" smtClean="0"/>
            </a:br>
            <a:r>
              <a:rPr lang="en-US" dirty="0" smtClean="0"/>
              <a:t>to place</a:t>
            </a:r>
            <a:br>
              <a:rPr lang="en-US" dirty="0" smtClean="0"/>
            </a:br>
            <a:r>
              <a:rPr lang="en-US" dirty="0" smtClean="0"/>
              <a:t>screen shot</a:t>
            </a:r>
          </a:p>
        </p:txBody>
      </p:sp>
      <p:pic>
        <p:nvPicPr>
          <p:cNvPr id="20" name="Picture 19"/>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4009630289"/>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pp slide - pho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8"/>
            <a:ext cx="6722156" cy="190205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2"/>
          </p:nvPr>
        </p:nvSpPr>
        <p:spPr/>
        <p:txBody>
          <a:bodyPr/>
          <a:lstStyle/>
          <a:p>
            <a:fld id="{D2467E7F-CF77-45C3-A44E-ED167671D9A0}" type="datetime1">
              <a:rPr lang="en-US" smtClean="0"/>
              <a:t>7/8/2014</a:t>
            </a:fld>
            <a:endParaRPr lang="en-US"/>
          </a:p>
        </p:txBody>
      </p:sp>
      <p:sp>
        <p:nvSpPr>
          <p:cNvPr id="7" name="Footer Placeholder 6"/>
          <p:cNvSpPr>
            <a:spLocks noGrp="1"/>
          </p:cNvSpPr>
          <p:nvPr>
            <p:ph type="ftr" sz="quarter" idx="13"/>
          </p:nvPr>
        </p:nvSpPr>
        <p:spPr/>
        <p:txBody>
          <a:bodyPr/>
          <a:lstStyle/>
          <a:p>
            <a:r>
              <a:rPr lang="en-US" smtClean="0"/>
              <a:t>Microsoft Confidential</a:t>
            </a:r>
            <a:endParaRPr lang="en-US" dirty="0" smtClean="0"/>
          </a:p>
        </p:txBody>
      </p:sp>
      <p:sp>
        <p:nvSpPr>
          <p:cNvPr id="8" name="Slide Number Placeholder 7"/>
          <p:cNvSpPr>
            <a:spLocks noGrp="1"/>
          </p:cNvSpPr>
          <p:nvPr>
            <p:ph type="sldNum" sz="quarter" idx="14"/>
          </p:nvPr>
        </p:nvSpPr>
        <p:spPr/>
        <p:txBody>
          <a:bodyPr/>
          <a:lstStyle/>
          <a:p>
            <a:fld id="{2775DF8E-1151-4C45-8C93-3AB060627CA9}" type="slidenum">
              <a:rPr lang="en-US" smtClean="0"/>
              <a:pPr/>
              <a:t>‹#›</a:t>
            </a:fld>
            <a:endParaRPr lang="en-US"/>
          </a:p>
        </p:txBody>
      </p:sp>
      <p:pic>
        <p:nvPicPr>
          <p:cNvPr id="19" name="Picture 18"/>
          <p:cNvPicPr>
            <a:picLocks noChangeAspect="1"/>
          </p:cNvPicPr>
          <p:nvPr userDrawn="1"/>
        </p:nvPicPr>
        <p:blipFill rotWithShape="1">
          <a:blip r:embed="rId2" cstate="print">
            <a:extLst>
              <a:ext uri="{28A0092B-C50C-407E-A947-70E740481C1C}">
                <a14:useLocalDpi xmlns:a14="http://schemas.microsoft.com/office/drawing/2010/main" val="0"/>
              </a:ext>
            </a:extLst>
          </a:blip>
          <a:srcRect l="11773" t="6559" r="8403" b="5475"/>
          <a:stretch/>
        </p:blipFill>
        <p:spPr>
          <a:xfrm>
            <a:off x="9418637" y="1283129"/>
            <a:ext cx="2895600" cy="5105400"/>
          </a:xfrm>
          <a:prstGeom prst="rect">
            <a:avLst/>
          </a:prstGeom>
        </p:spPr>
      </p:pic>
      <p:sp>
        <p:nvSpPr>
          <p:cNvPr id="20" name="Picture Placeholder 9"/>
          <p:cNvSpPr>
            <a:spLocks noGrp="1"/>
          </p:cNvSpPr>
          <p:nvPr>
            <p:ph type="pic" sz="quarter" idx="24" hasCustomPrompt="1"/>
          </p:nvPr>
        </p:nvSpPr>
        <p:spPr>
          <a:xfrm>
            <a:off x="9723437" y="1820862"/>
            <a:ext cx="2216767" cy="3651999"/>
          </a:xfrm>
          <a:solidFill>
            <a:schemeClr val="bg2"/>
          </a:solidFill>
        </p:spPr>
        <p:txBody>
          <a:bodyPr anchor="ctr" anchorCtr="0">
            <a:normAutofit/>
          </a:bodyPr>
          <a:lstStyle>
            <a:lvl1pPr marL="0" indent="0" algn="ctr">
              <a:lnSpc>
                <a:spcPct val="100000"/>
              </a:lnSpc>
              <a:buNone/>
              <a:defRPr sz="1400" baseline="0"/>
            </a:lvl1pPr>
          </a:lstStyle>
          <a:p>
            <a:r>
              <a:rPr lang="en-US" dirty="0" smtClean="0"/>
              <a:t>Click to place </a:t>
            </a:r>
            <a:br>
              <a:rPr lang="en-US" dirty="0" smtClean="0"/>
            </a:br>
            <a:r>
              <a:rPr lang="en-US" dirty="0" smtClean="0"/>
              <a:t>screen shot</a:t>
            </a:r>
            <a:endParaRPr lang="en-US" dirty="0"/>
          </a:p>
        </p:txBody>
      </p:sp>
      <p:pic>
        <p:nvPicPr>
          <p:cNvPr id="10" name="Picture 9"/>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4424" y="6385524"/>
            <a:ext cx="1377619" cy="466344"/>
          </a:xfrm>
          <a:prstGeom prst="rect">
            <a:avLst/>
          </a:prstGeom>
        </p:spPr>
      </p:pic>
    </p:spTree>
    <p:extLst>
      <p:ext uri="{BB962C8B-B14F-4D97-AF65-F5344CB8AC3E}">
        <p14:creationId xmlns:p14="http://schemas.microsoft.com/office/powerpoint/2010/main" val="4043647757"/>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5E91A7C-4EFF-433E-AB94-3AE3BC2A7670}" type="datetime1">
              <a:rPr lang="en-US" smtClean="0"/>
              <a:t>7/8/2014</a:t>
            </a:fld>
            <a:endParaRPr lang="en-US"/>
          </a:p>
        </p:txBody>
      </p:sp>
      <p:sp>
        <p:nvSpPr>
          <p:cNvPr id="4" name="Footer Placeholder 3"/>
          <p:cNvSpPr>
            <a:spLocks noGrp="1"/>
          </p:cNvSpPr>
          <p:nvPr>
            <p:ph type="ftr" sz="quarter" idx="11"/>
          </p:nvPr>
        </p:nvSpPr>
        <p:spPr/>
        <p:txBody>
          <a:body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p>
            <a:fld id="{2775DF8E-1151-4C45-8C93-3AB060627CA9}" type="slidenum">
              <a:rPr lang="en-US" smtClean="0"/>
              <a:pPr/>
              <a:t>‹#›</a:t>
            </a:fld>
            <a:endParaRPr lang="en-US"/>
          </a:p>
        </p:txBody>
      </p:sp>
    </p:spTree>
    <p:extLst>
      <p:ext uri="{BB962C8B-B14F-4D97-AF65-F5344CB8AC3E}">
        <p14:creationId xmlns:p14="http://schemas.microsoft.com/office/powerpoint/2010/main" val="2143576019"/>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2">
                    <a:lumMod val="40000"/>
                    <a:lumOff val="60000"/>
                  </a:schemeClr>
                </a:solidFill>
              </a:defRPr>
            </a:lvl1pPr>
          </a:lstStyle>
          <a:p>
            <a:fld id="{D25CC566-6E14-4F8A-BF5C-3220498B48A3}" type="datetime1">
              <a:rPr lang="en-US" smtClean="0"/>
              <a:pPr/>
              <a:t>7/8/2014</a:t>
            </a:fld>
            <a:endParaRPr lang="en-US"/>
          </a:p>
        </p:txBody>
      </p:sp>
      <p:sp>
        <p:nvSpPr>
          <p:cNvPr id="3" name="Footer Placeholder 2"/>
          <p:cNvSpPr>
            <a:spLocks noGrp="1"/>
          </p:cNvSpPr>
          <p:nvPr>
            <p:ph type="ftr" sz="quarter" idx="11"/>
          </p:nvPr>
        </p:nvSpPr>
        <p:spPr/>
        <p:txBody>
          <a:bodyPr/>
          <a:lstStyle>
            <a:lvl1pPr>
              <a:defRPr>
                <a:solidFill>
                  <a:schemeClr val="bg2">
                    <a:lumMod val="40000"/>
                    <a:lumOff val="60000"/>
                  </a:schemeClr>
                </a:solidFill>
              </a:defRPr>
            </a:lvl1pPr>
          </a:lstStyle>
          <a:p>
            <a:r>
              <a:rPr lang="en-US" smtClean="0"/>
              <a:t>Microsoft Confidential</a:t>
            </a:r>
            <a:endParaRPr lang="en-US" dirty="0" smtClean="0"/>
          </a:p>
        </p:txBody>
      </p:sp>
      <p:sp>
        <p:nvSpPr>
          <p:cNvPr id="4" name="Slide Number Placeholder 3"/>
          <p:cNvSpPr>
            <a:spLocks noGrp="1"/>
          </p:cNvSpPr>
          <p:nvPr>
            <p:ph type="sldNum" sz="quarter" idx="12"/>
          </p:nvPr>
        </p:nvSpPr>
        <p:spPr/>
        <p:txBody>
          <a:bodyPr/>
          <a:lstStyle>
            <a:lvl1pPr>
              <a:defRPr>
                <a:solidFill>
                  <a:schemeClr val="bg2">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29383133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accent2">
                    <a:lumMod val="40000"/>
                    <a:lumOff val="60000"/>
                  </a:schemeClr>
                </a:solidFill>
              </a:defRPr>
            </a:lvl1pPr>
          </a:lstStyle>
          <a:p>
            <a:fld id="{E5FDCD9F-8EFD-42A8-BAD9-E43A885E7FD7}" type="datetime1">
              <a:rPr lang="en-US" smtClean="0"/>
              <a:pPr/>
              <a:t>7/8/2014</a:t>
            </a:fld>
            <a:endParaRPr lang="en-US"/>
          </a:p>
        </p:txBody>
      </p:sp>
      <p:sp>
        <p:nvSpPr>
          <p:cNvPr id="3" name="Footer Placeholder 2"/>
          <p:cNvSpPr>
            <a:spLocks noGrp="1"/>
          </p:cNvSpPr>
          <p:nvPr>
            <p:ph type="ftr" sz="quarter" idx="11"/>
          </p:nvPr>
        </p:nvSpPr>
        <p:spPr/>
        <p:txBody>
          <a:bodyPr/>
          <a:lstStyle>
            <a:lvl1pPr>
              <a:defRPr>
                <a:solidFill>
                  <a:schemeClr val="accent2">
                    <a:lumMod val="40000"/>
                    <a:lumOff val="60000"/>
                  </a:schemeClr>
                </a:solidFill>
              </a:defRPr>
            </a:lvl1pPr>
          </a:lstStyle>
          <a:p>
            <a:r>
              <a:rPr lang="en-US" smtClean="0"/>
              <a:t>Microsoft Confidential</a:t>
            </a:r>
            <a:endParaRPr lang="en-US" dirty="0" smtClean="0"/>
          </a:p>
        </p:txBody>
      </p:sp>
      <p:sp>
        <p:nvSpPr>
          <p:cNvPr id="4" name="Slide Number Placeholder 3"/>
          <p:cNvSpPr>
            <a:spLocks noGrp="1"/>
          </p:cNvSpPr>
          <p:nvPr>
            <p:ph type="sldNum" sz="quarter" idx="12"/>
          </p:nvPr>
        </p:nvSpPr>
        <p:spPr/>
        <p:txBody>
          <a:bodyPr/>
          <a:lstStyle>
            <a:lvl1pPr>
              <a:defRPr>
                <a:solidFill>
                  <a:schemeClr val="accent2">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30655943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accent3">
                    <a:lumMod val="40000"/>
                    <a:lumOff val="60000"/>
                  </a:schemeClr>
                </a:solidFill>
              </a:defRPr>
            </a:lvl1pPr>
          </a:lstStyle>
          <a:p>
            <a:fld id="{6AD12051-B456-4405-8380-C3FD2EE5DFA6}" type="datetime1">
              <a:rPr lang="en-US" smtClean="0"/>
              <a:pPr/>
              <a:t>7/8/2014</a:t>
            </a:fld>
            <a:endParaRPr lang="en-US"/>
          </a:p>
        </p:txBody>
      </p:sp>
      <p:sp>
        <p:nvSpPr>
          <p:cNvPr id="3" name="Footer Placeholder 2"/>
          <p:cNvSpPr>
            <a:spLocks noGrp="1"/>
          </p:cNvSpPr>
          <p:nvPr>
            <p:ph type="ftr" sz="quarter" idx="11"/>
          </p:nvPr>
        </p:nvSpPr>
        <p:spPr/>
        <p:txBody>
          <a:bodyPr/>
          <a:lstStyle>
            <a:lvl1pPr>
              <a:defRPr>
                <a:solidFill>
                  <a:schemeClr val="accent3">
                    <a:lumMod val="40000"/>
                    <a:lumOff val="60000"/>
                  </a:schemeClr>
                </a:solidFill>
              </a:defRPr>
            </a:lvl1pPr>
          </a:lstStyle>
          <a:p>
            <a:r>
              <a:rPr lang="en-US" smtClean="0"/>
              <a:t>Microsoft Confidential</a:t>
            </a:r>
            <a:endParaRPr lang="en-US" dirty="0" smtClean="0"/>
          </a:p>
        </p:txBody>
      </p:sp>
      <p:sp>
        <p:nvSpPr>
          <p:cNvPr id="4" name="Slide Number Placeholder 3"/>
          <p:cNvSpPr>
            <a:spLocks noGrp="1"/>
          </p:cNvSpPr>
          <p:nvPr>
            <p:ph type="sldNum" sz="quarter" idx="12"/>
          </p:nvPr>
        </p:nvSpPr>
        <p:spPr/>
        <p:txBody>
          <a:bodyPr/>
          <a:lstStyle>
            <a:lvl1pPr>
              <a:defRPr>
                <a:solidFill>
                  <a:schemeClr val="accent3">
                    <a:lumMod val="40000"/>
                    <a:lumOff val="60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15386524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5" name="Date Placeholder 3"/>
          <p:cNvSpPr>
            <a:spLocks noGrp="1"/>
          </p:cNvSpPr>
          <p:nvPr>
            <p:ph type="dt" sz="half" idx="12"/>
          </p:nvPr>
        </p:nvSpPr>
        <p:spPr>
          <a:xfrm>
            <a:off x="2560637" y="6483349"/>
            <a:ext cx="2797175" cy="371475"/>
          </a:xfrm>
        </p:spPr>
        <p:txBody>
          <a:bodyPr/>
          <a:lstStyle>
            <a:lvl1pPr>
              <a:defRPr>
                <a:solidFill>
                  <a:schemeClr val="bg1"/>
                </a:solidFill>
              </a:defRPr>
            </a:lvl1pPr>
          </a:lstStyle>
          <a:p>
            <a:fld id="{2E6C8223-FB88-46A3-B41D-44B2610DF9D3}" type="datetime1">
              <a:rPr lang="en-US" smtClean="0"/>
              <a:pPr/>
              <a:t>7/8/2014</a:t>
            </a:fld>
            <a:endParaRPr lang="en-US"/>
          </a:p>
        </p:txBody>
      </p:sp>
      <p:sp>
        <p:nvSpPr>
          <p:cNvPr id="7" name="Footer Placeholder 6"/>
          <p:cNvSpPr>
            <a:spLocks noGrp="1"/>
          </p:cNvSpPr>
          <p:nvPr>
            <p:ph type="ftr" sz="quarter" idx="13"/>
          </p:nvPr>
        </p:nvSpPr>
        <p:spPr>
          <a:xfrm>
            <a:off x="755650" y="6483350"/>
            <a:ext cx="1804987" cy="371475"/>
          </a:xfrm>
        </p:spPr>
        <p:txBody>
          <a:bodyPr/>
          <a:lstStyle>
            <a:lvl1pPr>
              <a:defRPr>
                <a:solidFill>
                  <a:schemeClr val="bg1"/>
                </a:solidFill>
              </a:defRPr>
            </a:lvl1pPr>
          </a:lstStyle>
          <a:p>
            <a:r>
              <a:rPr lang="en-US" smtClean="0"/>
              <a:t>Microsoft Confidential</a:t>
            </a:r>
            <a:endParaRPr lang="en-US" dirty="0" smtClean="0"/>
          </a:p>
        </p:txBody>
      </p:sp>
      <p:sp>
        <p:nvSpPr>
          <p:cNvPr id="8" name="Slide Number Placeholder 7"/>
          <p:cNvSpPr>
            <a:spLocks noGrp="1"/>
          </p:cNvSpPr>
          <p:nvPr>
            <p:ph type="sldNum" sz="quarter" idx="14"/>
          </p:nvPr>
        </p:nvSpPr>
        <p:spPr>
          <a:xfrm>
            <a:off x="269874" y="6483350"/>
            <a:ext cx="485776" cy="371475"/>
          </a:xfrm>
        </p:spPr>
        <p:txBody>
          <a:bodyPr/>
          <a:lstStyle>
            <a:lvl1pPr>
              <a:defRPr>
                <a:solidFill>
                  <a:schemeClr val="bg1"/>
                </a:solidFill>
              </a:defRPr>
            </a:lvl1pPr>
          </a:lstStyle>
          <a:p>
            <a:fld id="{2775DF8E-1151-4C45-8C93-3AB060627CA9}" type="slidenum">
              <a:rPr lang="en-US" smtClean="0"/>
              <a:pPr/>
              <a:t>‹#›</a:t>
            </a:fld>
            <a:endParaRPr lang="en-US" dirty="0"/>
          </a:p>
        </p:txBody>
      </p:sp>
    </p:spTree>
    <p:extLst>
      <p:ext uri="{BB962C8B-B14F-4D97-AF65-F5344CB8AC3E}">
        <p14:creationId xmlns:p14="http://schemas.microsoft.com/office/powerpoint/2010/main" val="2103195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33" Type="http://schemas.openxmlformats.org/officeDocument/2006/relationships/theme" Target="../theme/theme2.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slideLayout" Target="../slideLayouts/slideLayout64.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 Id="rId8"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slideLayout" Target="../slideLayouts/slideLayout90.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33" Type="http://schemas.openxmlformats.org/officeDocument/2006/relationships/theme" Target="../theme/theme3.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29" Type="http://schemas.openxmlformats.org/officeDocument/2006/relationships/slideLayout" Target="../slideLayouts/slideLayout93.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32" Type="http://schemas.openxmlformats.org/officeDocument/2006/relationships/slideLayout" Target="../slideLayouts/slideLayout96.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28" Type="http://schemas.openxmlformats.org/officeDocument/2006/relationships/slideLayout" Target="../slideLayouts/slideLayout92.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31" Type="http://schemas.openxmlformats.org/officeDocument/2006/relationships/slideLayout" Target="../slideLayouts/slideLayout95.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slideLayout" Target="../slideLayouts/slideLayout91.xml"/><Relationship Id="rId30" Type="http://schemas.openxmlformats.org/officeDocument/2006/relationships/slideLayout" Target="../slideLayouts/slideLayout94.xml"/><Relationship Id="rId8"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1868204"/>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9877007" y="6483350"/>
            <a:ext cx="1804987" cy="371475"/>
          </a:xfrm>
          <a:prstGeom prst="rect">
            <a:avLst/>
          </a:prstGeom>
        </p:spPr>
        <p:txBody>
          <a:bodyPr vert="horz" lIns="91440" tIns="45720" rIns="91440" bIns="45720" rtlCol="0" anchor="b"/>
          <a:lstStyle>
            <a:lvl1pPr algn="l">
              <a:defRPr sz="1200">
                <a:solidFill>
                  <a:schemeClr val="tx1">
                    <a:tint val="75000"/>
                  </a:schemeClr>
                </a:solidFill>
              </a:defRPr>
            </a:lvl1pPr>
          </a:lstStyle>
          <a:p>
            <a:r>
              <a:rPr lang="en-US" dirty="0" smtClean="0"/>
              <a:t>Microsoft Confidential</a:t>
            </a:r>
          </a:p>
        </p:txBody>
      </p:sp>
      <p:sp>
        <p:nvSpPr>
          <p:cNvPr id="10" name="Date Placeholder 9"/>
          <p:cNvSpPr>
            <a:spLocks noGrp="1"/>
          </p:cNvSpPr>
          <p:nvPr>
            <p:ph type="dt" sz="half" idx="2"/>
          </p:nvPr>
        </p:nvSpPr>
        <p:spPr>
          <a:xfrm>
            <a:off x="7079832" y="6483349"/>
            <a:ext cx="2797175" cy="371475"/>
          </a:xfrm>
          <a:prstGeom prst="rect">
            <a:avLst/>
          </a:prstGeom>
        </p:spPr>
        <p:txBody>
          <a:bodyPr vert="horz" lIns="91440" tIns="45720" rIns="91440" bIns="45720" rtlCol="0" anchor="b"/>
          <a:lstStyle>
            <a:lvl1pPr algn="l">
              <a:defRPr sz="1200">
                <a:solidFill>
                  <a:schemeClr val="tx1">
                    <a:tint val="75000"/>
                  </a:schemeClr>
                </a:solidFill>
              </a:defRPr>
            </a:lvl1pPr>
          </a:lstStyle>
          <a:p>
            <a:fld id="{19A18E7F-4D26-44E8-AE3A-69908B15FB69}" type="datetime1">
              <a:rPr lang="en-US" smtClean="0"/>
              <a:t>7/8/2014</a:t>
            </a:fld>
            <a:endParaRPr lang="en-US"/>
          </a:p>
        </p:txBody>
      </p:sp>
      <p:sp>
        <p:nvSpPr>
          <p:cNvPr id="11" name="Slide Number Placeholder 10"/>
          <p:cNvSpPr>
            <a:spLocks noGrp="1"/>
          </p:cNvSpPr>
          <p:nvPr>
            <p:ph type="sldNum" sz="quarter" idx="4"/>
          </p:nvPr>
        </p:nvSpPr>
        <p:spPr>
          <a:xfrm>
            <a:off x="11676062" y="6483350"/>
            <a:ext cx="485776" cy="371475"/>
          </a:xfrm>
          <a:prstGeom prst="rect">
            <a:avLst/>
          </a:prstGeom>
        </p:spPr>
        <p:txBody>
          <a:bodyPr vert="horz" lIns="91440" tIns="45720" rIns="91440" bIns="45720" rtlCol="0" anchor="b"/>
          <a:lstStyle>
            <a:lvl1pPr algn="l">
              <a:defRPr sz="1200">
                <a:solidFill>
                  <a:schemeClr val="tx1">
                    <a:tint val="75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95" r:id="rId1"/>
    <p:sldLayoutId id="2147484167" r:id="rId2"/>
    <p:sldLayoutId id="2147484166" r:id="rId3"/>
    <p:sldLayoutId id="2147484183" r:id="rId4"/>
    <p:sldLayoutId id="2147484194" r:id="rId5"/>
    <p:sldLayoutId id="2147484277" r:id="rId6"/>
    <p:sldLayoutId id="2147484269" r:id="rId7"/>
    <p:sldLayoutId id="2147484105" r:id="rId8"/>
    <p:sldLayoutId id="2147484182" r:id="rId9"/>
    <p:sldLayoutId id="2147484200" r:id="rId10"/>
    <p:sldLayoutId id="2147484130" r:id="rId11"/>
    <p:sldLayoutId id="2147484101" r:id="rId12"/>
    <p:sldLayoutId id="2147484102" r:id="rId13"/>
    <p:sldLayoutId id="2147484087" r:id="rId14"/>
    <p:sldLayoutId id="2147484098" r:id="rId15"/>
    <p:sldLayoutId id="2147484086" r:id="rId16"/>
    <p:sldLayoutId id="2147484107" r:id="rId17"/>
    <p:sldLayoutId id="2147484099" r:id="rId18"/>
    <p:sldLayoutId id="2147484100" r:id="rId19"/>
    <p:sldLayoutId id="2147484089" r:id="rId20"/>
    <p:sldLayoutId id="2147484106" r:id="rId21"/>
    <p:sldLayoutId id="2147484092" r:id="rId22"/>
    <p:sldLayoutId id="2147484201" r:id="rId23"/>
    <p:sldLayoutId id="2147484196" r:id="rId24"/>
    <p:sldLayoutId id="2147484197" r:id="rId25"/>
    <p:sldLayoutId id="2147484198" r:id="rId26"/>
    <p:sldLayoutId id="2147484199" r:id="rId27"/>
    <p:sldLayoutId id="2147484093" r:id="rId28"/>
    <p:sldLayoutId id="2147484127" r:id="rId29"/>
    <p:sldLayoutId id="2147484128" r:id="rId30"/>
    <p:sldLayoutId id="2147484129" r:id="rId31"/>
    <p:sldLayoutId id="2147484096" r:id="rId32"/>
  </p:sldLayoutIdLst>
  <p:transition>
    <p:fade/>
  </p:transition>
  <p:timing>
    <p:tnLst>
      <p:par>
        <p:cTn id="1" dur="indefinite" restart="never" nodeType="tmRoot"/>
      </p:par>
    </p:tnLst>
  </p:timing>
  <p:hf hdr="0"/>
  <p:txStyles>
    <p:title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49" userDrawn="1">
          <p15:clr>
            <a:srgbClr val="5ACBF0"/>
          </p15:clr>
        </p15:guide>
        <p15:guide id="4" pos="1325" userDrawn="1">
          <p15:clr>
            <a:srgbClr val="5ACBF0"/>
          </p15:clr>
        </p15:guide>
        <p15:guide id="5" pos="1901" userDrawn="1">
          <p15:clr>
            <a:srgbClr val="5ACBF0"/>
          </p15:clr>
        </p15:guide>
        <p15:guide id="6" pos="2477" userDrawn="1">
          <p15:clr>
            <a:srgbClr val="5ACBF0"/>
          </p15:clr>
        </p15:guide>
        <p15:guide id="7" pos="3053" userDrawn="1">
          <p15:clr>
            <a:srgbClr val="5ACBF0"/>
          </p15:clr>
        </p15:guide>
        <p15:guide id="8" pos="3629" userDrawn="1">
          <p15:clr>
            <a:srgbClr val="5ACBF0"/>
          </p15:clr>
        </p15:guide>
        <p15:guide id="9" pos="4205" userDrawn="1">
          <p15:clr>
            <a:srgbClr val="5ACBF0"/>
          </p15:clr>
        </p15:guide>
        <p15:guide id="10" pos="4781" userDrawn="1">
          <p15:clr>
            <a:srgbClr val="5ACBF0"/>
          </p15:clr>
        </p15:guide>
        <p15:guide id="11" pos="5357" userDrawn="1">
          <p15:clr>
            <a:srgbClr val="5ACBF0"/>
          </p15:clr>
        </p15:guide>
        <p15:guide id="12" pos="5933" userDrawn="1">
          <p15:clr>
            <a:srgbClr val="5ACBF0"/>
          </p15:clr>
        </p15:guide>
        <p15:guide id="13" pos="6509" userDrawn="1">
          <p15:clr>
            <a:srgbClr val="5ACBF0"/>
          </p15:clr>
        </p15:guide>
        <p15:guide id="14" pos="7085" userDrawn="1">
          <p15:clr>
            <a:srgbClr val="5ACBF0"/>
          </p15:clr>
        </p15:guide>
        <p15:guide id="15" pos="7661" userDrawn="1">
          <p15:clr>
            <a:srgbClr val="5ACBF0"/>
          </p15:clr>
        </p15:guide>
        <p15:guide id="16" orient="horz" pos="763" userDrawn="1">
          <p15:clr>
            <a:srgbClr val="5ACBF0"/>
          </p15:clr>
        </p15:guide>
        <p15:guide id="17" orient="horz" pos="1339" userDrawn="1">
          <p15:clr>
            <a:srgbClr val="5ACBF0"/>
          </p15:clr>
        </p15:guide>
        <p15:guide id="18" orient="horz" pos="1915" userDrawn="1">
          <p15:clr>
            <a:srgbClr val="5ACBF0"/>
          </p15:clr>
        </p15:guide>
        <p15:guide id="19" orient="horz" pos="2491" userDrawn="1">
          <p15:clr>
            <a:srgbClr val="5ACBF0"/>
          </p15:clr>
        </p15:guide>
        <p15:guide id="20" orient="horz" pos="3067" userDrawn="1">
          <p15:clr>
            <a:srgbClr val="5ACBF0"/>
          </p15:clr>
        </p15:guide>
        <p15:guide id="21" orient="horz" pos="3643" userDrawn="1">
          <p15:clr>
            <a:srgbClr val="5ACBF0"/>
          </p15:clr>
        </p15:guide>
        <p15:guide id="22" orient="horz" pos="4219" userDrawn="1">
          <p15:clr>
            <a:srgbClr val="5ACBF0"/>
          </p15:clr>
        </p15:guide>
        <p15:guide id="23" pos="288" userDrawn="1">
          <p15:clr>
            <a:srgbClr val="C35EA4"/>
          </p15:clr>
        </p15:guide>
        <p15:guide id="24" pos="7546" userDrawn="1">
          <p15:clr>
            <a:srgbClr val="C35EA4"/>
          </p15:clr>
        </p15:guide>
        <p15:guide id="25" orient="horz" pos="4104" userDrawn="1">
          <p15:clr>
            <a:srgbClr val="C35EA4"/>
          </p15:clr>
        </p15:guide>
        <p15:guide id="26" orient="horz" pos="302"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1868204"/>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9877007" y="6483350"/>
            <a:ext cx="1804987" cy="371475"/>
          </a:xfrm>
          <a:prstGeom prst="rect">
            <a:avLst/>
          </a:prstGeom>
        </p:spPr>
        <p:txBody>
          <a:bodyPr vert="horz" lIns="91440" tIns="45720" rIns="91440" bIns="45720" rtlCol="0" anchor="b"/>
          <a:lstStyle>
            <a:lvl1pPr algn="l">
              <a:defRPr sz="1200">
                <a:solidFill>
                  <a:schemeClr val="tx1">
                    <a:tint val="75000"/>
                  </a:schemeClr>
                </a:solidFill>
              </a:defRPr>
            </a:lvl1pPr>
          </a:lstStyle>
          <a:p>
            <a:r>
              <a:rPr lang="en-US" dirty="0" smtClean="0"/>
              <a:t>Microsoft Confidential</a:t>
            </a:r>
          </a:p>
        </p:txBody>
      </p:sp>
      <p:sp>
        <p:nvSpPr>
          <p:cNvPr id="10" name="Date Placeholder 9"/>
          <p:cNvSpPr>
            <a:spLocks noGrp="1"/>
          </p:cNvSpPr>
          <p:nvPr>
            <p:ph type="dt" sz="half" idx="2"/>
          </p:nvPr>
        </p:nvSpPr>
        <p:spPr>
          <a:xfrm>
            <a:off x="7079832" y="6483349"/>
            <a:ext cx="2797175" cy="371475"/>
          </a:xfrm>
          <a:prstGeom prst="rect">
            <a:avLst/>
          </a:prstGeom>
        </p:spPr>
        <p:txBody>
          <a:bodyPr vert="horz" lIns="91440" tIns="45720" rIns="91440" bIns="45720" rtlCol="0" anchor="b"/>
          <a:lstStyle>
            <a:lvl1pPr algn="l">
              <a:defRPr sz="1200">
                <a:solidFill>
                  <a:schemeClr val="tx1">
                    <a:tint val="75000"/>
                  </a:schemeClr>
                </a:solidFill>
              </a:defRPr>
            </a:lvl1pPr>
          </a:lstStyle>
          <a:p>
            <a:fld id="{19A18E7F-4D26-44E8-AE3A-69908B15FB69}" type="datetime1">
              <a:rPr lang="en-US" smtClean="0"/>
              <a:t>7/8/2014</a:t>
            </a:fld>
            <a:endParaRPr lang="en-US"/>
          </a:p>
        </p:txBody>
      </p:sp>
      <p:sp>
        <p:nvSpPr>
          <p:cNvPr id="11" name="Slide Number Placeholder 10"/>
          <p:cNvSpPr>
            <a:spLocks noGrp="1"/>
          </p:cNvSpPr>
          <p:nvPr>
            <p:ph type="sldNum" sz="quarter" idx="4"/>
          </p:nvPr>
        </p:nvSpPr>
        <p:spPr>
          <a:xfrm>
            <a:off x="11676062" y="6483350"/>
            <a:ext cx="485776" cy="371475"/>
          </a:xfrm>
          <a:prstGeom prst="rect">
            <a:avLst/>
          </a:prstGeom>
        </p:spPr>
        <p:txBody>
          <a:bodyPr vert="horz" lIns="91440" tIns="45720" rIns="91440" bIns="45720" rtlCol="0" anchor="b"/>
          <a:lstStyle>
            <a:lvl1pPr algn="l">
              <a:defRPr sz="1200">
                <a:solidFill>
                  <a:schemeClr val="tx1">
                    <a:tint val="75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2600245284"/>
      </p:ext>
    </p:extLst>
  </p:cSld>
  <p:clrMap bg1="lt1" tx1="dk1" bg2="lt2" tx2="dk2" accent1="accent1" accent2="accent2" accent3="accent3" accent4="accent4" accent5="accent5" accent6="accent6" hlink="hlink" folHlink="folHlink"/>
  <p:sldLayoutIdLst>
    <p:sldLayoutId id="2147484203" r:id="rId1"/>
    <p:sldLayoutId id="2147484284" r:id="rId2"/>
    <p:sldLayoutId id="2147484285" r:id="rId3"/>
    <p:sldLayoutId id="2147484286" r:id="rId4"/>
    <p:sldLayoutId id="2147484287" r:id="rId5"/>
    <p:sldLayoutId id="2147484288" r:id="rId6"/>
    <p:sldLayoutId id="2147484289" r:id="rId7"/>
    <p:sldLayoutId id="2147484208" r:id="rId8"/>
    <p:sldLayoutId id="2147484209" r:id="rId9"/>
    <p:sldLayoutId id="2147484210" r:id="rId10"/>
    <p:sldLayoutId id="2147484211" r:id="rId11"/>
    <p:sldLayoutId id="2147484212" r:id="rId12"/>
    <p:sldLayoutId id="2147484213" r:id="rId13"/>
    <p:sldLayoutId id="2147484214" r:id="rId14"/>
    <p:sldLayoutId id="2147484215" r:id="rId15"/>
    <p:sldLayoutId id="2147484216" r:id="rId16"/>
    <p:sldLayoutId id="2147484217" r:id="rId17"/>
    <p:sldLayoutId id="2147484218" r:id="rId18"/>
    <p:sldLayoutId id="2147484219" r:id="rId19"/>
    <p:sldLayoutId id="2147484220" r:id="rId20"/>
    <p:sldLayoutId id="2147484221" r:id="rId21"/>
    <p:sldLayoutId id="2147484222" r:id="rId22"/>
    <p:sldLayoutId id="2147484223" r:id="rId23"/>
    <p:sldLayoutId id="2147484224" r:id="rId24"/>
    <p:sldLayoutId id="2147484225" r:id="rId25"/>
    <p:sldLayoutId id="2147484226" r:id="rId26"/>
    <p:sldLayoutId id="2147484227" r:id="rId27"/>
    <p:sldLayoutId id="2147484228" r:id="rId28"/>
    <p:sldLayoutId id="2147484229" r:id="rId29"/>
    <p:sldLayoutId id="2147484230" r:id="rId30"/>
    <p:sldLayoutId id="2147484231" r:id="rId31"/>
    <p:sldLayoutId id="2147484232" r:id="rId32"/>
  </p:sldLayoutIdLst>
  <p:transition>
    <p:fade/>
  </p:transition>
  <p:timing>
    <p:tnLst>
      <p:par>
        <p:cTn id="1" dur="indefinite" restart="never" nodeType="tmRoot"/>
      </p:par>
    </p:tnLst>
  </p:timing>
  <p:hf hdr="0"/>
  <p:txStyles>
    <p:title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orient="horz" pos="763">
          <p15:clr>
            <a:srgbClr val="5ACBF0"/>
          </p15:clr>
        </p15:guide>
        <p15:guide id="17" orient="horz" pos="1339">
          <p15:clr>
            <a:srgbClr val="5ACBF0"/>
          </p15:clr>
        </p15:guide>
        <p15:guide id="18" orient="horz" pos="1915">
          <p15:clr>
            <a:srgbClr val="5ACBF0"/>
          </p15:clr>
        </p15:guide>
        <p15:guide id="19" orient="horz" pos="2491">
          <p15:clr>
            <a:srgbClr val="5ACBF0"/>
          </p15:clr>
        </p15:guide>
        <p15:guide id="20" orient="horz" pos="3067">
          <p15:clr>
            <a:srgbClr val="5ACBF0"/>
          </p15:clr>
        </p15:guide>
        <p15:guide id="21" orient="horz" pos="3643">
          <p15:clr>
            <a:srgbClr val="5ACBF0"/>
          </p15:clr>
        </p15:guide>
        <p15:guide id="22" orient="horz" pos="4219">
          <p15:clr>
            <a:srgbClr val="5ACBF0"/>
          </p15:clr>
        </p15:guide>
        <p15:guide id="23" pos="288">
          <p15:clr>
            <a:srgbClr val="C35EA4"/>
          </p15:clr>
        </p15:guide>
        <p15:guide id="24" pos="7546">
          <p15:clr>
            <a:srgbClr val="C35EA4"/>
          </p15:clr>
        </p15:guide>
        <p15:guide id="25" orient="horz" pos="4104">
          <p15:clr>
            <a:srgbClr val="C35EA4"/>
          </p15:clr>
        </p15:guide>
        <p15:guide id="26" orient="horz" pos="302">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1868204"/>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9877007" y="6483350"/>
            <a:ext cx="1804987" cy="371475"/>
          </a:xfrm>
          <a:prstGeom prst="rect">
            <a:avLst/>
          </a:prstGeom>
        </p:spPr>
        <p:txBody>
          <a:bodyPr vert="horz" lIns="91440" tIns="45720" rIns="91440" bIns="45720" rtlCol="0" anchor="b"/>
          <a:lstStyle>
            <a:lvl1pPr algn="l">
              <a:defRPr sz="1200">
                <a:solidFill>
                  <a:schemeClr val="tx1">
                    <a:tint val="75000"/>
                  </a:schemeClr>
                </a:solidFill>
              </a:defRPr>
            </a:lvl1pPr>
          </a:lstStyle>
          <a:p>
            <a:r>
              <a:rPr lang="en-US" dirty="0" smtClean="0"/>
              <a:t>Microsoft Confidential</a:t>
            </a:r>
          </a:p>
        </p:txBody>
      </p:sp>
      <p:sp>
        <p:nvSpPr>
          <p:cNvPr id="10" name="Date Placeholder 9"/>
          <p:cNvSpPr>
            <a:spLocks noGrp="1"/>
          </p:cNvSpPr>
          <p:nvPr>
            <p:ph type="dt" sz="half" idx="2"/>
          </p:nvPr>
        </p:nvSpPr>
        <p:spPr>
          <a:xfrm>
            <a:off x="7079832" y="6483349"/>
            <a:ext cx="2797175" cy="371475"/>
          </a:xfrm>
          <a:prstGeom prst="rect">
            <a:avLst/>
          </a:prstGeom>
        </p:spPr>
        <p:txBody>
          <a:bodyPr vert="horz" lIns="91440" tIns="45720" rIns="91440" bIns="45720" rtlCol="0" anchor="b"/>
          <a:lstStyle>
            <a:lvl1pPr algn="l">
              <a:defRPr sz="1200">
                <a:solidFill>
                  <a:schemeClr val="tx1">
                    <a:tint val="75000"/>
                  </a:schemeClr>
                </a:solidFill>
              </a:defRPr>
            </a:lvl1pPr>
          </a:lstStyle>
          <a:p>
            <a:fld id="{19A18E7F-4D26-44E8-AE3A-69908B15FB69}" type="datetime1">
              <a:rPr lang="en-US" smtClean="0"/>
              <a:t>7/8/2014</a:t>
            </a:fld>
            <a:endParaRPr lang="en-US"/>
          </a:p>
        </p:txBody>
      </p:sp>
      <p:sp>
        <p:nvSpPr>
          <p:cNvPr id="11" name="Slide Number Placeholder 10"/>
          <p:cNvSpPr>
            <a:spLocks noGrp="1"/>
          </p:cNvSpPr>
          <p:nvPr>
            <p:ph type="sldNum" sz="quarter" idx="4"/>
          </p:nvPr>
        </p:nvSpPr>
        <p:spPr>
          <a:xfrm>
            <a:off x="11676062" y="6483350"/>
            <a:ext cx="485776" cy="371475"/>
          </a:xfrm>
          <a:prstGeom prst="rect">
            <a:avLst/>
          </a:prstGeom>
        </p:spPr>
        <p:txBody>
          <a:bodyPr vert="horz" lIns="91440" tIns="45720" rIns="91440" bIns="45720" rtlCol="0" anchor="b"/>
          <a:lstStyle>
            <a:lvl1pPr algn="l">
              <a:defRPr sz="1200">
                <a:solidFill>
                  <a:schemeClr val="tx1">
                    <a:tint val="75000"/>
                  </a:schemeClr>
                </a:solidFill>
              </a:defRPr>
            </a:lvl1pPr>
          </a:lstStyle>
          <a:p>
            <a:fld id="{2775DF8E-1151-4C45-8C93-3AB060627CA9}" type="slidenum">
              <a:rPr lang="en-US" smtClean="0"/>
              <a:pPr/>
              <a:t>‹#›</a:t>
            </a:fld>
            <a:endParaRPr lang="en-US"/>
          </a:p>
        </p:txBody>
      </p:sp>
    </p:spTree>
    <p:extLst>
      <p:ext uri="{BB962C8B-B14F-4D97-AF65-F5344CB8AC3E}">
        <p14:creationId xmlns:p14="http://schemas.microsoft.com/office/powerpoint/2010/main" val="3284562403"/>
      </p:ext>
    </p:extLst>
  </p:cSld>
  <p:clrMap bg1="lt1" tx1="dk1" bg2="lt2" tx2="dk2" accent1="accent1" accent2="accent2" accent3="accent3" accent4="accent4" accent5="accent5" accent6="accent6" hlink="hlink" folHlink="folHlink"/>
  <p:sldLayoutIdLst>
    <p:sldLayoutId id="2147484238" r:id="rId1"/>
    <p:sldLayoutId id="2147484290" r:id="rId2"/>
    <p:sldLayoutId id="2147484291" r:id="rId3"/>
    <p:sldLayoutId id="2147484292" r:id="rId4"/>
    <p:sldLayoutId id="2147484293" r:id="rId5"/>
    <p:sldLayoutId id="2147484294" r:id="rId6"/>
    <p:sldLayoutId id="2147484295" r:id="rId7"/>
    <p:sldLayoutId id="2147484244" r:id="rId8"/>
    <p:sldLayoutId id="2147484245" r:id="rId9"/>
    <p:sldLayoutId id="2147484246" r:id="rId10"/>
    <p:sldLayoutId id="2147484247" r:id="rId11"/>
    <p:sldLayoutId id="2147484248" r:id="rId12"/>
    <p:sldLayoutId id="2147484249" r:id="rId13"/>
    <p:sldLayoutId id="2147484250" r:id="rId14"/>
    <p:sldLayoutId id="2147484251" r:id="rId15"/>
    <p:sldLayoutId id="2147484252" r:id="rId16"/>
    <p:sldLayoutId id="2147484253" r:id="rId17"/>
    <p:sldLayoutId id="2147484254" r:id="rId18"/>
    <p:sldLayoutId id="2147484255" r:id="rId19"/>
    <p:sldLayoutId id="2147484256" r:id="rId20"/>
    <p:sldLayoutId id="2147484257" r:id="rId21"/>
    <p:sldLayoutId id="2147484258" r:id="rId22"/>
    <p:sldLayoutId id="2147484259" r:id="rId23"/>
    <p:sldLayoutId id="2147484260" r:id="rId24"/>
    <p:sldLayoutId id="2147484261" r:id="rId25"/>
    <p:sldLayoutId id="2147484262" r:id="rId26"/>
    <p:sldLayoutId id="2147484263" r:id="rId27"/>
    <p:sldLayoutId id="2147484264" r:id="rId28"/>
    <p:sldLayoutId id="2147484265" r:id="rId29"/>
    <p:sldLayoutId id="2147484266" r:id="rId30"/>
    <p:sldLayoutId id="2147484267" r:id="rId31"/>
    <p:sldLayoutId id="2147484268" r:id="rId32"/>
  </p:sldLayoutIdLst>
  <p:transition>
    <p:fade/>
  </p:transition>
  <p:timing>
    <p:tnLst>
      <p:par>
        <p:cTn id="1" dur="indefinite" restart="never" nodeType="tmRoot"/>
      </p:par>
    </p:tnLst>
  </p:timing>
  <p:hf hdr="0"/>
  <p:txStyles>
    <p:title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orient="horz" pos="763">
          <p15:clr>
            <a:srgbClr val="5ACBF0"/>
          </p15:clr>
        </p15:guide>
        <p15:guide id="17" orient="horz" pos="1339">
          <p15:clr>
            <a:srgbClr val="5ACBF0"/>
          </p15:clr>
        </p15:guide>
        <p15:guide id="18" orient="horz" pos="1915">
          <p15:clr>
            <a:srgbClr val="5ACBF0"/>
          </p15:clr>
        </p15:guide>
        <p15:guide id="19" orient="horz" pos="2491">
          <p15:clr>
            <a:srgbClr val="5ACBF0"/>
          </p15:clr>
        </p15:guide>
        <p15:guide id="20" orient="horz" pos="3067">
          <p15:clr>
            <a:srgbClr val="5ACBF0"/>
          </p15:clr>
        </p15:guide>
        <p15:guide id="21" orient="horz" pos="3643">
          <p15:clr>
            <a:srgbClr val="5ACBF0"/>
          </p15:clr>
        </p15:guide>
        <p15:guide id="22" orient="horz" pos="4219">
          <p15:clr>
            <a:srgbClr val="5ACBF0"/>
          </p15:clr>
        </p15:guide>
        <p15:guide id="23" pos="288">
          <p15:clr>
            <a:srgbClr val="C35EA4"/>
          </p15:clr>
        </p15:guide>
        <p15:guide id="24" pos="7546">
          <p15:clr>
            <a:srgbClr val="C35EA4"/>
          </p15:clr>
        </p15:guide>
        <p15:guide id="25" orient="horz" pos="4104">
          <p15:clr>
            <a:srgbClr val="C35EA4"/>
          </p15:clr>
        </p15:guide>
        <p15:guide id="26" orient="horz" pos="302">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customXml" Target="../../customXml/item7.xml"/><Relationship Id="rId1" Type="http://schemas.openxmlformats.org/officeDocument/2006/relationships/customXml" Target="../../customXml/item4.xml"/><Relationship Id="rId5" Type="http://schemas.openxmlformats.org/officeDocument/2006/relationships/image" Target="../media/image3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customXml" Target="../../customXml/item14.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customXml" Target="../../customXml/item8.xml"/><Relationship Id="rId7" Type="http://schemas.openxmlformats.org/officeDocument/2006/relationships/image" Target="../media/image32.png"/><Relationship Id="rId2" Type="http://schemas.openxmlformats.org/officeDocument/2006/relationships/customXml" Target="../../customXml/item10.xml"/><Relationship Id="rId1" Type="http://schemas.openxmlformats.org/officeDocument/2006/relationships/customXml" Target="../../customXml/item1.xml"/><Relationship Id="rId6" Type="http://schemas.openxmlformats.org/officeDocument/2006/relationships/notesSlide" Target="../notesSlides/notesSlide12.xml"/><Relationship Id="rId5" Type="http://schemas.openxmlformats.org/officeDocument/2006/relationships/slideLayout" Target="../slideLayouts/slideLayout16.xml"/><Relationship Id="rId4" Type="http://schemas.openxmlformats.org/officeDocument/2006/relationships/customXml" Target="../../customXml/item6.xml"/></Relationships>
</file>

<file path=ppt/slides/_rels/slide13.xml.rels><?xml version="1.0" encoding="UTF-8" standalone="yes"?>
<Relationships xmlns="http://schemas.openxmlformats.org/package/2006/relationships"><Relationship Id="rId3" Type="http://schemas.openxmlformats.org/officeDocument/2006/relationships/customXml" Target="../../customXml/item3.xml"/><Relationship Id="rId2" Type="http://schemas.openxmlformats.org/officeDocument/2006/relationships/customXml" Target="../../customXml/item12.xml"/><Relationship Id="rId1" Type="http://schemas.openxmlformats.org/officeDocument/2006/relationships/customXml" Target="../../customXml/item15.xml"/><Relationship Id="rId6" Type="http://schemas.openxmlformats.org/officeDocument/2006/relationships/image" Target="../media/image32.png"/><Relationship Id="rId5" Type="http://schemas.openxmlformats.org/officeDocument/2006/relationships/notesSlide" Target="../notesSlides/notesSlide13.xml"/><Relationship Id="rId4"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6.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6.xml"/><Relationship Id="rId7" Type="http://schemas.openxmlformats.org/officeDocument/2006/relationships/image" Target="../media/image41.png"/><Relationship Id="rId2" Type="http://schemas.openxmlformats.org/officeDocument/2006/relationships/customXml" Target="../../customXml/item9.xml"/><Relationship Id="rId1" Type="http://schemas.openxmlformats.org/officeDocument/2006/relationships/customXml" Target="../../customXml/item5.xml"/><Relationship Id="rId6" Type="http://schemas.openxmlformats.org/officeDocument/2006/relationships/image" Target="../media/image40.JPG"/><Relationship Id="rId5" Type="http://schemas.openxmlformats.org/officeDocument/2006/relationships/image" Target="../media/image3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p:cNvSpPr>
            <a:spLocks noGrp="1"/>
          </p:cNvSpPr>
          <p:nvPr>
            <p:ph type="body" sz="quarter" idx="12"/>
          </p:nvPr>
        </p:nvSpPr>
        <p:spPr>
          <a:xfrm>
            <a:off x="270887" y="4167924"/>
            <a:ext cx="6399213" cy="1830388"/>
          </a:xfrm>
        </p:spPr>
        <p:txBody>
          <a:bodyPr/>
          <a:lstStyle/>
          <a:p>
            <a:r>
              <a:rPr lang="en-US" sz="2400" dirty="0" smtClean="0"/>
              <a:t>Cristian Civera</a:t>
            </a:r>
          </a:p>
          <a:p>
            <a:endParaRPr lang="it-IT" sz="2400" dirty="0"/>
          </a:p>
          <a:p>
            <a:r>
              <a:rPr lang="it-IT" sz="2400" dirty="0" smtClean="0"/>
              <a:t>Blog: blogs.aspitalia.com/ricciolo</a:t>
            </a:r>
          </a:p>
          <a:p>
            <a:r>
              <a:rPr lang="it-IT" sz="2400" dirty="0" smtClean="0"/>
              <a:t>Twitter: @</a:t>
            </a:r>
            <a:r>
              <a:rPr lang="it-IT" sz="2400" dirty="0" err="1" smtClean="0"/>
              <a:t>CristianCivera</a:t>
            </a:r>
            <a:r>
              <a:rPr lang="it-IT" sz="2400" dirty="0" smtClean="0"/>
              <a:t> </a:t>
            </a:r>
          </a:p>
          <a:p>
            <a:r>
              <a:rPr lang="it-IT" sz="2400" dirty="0" smtClean="0"/>
              <a:t>Mail: cristian@cristiancivera.com</a:t>
            </a:r>
          </a:p>
          <a:p>
            <a:endParaRPr lang="it-IT" dirty="0"/>
          </a:p>
          <a:p>
            <a:endParaRPr lang="en-US" dirty="0"/>
          </a:p>
        </p:txBody>
      </p:sp>
      <p:sp>
        <p:nvSpPr>
          <p:cNvPr id="28" name="Title 27"/>
          <p:cNvSpPr>
            <a:spLocks noGrp="1"/>
          </p:cNvSpPr>
          <p:nvPr>
            <p:ph type="title"/>
          </p:nvPr>
        </p:nvSpPr>
        <p:spPr>
          <a:xfrm>
            <a:off x="117726" y="2140953"/>
            <a:ext cx="6705534" cy="1837298"/>
          </a:xfrm>
        </p:spPr>
        <p:txBody>
          <a:bodyPr/>
          <a:lstStyle/>
          <a:p>
            <a:r>
              <a:rPr lang="en-GB" dirty="0"/>
              <a:t>Adapting UI for Different Screens</a:t>
            </a:r>
            <a:endParaRPr lang="en-US" dirty="0"/>
          </a:p>
        </p:txBody>
      </p:sp>
      <p:sp>
        <p:nvSpPr>
          <p:cNvPr id="32" name="Text Placeholder 31"/>
          <p:cNvSpPr>
            <a:spLocks noGrp="1"/>
          </p:cNvSpPr>
          <p:nvPr>
            <p:ph type="body" sz="quarter" idx="22"/>
          </p:nvPr>
        </p:nvSpPr>
        <p:spPr/>
        <p:txBody>
          <a:bodyPr/>
          <a:lstStyle/>
          <a:p>
            <a:endParaRPr lang="en-US"/>
          </a:p>
        </p:txBody>
      </p:sp>
      <p:pic>
        <p:nvPicPr>
          <p:cNvPr id="2" name="Picture Placeholder 1"/>
          <p:cNvPicPr>
            <a:picLocks noGrp="1" noChangeAspect="1"/>
          </p:cNvPicPr>
          <p:nvPr>
            <p:ph type="pic" sz="quarter" idx="25"/>
          </p:nvPr>
        </p:nvPicPr>
        <p:blipFill rotWithShape="1">
          <a:blip r:embed="rId3">
            <a:extLst>
              <a:ext uri="{28A0092B-C50C-407E-A947-70E740481C1C}">
                <a14:useLocalDpi xmlns:a14="http://schemas.microsoft.com/office/drawing/2010/main" val="0"/>
              </a:ext>
            </a:extLst>
          </a:blip>
          <a:srcRect l="1625" t="-164714" r="-76" b="-86792"/>
          <a:stretch/>
        </p:blipFill>
        <p:spPr>
          <a:solidFill>
            <a:srgbClr val="FEFEFE"/>
          </a:solidFill>
        </p:spPr>
      </p:pic>
      <p:sp>
        <p:nvSpPr>
          <p:cNvPr id="35" name="Text Placeholder 34"/>
          <p:cNvSpPr>
            <a:spLocks noGrp="1"/>
          </p:cNvSpPr>
          <p:nvPr>
            <p:ph type="body" sz="quarter" idx="26"/>
          </p:nvPr>
        </p:nvSpPr>
        <p:spPr>
          <a:xfrm>
            <a:off x="10070926" y="603103"/>
            <a:ext cx="2197661" cy="576361"/>
          </a:xfrm>
        </p:spPr>
        <p:txBody>
          <a:bodyPr/>
          <a:lstStyle/>
          <a:p>
            <a:r>
              <a:rPr lang="en-US" sz="1600" dirty="0" smtClean="0"/>
              <a:t>Windows Phone 8.1</a:t>
            </a:r>
            <a:endParaRPr lang="en-US" sz="1600" dirty="0"/>
          </a:p>
        </p:txBody>
      </p:sp>
      <p:pic>
        <p:nvPicPr>
          <p:cNvPr id="12" name="Picture Placeholder 15"/>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40" r="40"/>
          <a:stretch>
            <a:fillRect/>
          </a:stretch>
        </p:blipFill>
        <p:spPr/>
      </p:pic>
      <p:pic>
        <p:nvPicPr>
          <p:cNvPr id="13" name="Picture Placeholder 13"/>
          <p:cNvPicPr>
            <a:picLocks noGrp="1" noChangeAspect="1"/>
          </p:cNvPicPr>
          <p:nvPr>
            <p:ph type="pic" sz="quarter" idx="19"/>
          </p:nvPr>
        </p:nvPicPr>
        <p:blipFill>
          <a:blip r:embed="rId5">
            <a:extLst>
              <a:ext uri="{28A0092B-C50C-407E-A947-70E740481C1C}">
                <a14:useLocalDpi xmlns:a14="http://schemas.microsoft.com/office/drawing/2010/main" val="0"/>
              </a:ext>
            </a:extLst>
          </a:blip>
          <a:srcRect l="78" r="78"/>
          <a:stretch>
            <a:fillRect/>
          </a:stretch>
        </p:blipFill>
        <p:spPr/>
      </p:pic>
    </p:spTree>
    <p:extLst>
      <p:ext uri="{BB962C8B-B14F-4D97-AF65-F5344CB8AC3E}">
        <p14:creationId xmlns:p14="http://schemas.microsoft.com/office/powerpoint/2010/main" val="150127902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Scale </a:t>
            </a:r>
            <a:r>
              <a:rPr lang="it-IT" dirty="0" err="1" smtClean="0"/>
              <a:t>factor</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10</a:t>
            </a:fld>
            <a:endParaRPr lang="en-US"/>
          </a:p>
        </p:txBody>
      </p:sp>
      <p:grpSp>
        <p:nvGrpSpPr>
          <p:cNvPr id="31" name="Group 30"/>
          <p:cNvGrpSpPr/>
          <p:nvPr/>
        </p:nvGrpSpPr>
        <p:grpSpPr>
          <a:xfrm>
            <a:off x="1270792" y="991876"/>
            <a:ext cx="2475614" cy="5433082"/>
            <a:chOff x="1964416" y="1151914"/>
            <a:chExt cx="2475614" cy="5433082"/>
          </a:xfrm>
        </p:grpSpPr>
        <p:grpSp>
          <p:nvGrpSpPr>
            <p:cNvPr id="32" name="WindowsPhone"/>
            <p:cNvGrpSpPr/>
            <p:nvPr>
              <p:custDataLst>
                <p:custData r:id="rId2"/>
              </p:custDataLst>
            </p:nvPr>
          </p:nvGrpSpPr>
          <p:grpSpPr>
            <a:xfrm>
              <a:off x="1964416" y="1685204"/>
              <a:ext cx="2475614" cy="4899792"/>
              <a:chOff x="2839503" y="1"/>
              <a:chExt cx="3464995" cy="6857998"/>
            </a:xfrm>
          </p:grpSpPr>
          <p:grpSp>
            <p:nvGrpSpPr>
              <p:cNvPr id="38" name="Group 37"/>
              <p:cNvGrpSpPr/>
              <p:nvPr/>
            </p:nvGrpSpPr>
            <p:grpSpPr>
              <a:xfrm>
                <a:off x="2839503" y="1"/>
                <a:ext cx="3464995" cy="6857998"/>
                <a:chOff x="2839503" y="1"/>
                <a:chExt cx="3464995" cy="6857998"/>
              </a:xfrm>
            </p:grpSpPr>
            <p:grpSp>
              <p:nvGrpSpPr>
                <p:cNvPr id="40" name="Group 39"/>
                <p:cNvGrpSpPr/>
                <p:nvPr/>
              </p:nvGrpSpPr>
              <p:grpSpPr>
                <a:xfrm>
                  <a:off x="2839503" y="1"/>
                  <a:ext cx="3464995" cy="6857998"/>
                  <a:chOff x="2834639" y="1"/>
                  <a:chExt cx="3464995" cy="6857998"/>
                </a:xfrm>
              </p:grpSpPr>
              <p:sp>
                <p:nvSpPr>
                  <p:cNvPr id="42" name="Rounded Rectangle 41"/>
                  <p:cNvSpPr/>
                  <p:nvPr userDrawn="1"/>
                </p:nvSpPr>
                <p:spPr>
                  <a:xfrm>
                    <a:off x="2834639" y="1"/>
                    <a:ext cx="3464995" cy="6857998"/>
                  </a:xfrm>
                  <a:prstGeom prst="roundRect">
                    <a:avLst>
                      <a:gd name="adj" fmla="val 5515"/>
                    </a:avLst>
                  </a:prstGeom>
                  <a:solidFill>
                    <a:srgbClr val="FFFFFF"/>
                  </a:solidFill>
                  <a:ln w="3175" cap="flat" cmpd="sng" algn="ctr">
                    <a:solidFill>
                      <a:srgbClr val="000000">
                        <a:lumMod val="95000"/>
                        <a:lumOff val="5000"/>
                      </a:srgbClr>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43" name="Rounded Rectangle 42"/>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sp>
                <p:nvSpPr>
                  <p:cNvPr id="44" name="Rectangle 43"/>
                  <p:cNvSpPr/>
                  <p:nvPr userDrawn="1"/>
                </p:nvSpPr>
                <p:spPr>
                  <a:xfrm>
                    <a:off x="3050294" y="482053"/>
                    <a:ext cx="3038085" cy="5074920"/>
                  </a:xfrm>
                  <a:prstGeom prst="rect">
                    <a:avLst/>
                  </a:prstGeom>
                  <a:solidFill>
                    <a:srgbClr val="FFFFFF"/>
                  </a:solidFill>
                  <a:ln w="3175" cap="flat" cmpd="sng" algn="ctr">
                    <a:solidFill>
                      <a:srgbClr val="000000"/>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45" name="Left Arrow 44"/>
                  <p:cNvSpPr/>
                  <p:nvPr userDrawn="1"/>
                </p:nvSpPr>
                <p:spPr>
                  <a:xfrm>
                    <a:off x="3300730" y="6215335"/>
                    <a:ext cx="270769" cy="117324"/>
                  </a:xfrm>
                  <a:prstGeom prst="leftArrow">
                    <a:avLst>
                      <a:gd name="adj1" fmla="val 0"/>
                      <a:gd name="adj2" fmla="val 91165"/>
                    </a:avLst>
                  </a:prstGeom>
                  <a:noFill/>
                  <a:ln w="3175" cap="flat" cmpd="sng" algn="ctr">
                    <a:solidFill>
                      <a:srgbClr val="FFFFFF"/>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nvGrpSpPr>
                  <p:cNvPr id="46" name="Group 45"/>
                  <p:cNvGrpSpPr/>
                  <p:nvPr/>
                </p:nvGrpSpPr>
                <p:grpSpPr>
                  <a:xfrm rot="21384124">
                    <a:off x="4457215" y="6161552"/>
                    <a:ext cx="212326" cy="227346"/>
                    <a:chOff x="4194362" y="5874647"/>
                    <a:chExt cx="252148" cy="269985"/>
                  </a:xfrm>
                  <a:solidFill>
                    <a:srgbClr val="FFFFFF"/>
                  </a:solidFill>
                </p:grpSpPr>
                <p:sp>
                  <p:nvSpPr>
                    <p:cNvPr id="48" name="Flowchart: Stored Data 47"/>
                    <p:cNvSpPr/>
                    <p:nvPr/>
                  </p:nvSpPr>
                  <p:spPr>
                    <a:xfrm rot="6230930">
                      <a:off x="4218638" y="5878261"/>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49" name="Flowchart: Stored Data 48"/>
                    <p:cNvSpPr/>
                    <p:nvPr/>
                  </p:nvSpPr>
                  <p:spPr>
                    <a:xfrm rot="6230930">
                      <a:off x="4190748" y="5989157"/>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50" name="Flowchart: Stored Data 49"/>
                    <p:cNvSpPr/>
                    <p:nvPr/>
                  </p:nvSpPr>
                  <p:spPr>
                    <a:xfrm rot="16979296">
                      <a:off x="4335573" y="5922200"/>
                      <a:ext cx="114310"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51" name="Flowchart: Stored Data 50"/>
                    <p:cNvSpPr/>
                    <p:nvPr/>
                  </p:nvSpPr>
                  <p:spPr>
                    <a:xfrm rot="16979296">
                      <a:off x="4307999" y="6032886"/>
                      <a:ext cx="115927"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sp>
                <p:nvSpPr>
                  <p:cNvPr id="47" name="Rounded Rectangle 46"/>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grpSp>
            <p:sp>
              <p:nvSpPr>
                <p:cNvPr id="41" name="Rectangle 40"/>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FFFF"/>
                      </a:solidFill>
                      <a:effectLst/>
                      <a:uLnTx/>
                      <a:uFillTx/>
                    </a:rPr>
                    <a:t>12:38</a:t>
                  </a:r>
                </a:p>
              </p:txBody>
            </p:sp>
          </p:grpSp>
          <p:pic>
            <p:nvPicPr>
              <p:cNvPr id="39" name="Picture 2" descr="C:\Users\t-dantay\Documents\WPIcons\appbar.feature.search.rest.png"/>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33" name="Straight Arrow Connector 32"/>
            <p:cNvCxnSpPr/>
            <p:nvPr/>
          </p:nvCxnSpPr>
          <p:spPr>
            <a:xfrm>
              <a:off x="2270119" y="5464041"/>
              <a:ext cx="1919323" cy="0"/>
            </a:xfrm>
            <a:prstGeom prst="straightConnector1">
              <a:avLst/>
            </a:prstGeom>
            <a:noFill/>
            <a:ln w="28575" cap="flat" cmpd="sng" algn="ctr">
              <a:solidFill>
                <a:srgbClr val="969696"/>
              </a:solidFill>
              <a:prstDash val="solid"/>
              <a:headEnd type="arrow" w="med" len="med"/>
              <a:tailEnd type="arrow" w="med" len="med"/>
            </a:ln>
            <a:effectLst/>
          </p:spPr>
        </p:cxnSp>
        <p:sp>
          <p:nvSpPr>
            <p:cNvPr id="34" name="TextBox 33"/>
            <p:cNvSpPr txBox="1"/>
            <p:nvPr/>
          </p:nvSpPr>
          <p:spPr>
            <a:xfrm>
              <a:off x="2760144" y="4967967"/>
              <a:ext cx="883255" cy="43088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969696"/>
                  </a:solidFill>
                  <a:effectLst/>
                  <a:uLnTx/>
                  <a:uFillTx/>
                </a:rPr>
                <a:t>width</a:t>
              </a:r>
            </a:p>
          </p:txBody>
        </p:sp>
        <p:cxnSp>
          <p:nvCxnSpPr>
            <p:cNvPr id="35" name="Straight Arrow Connector 34"/>
            <p:cNvCxnSpPr/>
            <p:nvPr/>
          </p:nvCxnSpPr>
          <p:spPr>
            <a:xfrm flipV="1">
              <a:off x="2270119" y="2164356"/>
              <a:ext cx="0" cy="3260197"/>
            </a:xfrm>
            <a:prstGeom prst="straightConnector1">
              <a:avLst/>
            </a:prstGeom>
            <a:noFill/>
            <a:ln w="28575" cap="flat" cmpd="sng" algn="ctr">
              <a:solidFill>
                <a:srgbClr val="969696"/>
              </a:solidFill>
              <a:prstDash val="solid"/>
              <a:headEnd type="arrow" w="med" len="med"/>
              <a:tailEnd type="arrow" w="med" len="med"/>
            </a:ln>
            <a:effectLst/>
          </p:spPr>
        </p:cxnSp>
        <p:sp>
          <p:nvSpPr>
            <p:cNvPr id="36" name="TextBox 35"/>
            <p:cNvSpPr txBox="1"/>
            <p:nvPr/>
          </p:nvSpPr>
          <p:spPr>
            <a:xfrm rot="16200000">
              <a:off x="2005514" y="3629975"/>
              <a:ext cx="1014701" cy="43088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969696"/>
                  </a:solidFill>
                  <a:effectLst/>
                  <a:uLnTx/>
                  <a:uFillTx/>
                </a:rPr>
                <a:t>height</a:t>
              </a:r>
            </a:p>
          </p:txBody>
        </p:sp>
        <p:sp>
          <p:nvSpPr>
            <p:cNvPr id="37" name="TextBox 36"/>
            <p:cNvSpPr txBox="1"/>
            <p:nvPr/>
          </p:nvSpPr>
          <p:spPr>
            <a:xfrm>
              <a:off x="2247051" y="1151914"/>
              <a:ext cx="1821396" cy="43088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969696"/>
                  </a:solidFill>
                  <a:effectLst/>
                  <a:uLnTx/>
                  <a:uFillTx/>
                </a:rPr>
                <a:t>“raw” pixels</a:t>
              </a:r>
            </a:p>
          </p:txBody>
        </p:sp>
      </p:grpSp>
      <p:grpSp>
        <p:nvGrpSpPr>
          <p:cNvPr id="52" name="Group 51"/>
          <p:cNvGrpSpPr/>
          <p:nvPr/>
        </p:nvGrpSpPr>
        <p:grpSpPr>
          <a:xfrm>
            <a:off x="8376530" y="991876"/>
            <a:ext cx="2475614" cy="5433082"/>
            <a:chOff x="7564028" y="1151914"/>
            <a:chExt cx="2475614" cy="5433082"/>
          </a:xfrm>
        </p:grpSpPr>
        <p:grpSp>
          <p:nvGrpSpPr>
            <p:cNvPr id="53" name="WindowsPhone"/>
            <p:cNvGrpSpPr/>
            <p:nvPr>
              <p:custDataLst>
                <p:custData r:id="rId1"/>
              </p:custDataLst>
            </p:nvPr>
          </p:nvGrpSpPr>
          <p:grpSpPr>
            <a:xfrm>
              <a:off x="7564028" y="1685204"/>
              <a:ext cx="2475614" cy="4899792"/>
              <a:chOff x="2839503" y="1"/>
              <a:chExt cx="3464995" cy="6857998"/>
            </a:xfrm>
          </p:grpSpPr>
          <p:grpSp>
            <p:nvGrpSpPr>
              <p:cNvPr id="59" name="Group 58"/>
              <p:cNvGrpSpPr/>
              <p:nvPr/>
            </p:nvGrpSpPr>
            <p:grpSpPr>
              <a:xfrm>
                <a:off x="2839503" y="1"/>
                <a:ext cx="3464995" cy="6857998"/>
                <a:chOff x="2839503" y="1"/>
                <a:chExt cx="3464995" cy="6857998"/>
              </a:xfrm>
            </p:grpSpPr>
            <p:grpSp>
              <p:nvGrpSpPr>
                <p:cNvPr id="61" name="Group 60"/>
                <p:cNvGrpSpPr/>
                <p:nvPr/>
              </p:nvGrpSpPr>
              <p:grpSpPr>
                <a:xfrm>
                  <a:off x="2839503" y="1"/>
                  <a:ext cx="3464995" cy="6857998"/>
                  <a:chOff x="2834639" y="1"/>
                  <a:chExt cx="3464995" cy="6857998"/>
                </a:xfrm>
              </p:grpSpPr>
              <p:sp>
                <p:nvSpPr>
                  <p:cNvPr id="63" name="Rounded Rectangle 62"/>
                  <p:cNvSpPr/>
                  <p:nvPr userDrawn="1"/>
                </p:nvSpPr>
                <p:spPr>
                  <a:xfrm>
                    <a:off x="2834639" y="1"/>
                    <a:ext cx="3464995" cy="6857998"/>
                  </a:xfrm>
                  <a:prstGeom prst="roundRect">
                    <a:avLst>
                      <a:gd name="adj" fmla="val 5515"/>
                    </a:avLst>
                  </a:prstGeom>
                  <a:solidFill>
                    <a:srgbClr val="FFFFFF"/>
                  </a:solidFill>
                  <a:ln w="3175" cap="flat" cmpd="sng" algn="ctr">
                    <a:solidFill>
                      <a:srgbClr val="000000">
                        <a:lumMod val="95000"/>
                        <a:lumOff val="5000"/>
                      </a:srgbClr>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64" name="Rounded Rectangle 63"/>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sp>
                <p:nvSpPr>
                  <p:cNvPr id="65" name="Rectangle 64"/>
                  <p:cNvSpPr/>
                  <p:nvPr userDrawn="1"/>
                </p:nvSpPr>
                <p:spPr>
                  <a:xfrm>
                    <a:off x="3050294" y="482053"/>
                    <a:ext cx="3038085" cy="5074920"/>
                  </a:xfrm>
                  <a:prstGeom prst="rect">
                    <a:avLst/>
                  </a:prstGeom>
                  <a:solidFill>
                    <a:srgbClr val="FFFFFF"/>
                  </a:solidFill>
                  <a:ln w="3175" cap="flat" cmpd="sng" algn="ctr">
                    <a:solidFill>
                      <a:srgbClr val="000000"/>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66" name="Left Arrow 65"/>
                  <p:cNvSpPr/>
                  <p:nvPr userDrawn="1"/>
                </p:nvSpPr>
                <p:spPr>
                  <a:xfrm>
                    <a:off x="3300730" y="6215335"/>
                    <a:ext cx="270769" cy="117324"/>
                  </a:xfrm>
                  <a:prstGeom prst="leftArrow">
                    <a:avLst>
                      <a:gd name="adj1" fmla="val 0"/>
                      <a:gd name="adj2" fmla="val 91165"/>
                    </a:avLst>
                  </a:prstGeom>
                  <a:noFill/>
                  <a:ln w="3175" cap="flat" cmpd="sng" algn="ctr">
                    <a:solidFill>
                      <a:srgbClr val="FFFFFF"/>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nvGrpSpPr>
                  <p:cNvPr id="67" name="Group 66"/>
                  <p:cNvGrpSpPr/>
                  <p:nvPr/>
                </p:nvGrpSpPr>
                <p:grpSpPr>
                  <a:xfrm rot="21384124">
                    <a:off x="4457215" y="6161552"/>
                    <a:ext cx="212326" cy="227346"/>
                    <a:chOff x="4194362" y="5874647"/>
                    <a:chExt cx="252148" cy="269985"/>
                  </a:xfrm>
                  <a:solidFill>
                    <a:srgbClr val="FFFFFF"/>
                  </a:solidFill>
                </p:grpSpPr>
                <p:sp>
                  <p:nvSpPr>
                    <p:cNvPr id="69" name="Flowchart: Stored Data 68"/>
                    <p:cNvSpPr/>
                    <p:nvPr/>
                  </p:nvSpPr>
                  <p:spPr>
                    <a:xfrm rot="6230930">
                      <a:off x="4218638" y="5878261"/>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70" name="Flowchart: Stored Data 69"/>
                    <p:cNvSpPr/>
                    <p:nvPr/>
                  </p:nvSpPr>
                  <p:spPr>
                    <a:xfrm rot="6230930">
                      <a:off x="4190748" y="5989157"/>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71" name="Flowchart: Stored Data 70"/>
                    <p:cNvSpPr/>
                    <p:nvPr/>
                  </p:nvSpPr>
                  <p:spPr>
                    <a:xfrm rot="16979296">
                      <a:off x="4335573" y="5922200"/>
                      <a:ext cx="114310"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72" name="Flowchart: Stored Data 71"/>
                    <p:cNvSpPr/>
                    <p:nvPr/>
                  </p:nvSpPr>
                  <p:spPr>
                    <a:xfrm rot="16979296">
                      <a:off x="4307999" y="6032886"/>
                      <a:ext cx="115927"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sp>
                <p:nvSpPr>
                  <p:cNvPr id="68" name="Rounded Rectangle 67"/>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grpSp>
            <p:sp>
              <p:nvSpPr>
                <p:cNvPr id="62" name="Rectangle 61"/>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FFFF"/>
                      </a:solidFill>
                      <a:effectLst/>
                      <a:uLnTx/>
                      <a:uFillTx/>
                    </a:rPr>
                    <a:t>12:38</a:t>
                  </a:r>
                </a:p>
              </p:txBody>
            </p:sp>
          </p:grpSp>
          <p:pic>
            <p:nvPicPr>
              <p:cNvPr id="60" name="Picture 2" descr="C:\Users\t-dantay\Documents\WPIcons\appbar.feature.search.rest.png"/>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4" name="Straight Arrow Connector 53"/>
            <p:cNvCxnSpPr/>
            <p:nvPr/>
          </p:nvCxnSpPr>
          <p:spPr>
            <a:xfrm>
              <a:off x="7869731" y="5464041"/>
              <a:ext cx="1919323" cy="0"/>
            </a:xfrm>
            <a:prstGeom prst="straightConnector1">
              <a:avLst/>
            </a:prstGeom>
            <a:noFill/>
            <a:ln w="28575" cap="flat" cmpd="sng" algn="ctr">
              <a:solidFill>
                <a:srgbClr val="0072C6"/>
              </a:solidFill>
              <a:prstDash val="solid"/>
              <a:headEnd type="arrow" w="med" len="med"/>
              <a:tailEnd type="arrow" w="med" len="med"/>
            </a:ln>
            <a:effectLst/>
          </p:spPr>
        </p:cxnSp>
        <p:sp>
          <p:nvSpPr>
            <p:cNvPr id="55" name="TextBox 54"/>
            <p:cNvSpPr txBox="1"/>
            <p:nvPr/>
          </p:nvSpPr>
          <p:spPr>
            <a:xfrm>
              <a:off x="8359756" y="4967967"/>
              <a:ext cx="883255" cy="43088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0072C6"/>
                  </a:solidFill>
                  <a:effectLst/>
                  <a:uLnTx/>
                  <a:uFillTx/>
                </a:rPr>
                <a:t>width</a:t>
              </a:r>
            </a:p>
          </p:txBody>
        </p:sp>
        <p:cxnSp>
          <p:nvCxnSpPr>
            <p:cNvPr id="56" name="Straight Arrow Connector 55"/>
            <p:cNvCxnSpPr/>
            <p:nvPr/>
          </p:nvCxnSpPr>
          <p:spPr>
            <a:xfrm flipV="1">
              <a:off x="7869731" y="2164356"/>
              <a:ext cx="0" cy="3260197"/>
            </a:xfrm>
            <a:prstGeom prst="straightConnector1">
              <a:avLst/>
            </a:prstGeom>
            <a:noFill/>
            <a:ln w="28575" cap="flat" cmpd="sng" algn="ctr">
              <a:solidFill>
                <a:srgbClr val="0072C6"/>
              </a:solidFill>
              <a:prstDash val="solid"/>
              <a:headEnd type="arrow" w="med" len="med"/>
              <a:tailEnd type="arrow" w="med" len="med"/>
            </a:ln>
            <a:effectLst/>
          </p:spPr>
        </p:cxnSp>
        <p:sp>
          <p:nvSpPr>
            <p:cNvPr id="57" name="TextBox 56"/>
            <p:cNvSpPr txBox="1"/>
            <p:nvPr/>
          </p:nvSpPr>
          <p:spPr>
            <a:xfrm rot="16200000">
              <a:off x="7605126" y="3629975"/>
              <a:ext cx="1014701" cy="43088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0072C6"/>
                  </a:solidFill>
                  <a:effectLst/>
                  <a:uLnTx/>
                  <a:uFillTx/>
                </a:rPr>
                <a:t>height</a:t>
              </a:r>
            </a:p>
          </p:txBody>
        </p:sp>
        <p:sp>
          <p:nvSpPr>
            <p:cNvPr id="58" name="TextBox 57"/>
            <p:cNvSpPr txBox="1"/>
            <p:nvPr/>
          </p:nvSpPr>
          <p:spPr>
            <a:xfrm>
              <a:off x="7781999" y="1151914"/>
              <a:ext cx="2022990" cy="43088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lang="en-GB" sz="2800" kern="0" dirty="0">
                  <a:solidFill>
                    <a:srgbClr val="0072C6"/>
                  </a:solidFill>
                </a:rPr>
                <a:t>p</a:t>
              </a:r>
              <a:r>
                <a:rPr kumimoji="0" lang="en-GB" sz="2800" b="0" i="0" u="none" strike="noStrike" kern="0" cap="none" spc="0" normalizeH="0" baseline="0" noProof="0" dirty="0" err="1" smtClean="0">
                  <a:ln>
                    <a:noFill/>
                  </a:ln>
                  <a:solidFill>
                    <a:srgbClr val="0072C6"/>
                  </a:solidFill>
                  <a:effectLst/>
                  <a:uLnTx/>
                  <a:uFillTx/>
                </a:rPr>
                <a:t>ixel</a:t>
              </a:r>
              <a:r>
                <a:rPr kumimoji="0" lang="en-GB" sz="2800" b="0" i="0" u="none" strike="noStrike" kern="0" cap="none" spc="0" normalizeH="0" baseline="0" noProof="0" dirty="0" smtClean="0">
                  <a:ln>
                    <a:noFill/>
                  </a:ln>
                  <a:solidFill>
                    <a:srgbClr val="0072C6"/>
                  </a:solidFill>
                  <a:effectLst/>
                  <a:uLnTx/>
                  <a:uFillTx/>
                </a:rPr>
                <a:t> </a:t>
              </a:r>
              <a:r>
                <a:rPr kumimoji="0" lang="en-GB" sz="2800" b="0" i="0" u="none" strike="noStrike" kern="0" cap="none" spc="0" normalizeH="0" baseline="0" noProof="0" dirty="0" err="1" smtClean="0">
                  <a:ln>
                    <a:noFill/>
                  </a:ln>
                  <a:solidFill>
                    <a:srgbClr val="0072C6"/>
                  </a:solidFill>
                  <a:effectLst/>
                  <a:uLnTx/>
                  <a:uFillTx/>
                </a:rPr>
                <a:t>effettivi</a:t>
              </a:r>
              <a:endParaRPr kumimoji="0" lang="en-GB" sz="2800" b="0" i="0" u="none" strike="noStrike" kern="0" cap="none" spc="0" normalizeH="0" baseline="0" noProof="0" dirty="0" smtClean="0">
                <a:ln>
                  <a:noFill/>
                </a:ln>
                <a:solidFill>
                  <a:srgbClr val="0072C6"/>
                </a:solidFill>
                <a:effectLst/>
                <a:uLnTx/>
                <a:uFillTx/>
              </a:endParaRPr>
            </a:p>
          </p:txBody>
        </p:sp>
      </p:grpSp>
      <p:sp>
        <p:nvSpPr>
          <p:cNvPr id="73" name="TextBox 72"/>
          <p:cNvSpPr txBox="1"/>
          <p:nvPr/>
        </p:nvSpPr>
        <p:spPr>
          <a:xfrm>
            <a:off x="4689398" y="2961588"/>
            <a:ext cx="2542000" cy="1354217"/>
          </a:xfrm>
          <a:prstGeom prst="rect">
            <a:avLst/>
          </a:prstGeom>
          <a:noFill/>
        </p:spPr>
        <p:txBody>
          <a:bodyPr wrap="square" lIns="0" tIns="0" rIns="0" bIns="0" rtlCol="0">
            <a:spAutoFit/>
          </a:bodyPr>
          <a:lstStyle/>
          <a:p>
            <a:pPr algn="ctr" defTabSz="914173"/>
            <a:r>
              <a:rPr lang="en-GB" sz="4400" dirty="0" smtClean="0">
                <a:solidFill>
                  <a:srgbClr val="505050"/>
                </a:solidFill>
                <a:latin typeface="+mj-lt"/>
              </a:rPr>
              <a:t>scale factor</a:t>
            </a:r>
          </a:p>
        </p:txBody>
      </p:sp>
      <p:sp>
        <p:nvSpPr>
          <p:cNvPr id="74" name="Right Arrow 73"/>
          <p:cNvSpPr/>
          <p:nvPr/>
        </p:nvSpPr>
        <p:spPr bwMode="auto">
          <a:xfrm>
            <a:off x="3321053" y="3223086"/>
            <a:ext cx="1216719" cy="862149"/>
          </a:xfrm>
          <a:prstGeom prst="rightArrow">
            <a:avLst/>
          </a:prstGeom>
          <a:solidFill>
            <a:srgbClr val="000000">
              <a:shade val="80000"/>
              <a:satMod val="180000"/>
            </a:srgbClr>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GB" sz="19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5" name="Right Arrow 74"/>
          <p:cNvSpPr/>
          <p:nvPr/>
        </p:nvSpPr>
        <p:spPr bwMode="auto">
          <a:xfrm>
            <a:off x="7382331" y="3219646"/>
            <a:ext cx="1216719" cy="862149"/>
          </a:xfrm>
          <a:prstGeom prst="rightArrow">
            <a:avLst/>
          </a:prstGeom>
          <a:solidFill>
            <a:srgbClr val="000000">
              <a:shade val="80000"/>
              <a:satMod val="180000"/>
            </a:srgbClr>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GB" sz="19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7215407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500"/>
                                        <p:tgtEl>
                                          <p:spTgt spid="7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Scale </a:t>
            </a:r>
            <a:r>
              <a:rPr lang="it-IT" dirty="0" err="1" smtClean="0"/>
              <a:t>factor</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11</a:t>
            </a:fld>
            <a:endParaRPr lang="en-US"/>
          </a:p>
        </p:txBody>
      </p:sp>
      <p:grpSp>
        <p:nvGrpSpPr>
          <p:cNvPr id="7" name="WindowsPhone"/>
          <p:cNvGrpSpPr/>
          <p:nvPr>
            <p:custDataLst>
              <p:custData r:id="rId1"/>
            </p:custDataLst>
          </p:nvPr>
        </p:nvGrpSpPr>
        <p:grpSpPr>
          <a:xfrm>
            <a:off x="1296277" y="1367438"/>
            <a:ext cx="2524897" cy="4997334"/>
            <a:chOff x="2839503" y="1"/>
            <a:chExt cx="3464995" cy="6857998"/>
          </a:xfrm>
        </p:grpSpPr>
        <p:grpSp>
          <p:nvGrpSpPr>
            <p:cNvPr id="8" name="Group 7"/>
            <p:cNvGrpSpPr/>
            <p:nvPr/>
          </p:nvGrpSpPr>
          <p:grpSpPr>
            <a:xfrm>
              <a:off x="2839503" y="1"/>
              <a:ext cx="3464995" cy="6857998"/>
              <a:chOff x="2839503" y="1"/>
              <a:chExt cx="3464995" cy="6857998"/>
            </a:xfrm>
          </p:grpSpPr>
          <p:grpSp>
            <p:nvGrpSpPr>
              <p:cNvPr id="10" name="Group 9"/>
              <p:cNvGrpSpPr/>
              <p:nvPr/>
            </p:nvGrpSpPr>
            <p:grpSpPr>
              <a:xfrm>
                <a:off x="2839503" y="1"/>
                <a:ext cx="3464995" cy="6857998"/>
                <a:chOff x="2834639" y="1"/>
                <a:chExt cx="3464995" cy="6857998"/>
              </a:xfrm>
            </p:grpSpPr>
            <p:sp>
              <p:nvSpPr>
                <p:cNvPr id="12" name="Rounded Rectangle 11"/>
                <p:cNvSpPr/>
                <p:nvPr userDrawn="1"/>
              </p:nvSpPr>
              <p:spPr>
                <a:xfrm>
                  <a:off x="2834639" y="1"/>
                  <a:ext cx="3464995" cy="6857998"/>
                </a:xfrm>
                <a:prstGeom prst="roundRect">
                  <a:avLst>
                    <a:gd name="adj" fmla="val 5515"/>
                  </a:avLst>
                </a:prstGeom>
                <a:solidFill>
                  <a:srgbClr val="FFFFFF"/>
                </a:solidFill>
                <a:ln w="3175">
                  <a:solidFill>
                    <a:srgbClr val="000000">
                      <a:lumMod val="95000"/>
                      <a:lumOff val="5000"/>
                    </a:srgbClr>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13" name="Rounded Rectangle 12"/>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6630" tIns="46630" rIns="93260" bIns="46630" numCol="1" spcCol="0" rtlCol="0" fromWordArt="0" anchor="ctr" anchorCtr="0" forceAA="0" compatLnSpc="1">
                  <a:prstTxWarp prst="textNoShape">
                    <a:avLst/>
                  </a:prstTxWarp>
                  <a:noAutofit/>
                </a:bodyPr>
                <a:lstStyle/>
                <a:p>
                  <a:pPr algn="ctr"/>
                  <a:endParaRPr lang="en-US" sz="816" kern="0" dirty="0">
                    <a:solidFill>
                      <a:prstClr val="black">
                        <a:lumMod val="75000"/>
                        <a:lumOff val="25000"/>
                      </a:prstClr>
                    </a:solidFill>
                    <a:latin typeface="Segoe UI"/>
                  </a:endParaRPr>
                </a:p>
              </p:txBody>
            </p:sp>
            <p:sp>
              <p:nvSpPr>
                <p:cNvPr id="14" name="Rectangle 13"/>
                <p:cNvSpPr/>
                <p:nvPr userDrawn="1"/>
              </p:nvSpPr>
              <p:spPr>
                <a:xfrm>
                  <a:off x="3050294" y="482053"/>
                  <a:ext cx="3038085" cy="5074920"/>
                </a:xfrm>
                <a:prstGeom prst="rect">
                  <a:avLst/>
                </a:prstGeom>
                <a:solidFill>
                  <a:srgbClr val="FFFFFF"/>
                </a:solidFill>
                <a:ln w="3175">
                  <a:solidFill>
                    <a:srgbClr val="000000"/>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15" name="Left Arrow 14"/>
                <p:cNvSpPr/>
                <p:nvPr userDrawn="1"/>
              </p:nvSpPr>
              <p:spPr>
                <a:xfrm>
                  <a:off x="3300730" y="6215335"/>
                  <a:ext cx="270769" cy="117324"/>
                </a:xfrm>
                <a:prstGeom prst="leftArrow">
                  <a:avLst>
                    <a:gd name="adj1" fmla="val 0"/>
                    <a:gd name="adj2" fmla="val 91165"/>
                  </a:avLst>
                </a:prstGeom>
                <a:noFill/>
                <a:ln w="3175">
                  <a:solidFill>
                    <a:srgbClr val="FFFFFF"/>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grpSp>
              <p:nvGrpSpPr>
                <p:cNvPr id="16" name="Group 15"/>
                <p:cNvGrpSpPr/>
                <p:nvPr/>
              </p:nvGrpSpPr>
              <p:grpSpPr>
                <a:xfrm rot="21384124">
                  <a:off x="4457215" y="6161552"/>
                  <a:ext cx="212326" cy="227346"/>
                  <a:chOff x="4194362" y="5874647"/>
                  <a:chExt cx="252148" cy="269985"/>
                </a:xfrm>
                <a:solidFill>
                  <a:srgbClr val="FFFFFF"/>
                </a:solidFill>
              </p:grpSpPr>
              <p:sp>
                <p:nvSpPr>
                  <p:cNvPr id="18" name="Flowchart: Stored Data 17"/>
                  <p:cNvSpPr/>
                  <p:nvPr/>
                </p:nvSpPr>
                <p:spPr>
                  <a:xfrm rot="6230930">
                    <a:off x="4218638" y="5878261"/>
                    <a:ext cx="115927" cy="108699"/>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19" name="Flowchart: Stored Data 18"/>
                  <p:cNvSpPr/>
                  <p:nvPr/>
                </p:nvSpPr>
                <p:spPr>
                  <a:xfrm rot="6230930">
                    <a:off x="4190748" y="5989157"/>
                    <a:ext cx="115927" cy="108699"/>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20" name="Flowchart: Stored Data 19"/>
                  <p:cNvSpPr/>
                  <p:nvPr/>
                </p:nvSpPr>
                <p:spPr>
                  <a:xfrm rot="16979296">
                    <a:off x="4335573" y="5922200"/>
                    <a:ext cx="114310" cy="107565"/>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21" name="Flowchart: Stored Data 20"/>
                  <p:cNvSpPr/>
                  <p:nvPr/>
                </p:nvSpPr>
                <p:spPr>
                  <a:xfrm rot="16979296">
                    <a:off x="4307999" y="6032886"/>
                    <a:ext cx="115927" cy="107565"/>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grpSp>
            <p:sp>
              <p:nvSpPr>
                <p:cNvPr id="17" name="Rounded Rectangle 16"/>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6630" tIns="46630" rIns="93260" bIns="46630" numCol="1" spcCol="0" rtlCol="0" fromWordArt="0" anchor="ctr" anchorCtr="0" forceAA="0" compatLnSpc="1">
                  <a:prstTxWarp prst="textNoShape">
                    <a:avLst/>
                  </a:prstTxWarp>
                  <a:noAutofit/>
                </a:bodyPr>
                <a:lstStyle/>
                <a:p>
                  <a:pPr algn="ctr"/>
                  <a:endParaRPr lang="en-US" sz="816" kern="0" dirty="0">
                    <a:solidFill>
                      <a:prstClr val="black">
                        <a:lumMod val="75000"/>
                        <a:lumOff val="25000"/>
                      </a:prstClr>
                    </a:solidFill>
                    <a:latin typeface="Segoe UI"/>
                  </a:endParaRPr>
                </a:p>
              </p:txBody>
            </p:sp>
          </p:grpSp>
          <p:sp>
            <p:nvSpPr>
              <p:cNvPr id="11" name="Rectangle 10"/>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r" defTabSz="932597"/>
                <a:r>
                  <a:rPr lang="en-US" sz="1020" kern="0" dirty="0">
                    <a:solidFill>
                      <a:srgbClr val="FFFFFF"/>
                    </a:solidFill>
                    <a:latin typeface="Segoe UI"/>
                  </a:rPr>
                  <a:t>12:38</a:t>
                </a:r>
              </a:p>
            </p:txBody>
          </p:sp>
        </p:grpSp>
        <p:pic>
          <p:nvPicPr>
            <p:cNvPr id="9" name="Picture 2" descr="C:\Users\t-dantay\Documents\WPIcons\appbar.feature.search.rest.png"/>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2" name="Straight Arrow Connector 21"/>
          <p:cNvCxnSpPr/>
          <p:nvPr/>
        </p:nvCxnSpPr>
        <p:spPr>
          <a:xfrm>
            <a:off x="1558345" y="5221502"/>
            <a:ext cx="1957532" cy="0"/>
          </a:xfrm>
          <a:prstGeom prst="straightConnector1">
            <a:avLst/>
          </a:prstGeom>
          <a:ln w="28575">
            <a:solidFill>
              <a:srgbClr val="969696"/>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651528" y="4730926"/>
            <a:ext cx="1930835" cy="448228"/>
          </a:xfrm>
          <a:prstGeom prst="rect">
            <a:avLst/>
          </a:prstGeom>
          <a:noFill/>
        </p:spPr>
        <p:txBody>
          <a:bodyPr wrap="none" lIns="0" tIns="0" rIns="0" bIns="0" rtlCol="0">
            <a:spAutoFit/>
          </a:bodyPr>
          <a:lstStyle/>
          <a:p>
            <a:r>
              <a:rPr lang="en-GB" sz="2856" dirty="0">
                <a:solidFill>
                  <a:srgbClr val="969696"/>
                </a:solidFill>
              </a:rPr>
              <a:t>width (inch)</a:t>
            </a:r>
          </a:p>
        </p:txBody>
      </p:sp>
      <p:cxnSp>
        <p:nvCxnSpPr>
          <p:cNvPr id="24" name="Straight Arrow Connector 23"/>
          <p:cNvCxnSpPr/>
          <p:nvPr/>
        </p:nvCxnSpPr>
        <p:spPr>
          <a:xfrm>
            <a:off x="1579500" y="2019564"/>
            <a:ext cx="1957532" cy="0"/>
          </a:xfrm>
          <a:prstGeom prst="straightConnector1">
            <a:avLst/>
          </a:prstGeom>
          <a:ln w="28575">
            <a:solidFill>
              <a:srgbClr val="50505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061116" y="2019565"/>
            <a:ext cx="920784" cy="448228"/>
          </a:xfrm>
          <a:prstGeom prst="rect">
            <a:avLst/>
          </a:prstGeom>
          <a:noFill/>
        </p:spPr>
        <p:txBody>
          <a:bodyPr wrap="none" lIns="0" tIns="0" rIns="0" bIns="0" rtlCol="0">
            <a:spAutoFit/>
          </a:bodyPr>
          <a:lstStyle/>
          <a:p>
            <a:r>
              <a:rPr lang="en-GB" sz="2856" dirty="0">
                <a:solidFill>
                  <a:srgbClr val="505050"/>
                </a:solidFill>
              </a:rPr>
              <a:t>pixels</a:t>
            </a:r>
          </a:p>
        </p:txBody>
      </p:sp>
      <p:sp>
        <p:nvSpPr>
          <p:cNvPr id="26" name="TextBox 25"/>
          <p:cNvSpPr txBox="1"/>
          <p:nvPr/>
        </p:nvSpPr>
        <p:spPr>
          <a:xfrm>
            <a:off x="4216353" y="1384162"/>
            <a:ext cx="7425366" cy="1107996"/>
          </a:xfrm>
          <a:prstGeom prst="rect">
            <a:avLst/>
          </a:prstGeom>
          <a:noFill/>
        </p:spPr>
        <p:txBody>
          <a:bodyPr wrap="none" lIns="0" tIns="0" rIns="0" bIns="0" rtlCol="0">
            <a:spAutoFit/>
          </a:bodyPr>
          <a:lstStyle/>
          <a:p>
            <a:pPr defTabSz="914173"/>
            <a:r>
              <a:rPr lang="en-GB" sz="3600" dirty="0" smtClean="0">
                <a:solidFill>
                  <a:srgbClr val="0072C6"/>
                </a:solidFill>
                <a:latin typeface="+mj-lt"/>
              </a:rPr>
              <a:t>scale factor </a:t>
            </a:r>
            <a:r>
              <a:rPr lang="en-GB" sz="3600" dirty="0" smtClean="0">
                <a:solidFill>
                  <a:srgbClr val="000000">
                    <a:lumMod val="75000"/>
                    <a:lumOff val="25000"/>
                  </a:srgbClr>
                </a:solidFill>
                <a:latin typeface="+mj-lt"/>
              </a:rPr>
              <a:t>= </a:t>
            </a:r>
          </a:p>
          <a:p>
            <a:pPr defTabSz="914173"/>
            <a:r>
              <a:rPr lang="en-GB" sz="3600" dirty="0">
                <a:solidFill>
                  <a:srgbClr val="000000">
                    <a:lumMod val="75000"/>
                    <a:lumOff val="25000"/>
                  </a:srgbClr>
                </a:solidFill>
                <a:latin typeface="+mj-lt"/>
              </a:rPr>
              <a:t>	</a:t>
            </a:r>
            <a:r>
              <a:rPr lang="en-GB" sz="3600" dirty="0">
                <a:solidFill>
                  <a:srgbClr val="FF8C00">
                    <a:lumMod val="75000"/>
                  </a:srgbClr>
                </a:solidFill>
                <a:latin typeface="+mj-lt"/>
              </a:rPr>
              <a:t> </a:t>
            </a:r>
            <a:r>
              <a:rPr lang="en-GB" sz="3600" dirty="0">
                <a:solidFill>
                  <a:srgbClr val="505050"/>
                </a:solidFill>
                <a:latin typeface="+mj-lt"/>
              </a:rPr>
              <a:t>pixels</a:t>
            </a:r>
            <a:r>
              <a:rPr lang="en-GB" sz="3600" dirty="0" smtClean="0">
                <a:solidFill>
                  <a:srgbClr val="000000">
                    <a:lumMod val="75000"/>
                    <a:lumOff val="25000"/>
                  </a:srgbClr>
                </a:solidFill>
                <a:latin typeface="+mj-lt"/>
              </a:rPr>
              <a:t> / </a:t>
            </a:r>
            <a:r>
              <a:rPr lang="en-GB" sz="3600" dirty="0">
                <a:solidFill>
                  <a:srgbClr val="969696"/>
                </a:solidFill>
                <a:latin typeface="+mj-lt"/>
              </a:rPr>
              <a:t>width</a:t>
            </a:r>
            <a:r>
              <a:rPr lang="en-GB" sz="3600" dirty="0">
                <a:solidFill>
                  <a:srgbClr val="0072C6">
                    <a:lumMod val="75000"/>
                  </a:srgbClr>
                </a:solidFill>
                <a:latin typeface="+mj-lt"/>
              </a:rPr>
              <a:t> </a:t>
            </a:r>
            <a:r>
              <a:rPr lang="en-GB" sz="3600" dirty="0" smtClean="0">
                <a:solidFill>
                  <a:srgbClr val="000000">
                    <a:lumMod val="75000"/>
                    <a:lumOff val="25000"/>
                  </a:srgbClr>
                </a:solidFill>
                <a:latin typeface="+mj-lt"/>
              </a:rPr>
              <a:t>x </a:t>
            </a:r>
            <a:r>
              <a:rPr lang="en-GB" sz="3600" dirty="0" smtClean="0">
                <a:solidFill>
                  <a:srgbClr val="C00000"/>
                </a:solidFill>
                <a:latin typeface="+mj-lt"/>
              </a:rPr>
              <a:t>platform constant</a:t>
            </a:r>
          </a:p>
        </p:txBody>
      </p:sp>
      <p:sp>
        <p:nvSpPr>
          <p:cNvPr id="27" name="TextBox 26"/>
          <p:cNvSpPr txBox="1"/>
          <p:nvPr/>
        </p:nvSpPr>
        <p:spPr>
          <a:xfrm>
            <a:off x="4216353" y="3147923"/>
            <a:ext cx="7566344" cy="1107996"/>
          </a:xfrm>
          <a:prstGeom prst="rect">
            <a:avLst/>
          </a:prstGeom>
          <a:noFill/>
        </p:spPr>
        <p:txBody>
          <a:bodyPr wrap="square" lIns="0" tIns="0" rIns="0" bIns="0" rtlCol="0">
            <a:spAutoFit/>
          </a:bodyPr>
          <a:lstStyle/>
          <a:p>
            <a:pPr defTabSz="914173"/>
            <a:r>
              <a:rPr lang="en-GB" sz="3600" dirty="0" smtClean="0">
                <a:solidFill>
                  <a:srgbClr val="0072C6"/>
                </a:solidFill>
                <a:latin typeface="+mj-lt"/>
              </a:rPr>
              <a:t>scale factor </a:t>
            </a:r>
            <a:r>
              <a:rPr lang="en-GB" sz="3600" dirty="0" err="1" smtClean="0">
                <a:solidFill>
                  <a:srgbClr val="000000">
                    <a:lumMod val="75000"/>
                    <a:lumOff val="25000"/>
                  </a:srgbClr>
                </a:solidFill>
                <a:latin typeface="+mj-lt"/>
              </a:rPr>
              <a:t>minimo</a:t>
            </a:r>
            <a:r>
              <a:rPr lang="en-GB" sz="3600" dirty="0" smtClean="0">
                <a:solidFill>
                  <a:srgbClr val="000000">
                    <a:lumMod val="75000"/>
                    <a:lumOff val="25000"/>
                  </a:srgbClr>
                </a:solidFill>
                <a:latin typeface="+mj-lt"/>
              </a:rPr>
              <a:t> 1.0, </a:t>
            </a:r>
            <a:r>
              <a:rPr lang="en-GB" sz="3600" dirty="0" err="1" smtClean="0">
                <a:solidFill>
                  <a:srgbClr val="000000">
                    <a:lumMod val="75000"/>
                    <a:lumOff val="25000"/>
                  </a:srgbClr>
                </a:solidFill>
                <a:latin typeface="+mj-lt"/>
              </a:rPr>
              <a:t>arrotondato</a:t>
            </a:r>
            <a:r>
              <a:rPr lang="en-GB" sz="3600" dirty="0" smtClean="0">
                <a:solidFill>
                  <a:srgbClr val="000000">
                    <a:lumMod val="75000"/>
                    <a:lumOff val="25000"/>
                  </a:srgbClr>
                </a:solidFill>
                <a:latin typeface="+mj-lt"/>
              </a:rPr>
              <a:t> </a:t>
            </a:r>
            <a:r>
              <a:rPr lang="en-GB" sz="3600" dirty="0" err="1" smtClean="0">
                <a:solidFill>
                  <a:srgbClr val="000000">
                    <a:lumMod val="75000"/>
                    <a:lumOff val="25000"/>
                  </a:srgbClr>
                </a:solidFill>
                <a:latin typeface="+mj-lt"/>
              </a:rPr>
              <a:t>allo</a:t>
            </a:r>
            <a:r>
              <a:rPr lang="en-GB" sz="3600" dirty="0" smtClean="0">
                <a:solidFill>
                  <a:srgbClr val="000000">
                    <a:lumMod val="75000"/>
                    <a:lumOff val="25000"/>
                  </a:srgbClr>
                </a:solidFill>
                <a:latin typeface="+mj-lt"/>
              </a:rPr>
              <a:t> 0.2 </a:t>
            </a:r>
            <a:r>
              <a:rPr lang="en-GB" sz="3600" dirty="0" err="1" smtClean="0">
                <a:solidFill>
                  <a:srgbClr val="000000">
                    <a:lumMod val="75000"/>
                    <a:lumOff val="25000"/>
                  </a:srgbClr>
                </a:solidFill>
                <a:latin typeface="+mj-lt"/>
              </a:rPr>
              <a:t>più</a:t>
            </a:r>
            <a:r>
              <a:rPr lang="en-GB" sz="3600" dirty="0" smtClean="0">
                <a:solidFill>
                  <a:srgbClr val="000000">
                    <a:lumMod val="75000"/>
                    <a:lumOff val="25000"/>
                  </a:srgbClr>
                </a:solidFill>
                <a:latin typeface="+mj-lt"/>
              </a:rPr>
              <a:t> </a:t>
            </a:r>
            <a:r>
              <a:rPr lang="en-GB" sz="3600" dirty="0" err="1" smtClean="0">
                <a:solidFill>
                  <a:srgbClr val="000000">
                    <a:lumMod val="75000"/>
                    <a:lumOff val="25000"/>
                  </a:srgbClr>
                </a:solidFill>
                <a:latin typeface="+mj-lt"/>
              </a:rPr>
              <a:t>vicino</a:t>
            </a:r>
            <a:endParaRPr lang="en-GB" sz="3600" dirty="0" smtClean="0">
              <a:solidFill>
                <a:srgbClr val="000000">
                  <a:lumMod val="85000"/>
                  <a:lumOff val="15000"/>
                </a:srgbClr>
              </a:solidFill>
              <a:latin typeface="+mj-lt"/>
            </a:endParaRPr>
          </a:p>
        </p:txBody>
      </p:sp>
      <p:sp>
        <p:nvSpPr>
          <p:cNvPr id="28" name="TextBox 27"/>
          <p:cNvSpPr txBox="1"/>
          <p:nvPr/>
        </p:nvSpPr>
        <p:spPr>
          <a:xfrm>
            <a:off x="4216353" y="4886323"/>
            <a:ext cx="7566344" cy="1107996"/>
          </a:xfrm>
          <a:prstGeom prst="rect">
            <a:avLst/>
          </a:prstGeom>
          <a:noFill/>
        </p:spPr>
        <p:txBody>
          <a:bodyPr wrap="square" lIns="0" tIns="0" rIns="0" bIns="0" rtlCol="0">
            <a:spAutoFit/>
          </a:bodyPr>
          <a:lstStyle/>
          <a:p>
            <a:pPr defTabSz="914173"/>
            <a:r>
              <a:rPr lang="en-GB" sz="3600" dirty="0" smtClean="0">
                <a:solidFill>
                  <a:srgbClr val="C00000"/>
                </a:solidFill>
                <a:latin typeface="+mj-lt"/>
              </a:rPr>
              <a:t>platform constant </a:t>
            </a:r>
            <a:r>
              <a:rPr lang="en-GB" sz="3600" dirty="0" err="1" smtClean="0">
                <a:solidFill>
                  <a:srgbClr val="000000">
                    <a:lumMod val="75000"/>
                    <a:lumOff val="25000"/>
                  </a:srgbClr>
                </a:solidFill>
                <a:latin typeface="+mj-lt"/>
              </a:rPr>
              <a:t>dipende</a:t>
            </a:r>
            <a:r>
              <a:rPr lang="en-GB" sz="3600" dirty="0" smtClean="0">
                <a:solidFill>
                  <a:srgbClr val="000000">
                    <a:lumMod val="75000"/>
                    <a:lumOff val="25000"/>
                  </a:srgbClr>
                </a:solidFill>
                <a:latin typeface="+mj-lt"/>
              </a:rPr>
              <a:t> </a:t>
            </a:r>
            <a:r>
              <a:rPr lang="en-GB" sz="3600" dirty="0" err="1" smtClean="0">
                <a:solidFill>
                  <a:srgbClr val="000000">
                    <a:lumMod val="75000"/>
                    <a:lumOff val="25000"/>
                  </a:srgbClr>
                </a:solidFill>
                <a:latin typeface="+mj-lt"/>
              </a:rPr>
              <a:t>dalla</a:t>
            </a:r>
            <a:r>
              <a:rPr lang="en-GB" sz="3600" dirty="0" smtClean="0">
                <a:solidFill>
                  <a:srgbClr val="000000">
                    <a:lumMod val="75000"/>
                    <a:lumOff val="25000"/>
                  </a:srgbClr>
                </a:solidFill>
                <a:latin typeface="+mj-lt"/>
              </a:rPr>
              <a:t> </a:t>
            </a:r>
            <a:r>
              <a:rPr lang="en-GB" sz="3600" dirty="0" err="1" smtClean="0">
                <a:solidFill>
                  <a:srgbClr val="000000">
                    <a:lumMod val="75000"/>
                    <a:lumOff val="25000"/>
                  </a:srgbClr>
                </a:solidFill>
                <a:latin typeface="+mj-lt"/>
              </a:rPr>
              <a:t>distanza</a:t>
            </a:r>
            <a:r>
              <a:rPr lang="en-GB" sz="3600" dirty="0" smtClean="0">
                <a:solidFill>
                  <a:srgbClr val="000000">
                    <a:lumMod val="75000"/>
                    <a:lumOff val="25000"/>
                  </a:srgbClr>
                </a:solidFill>
                <a:latin typeface="+mj-lt"/>
              </a:rPr>
              <a:t> </a:t>
            </a:r>
            <a:r>
              <a:rPr lang="en-GB" sz="3600" dirty="0" err="1" smtClean="0">
                <a:solidFill>
                  <a:srgbClr val="000000">
                    <a:lumMod val="75000"/>
                    <a:lumOff val="25000"/>
                  </a:srgbClr>
                </a:solidFill>
                <a:latin typeface="+mj-lt"/>
              </a:rPr>
              <a:t>visiva</a:t>
            </a:r>
            <a:r>
              <a:rPr lang="en-GB" sz="3600" dirty="0" smtClean="0">
                <a:solidFill>
                  <a:srgbClr val="000000">
                    <a:lumMod val="75000"/>
                    <a:lumOff val="25000"/>
                  </a:srgbClr>
                </a:solidFill>
                <a:latin typeface="+mj-lt"/>
              </a:rPr>
              <a:t> (phone/tablet/PC)</a:t>
            </a:r>
            <a:endParaRPr lang="en-GB" sz="3600" dirty="0" smtClean="0">
              <a:solidFill>
                <a:srgbClr val="C00000"/>
              </a:solidFill>
              <a:latin typeface="+mj-lt"/>
            </a:endParaRPr>
          </a:p>
        </p:txBody>
      </p:sp>
    </p:spTree>
    <p:extLst>
      <p:ext uri="{BB962C8B-B14F-4D97-AF65-F5344CB8AC3E}">
        <p14:creationId xmlns:p14="http://schemas.microsoft.com/office/powerpoint/2010/main" val="39399684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Stessa dimensione, più risoluzioni</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12</a:t>
            </a:fld>
            <a:endParaRPr lang="en-US"/>
          </a:p>
        </p:txBody>
      </p:sp>
      <p:grpSp>
        <p:nvGrpSpPr>
          <p:cNvPr id="7" name="Group 6"/>
          <p:cNvGrpSpPr/>
          <p:nvPr/>
        </p:nvGrpSpPr>
        <p:grpSpPr>
          <a:xfrm>
            <a:off x="1033661" y="1027944"/>
            <a:ext cx="10510834" cy="5493654"/>
            <a:chOff x="761086" y="1027944"/>
            <a:chExt cx="10927425" cy="5830056"/>
          </a:xfrm>
        </p:grpSpPr>
        <p:grpSp>
          <p:nvGrpSpPr>
            <p:cNvPr id="8" name="Group 7"/>
            <p:cNvGrpSpPr/>
            <p:nvPr/>
          </p:nvGrpSpPr>
          <p:grpSpPr>
            <a:xfrm>
              <a:off x="761086" y="1365442"/>
              <a:ext cx="2122468" cy="4743469"/>
              <a:chOff x="761086" y="1248212"/>
              <a:chExt cx="2122468" cy="4743469"/>
            </a:xfrm>
          </p:grpSpPr>
          <p:grpSp>
            <p:nvGrpSpPr>
              <p:cNvPr id="72" name="Group 71"/>
              <p:cNvGrpSpPr/>
              <p:nvPr/>
            </p:nvGrpSpPr>
            <p:grpSpPr>
              <a:xfrm>
                <a:off x="761086" y="1790844"/>
                <a:ext cx="2122468" cy="4200837"/>
                <a:chOff x="761086" y="1790844"/>
                <a:chExt cx="2122468" cy="4200837"/>
              </a:xfrm>
            </p:grpSpPr>
            <p:grpSp>
              <p:nvGrpSpPr>
                <p:cNvPr id="74" name="WindowsPhone"/>
                <p:cNvGrpSpPr/>
                <p:nvPr>
                  <p:custDataLst>
                    <p:custData r:id="rId4"/>
                  </p:custDataLst>
                </p:nvPr>
              </p:nvGrpSpPr>
              <p:grpSpPr>
                <a:xfrm>
                  <a:off x="761086" y="1790844"/>
                  <a:ext cx="2122468" cy="4200837"/>
                  <a:chOff x="2839503" y="1"/>
                  <a:chExt cx="3464995" cy="6857998"/>
                </a:xfrm>
              </p:grpSpPr>
              <p:grpSp>
                <p:nvGrpSpPr>
                  <p:cNvPr id="79" name="Group 78"/>
                  <p:cNvGrpSpPr/>
                  <p:nvPr/>
                </p:nvGrpSpPr>
                <p:grpSpPr>
                  <a:xfrm>
                    <a:off x="2839503" y="1"/>
                    <a:ext cx="3464995" cy="6857998"/>
                    <a:chOff x="2839503" y="1"/>
                    <a:chExt cx="3464995" cy="6857998"/>
                  </a:xfrm>
                </p:grpSpPr>
                <p:grpSp>
                  <p:nvGrpSpPr>
                    <p:cNvPr id="81" name="Group 80"/>
                    <p:cNvGrpSpPr/>
                    <p:nvPr/>
                  </p:nvGrpSpPr>
                  <p:grpSpPr>
                    <a:xfrm>
                      <a:off x="2839503" y="1"/>
                      <a:ext cx="3464995" cy="6857998"/>
                      <a:chOff x="2834639" y="1"/>
                      <a:chExt cx="3464995" cy="6857998"/>
                    </a:xfrm>
                  </p:grpSpPr>
                  <p:sp>
                    <p:nvSpPr>
                      <p:cNvPr id="83" name="Rounded Rectangle 82"/>
                      <p:cNvSpPr/>
                      <p:nvPr userDrawn="1"/>
                    </p:nvSpPr>
                    <p:spPr>
                      <a:xfrm>
                        <a:off x="2834639" y="1"/>
                        <a:ext cx="3464995" cy="6857998"/>
                      </a:xfrm>
                      <a:prstGeom prst="roundRect">
                        <a:avLst>
                          <a:gd name="adj" fmla="val 5515"/>
                        </a:avLst>
                      </a:prstGeom>
                      <a:solidFill>
                        <a:srgbClr val="FFFFFF"/>
                      </a:solidFill>
                      <a:ln w="3175" cap="flat" cmpd="sng" algn="ctr">
                        <a:solidFill>
                          <a:srgbClr val="000000">
                            <a:lumMod val="95000"/>
                            <a:lumOff val="5000"/>
                          </a:srgbClr>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84" name="Rounded Rectangle 83"/>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sp>
                    <p:nvSpPr>
                      <p:cNvPr id="85" name="Rectangle 84"/>
                      <p:cNvSpPr/>
                      <p:nvPr userDrawn="1"/>
                    </p:nvSpPr>
                    <p:spPr>
                      <a:xfrm>
                        <a:off x="3050294" y="482053"/>
                        <a:ext cx="3038085" cy="5074920"/>
                      </a:xfrm>
                      <a:prstGeom prst="rect">
                        <a:avLst/>
                      </a:prstGeom>
                      <a:solidFill>
                        <a:srgbClr val="FFFFFF"/>
                      </a:solidFill>
                      <a:ln w="3175" cap="flat" cmpd="sng" algn="ctr">
                        <a:solidFill>
                          <a:srgbClr val="000000"/>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86" name="Left Arrow 85"/>
                      <p:cNvSpPr/>
                      <p:nvPr userDrawn="1"/>
                    </p:nvSpPr>
                    <p:spPr>
                      <a:xfrm>
                        <a:off x="3300730" y="6215335"/>
                        <a:ext cx="270769" cy="117324"/>
                      </a:xfrm>
                      <a:prstGeom prst="leftArrow">
                        <a:avLst>
                          <a:gd name="adj1" fmla="val 0"/>
                          <a:gd name="adj2" fmla="val 91165"/>
                        </a:avLst>
                      </a:prstGeom>
                      <a:noFill/>
                      <a:ln w="3175" cap="flat" cmpd="sng" algn="ctr">
                        <a:solidFill>
                          <a:srgbClr val="FFFFFF"/>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nvGrpSpPr>
                      <p:cNvPr id="87" name="Group 86"/>
                      <p:cNvGrpSpPr/>
                      <p:nvPr/>
                    </p:nvGrpSpPr>
                    <p:grpSpPr>
                      <a:xfrm rot="21384124">
                        <a:off x="4457215" y="6161552"/>
                        <a:ext cx="212326" cy="227346"/>
                        <a:chOff x="4194362" y="5874647"/>
                        <a:chExt cx="252148" cy="269985"/>
                      </a:xfrm>
                      <a:solidFill>
                        <a:srgbClr val="FFFFFF"/>
                      </a:solidFill>
                    </p:grpSpPr>
                    <p:sp>
                      <p:nvSpPr>
                        <p:cNvPr id="89" name="Flowchart: Stored Data 88"/>
                        <p:cNvSpPr/>
                        <p:nvPr/>
                      </p:nvSpPr>
                      <p:spPr>
                        <a:xfrm rot="6230930">
                          <a:off x="4218638" y="5878261"/>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90" name="Flowchart: Stored Data 89"/>
                        <p:cNvSpPr/>
                        <p:nvPr/>
                      </p:nvSpPr>
                      <p:spPr>
                        <a:xfrm rot="6230930">
                          <a:off x="4190748" y="5989157"/>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91" name="Flowchart: Stored Data 90"/>
                        <p:cNvSpPr/>
                        <p:nvPr/>
                      </p:nvSpPr>
                      <p:spPr>
                        <a:xfrm rot="16979296">
                          <a:off x="4335573" y="5922200"/>
                          <a:ext cx="114310"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92" name="Flowchart: Stored Data 91"/>
                        <p:cNvSpPr/>
                        <p:nvPr/>
                      </p:nvSpPr>
                      <p:spPr>
                        <a:xfrm rot="16979296">
                          <a:off x="4307999" y="6032886"/>
                          <a:ext cx="115927"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sp>
                    <p:nvSpPr>
                      <p:cNvPr id="88" name="Rounded Rectangle 87"/>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grpSp>
                <p:sp>
                  <p:nvSpPr>
                    <p:cNvPr id="82" name="Rectangle 81"/>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FFFF"/>
                          </a:solidFill>
                          <a:effectLst/>
                          <a:uLnTx/>
                          <a:uFillTx/>
                        </a:rPr>
                        <a:t>12:38</a:t>
                      </a:r>
                    </a:p>
                  </p:txBody>
                </p:sp>
              </p:grpSp>
              <p:pic>
                <p:nvPicPr>
                  <p:cNvPr id="80" name="Picture 2" descr="C:\Users\t-dantay\Documents\WPIcons\appbar.feature.search.rest.png"/>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75" name="Straight Arrow Connector 74"/>
                <p:cNvCxnSpPr/>
                <p:nvPr/>
              </p:nvCxnSpPr>
              <p:spPr>
                <a:xfrm>
                  <a:off x="1183642" y="5086258"/>
                  <a:ext cx="1443275" cy="0"/>
                </a:xfrm>
                <a:prstGeom prst="straightConnector1">
                  <a:avLst/>
                </a:prstGeom>
                <a:noFill/>
                <a:ln w="28575" cap="flat" cmpd="sng" algn="ctr">
                  <a:solidFill>
                    <a:srgbClr val="505050"/>
                  </a:solidFill>
                  <a:prstDash val="solid"/>
                  <a:headEnd type="arrow" w="med" len="med"/>
                  <a:tailEnd type="arrow" w="med" len="med"/>
                </a:ln>
                <a:effectLst/>
              </p:spPr>
            </p:cxnSp>
            <p:sp>
              <p:nvSpPr>
                <p:cNvPr id="76" name="TextBox 75"/>
                <p:cNvSpPr txBox="1"/>
                <p:nvPr/>
              </p:nvSpPr>
              <p:spPr>
                <a:xfrm>
                  <a:off x="1635952" y="4734307"/>
                  <a:ext cx="429967" cy="326624"/>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505050"/>
                      </a:solidFill>
                      <a:effectLst/>
                      <a:uLnTx/>
                      <a:uFillTx/>
                    </a:rPr>
                    <a:t>540</a:t>
                  </a:r>
                </a:p>
              </p:txBody>
            </p:sp>
            <p:cxnSp>
              <p:nvCxnSpPr>
                <p:cNvPr id="77" name="Straight Arrow Connector 76"/>
                <p:cNvCxnSpPr/>
                <p:nvPr/>
              </p:nvCxnSpPr>
              <p:spPr>
                <a:xfrm flipV="1">
                  <a:off x="1046588" y="2354842"/>
                  <a:ext cx="0" cy="2818629"/>
                </a:xfrm>
                <a:prstGeom prst="straightConnector1">
                  <a:avLst/>
                </a:prstGeom>
                <a:noFill/>
                <a:ln w="28575" cap="flat" cmpd="sng" algn="ctr">
                  <a:solidFill>
                    <a:srgbClr val="505050"/>
                  </a:solidFill>
                  <a:prstDash val="solid"/>
                  <a:headEnd type="arrow" w="med" len="med"/>
                  <a:tailEnd type="arrow" w="med" len="med"/>
                </a:ln>
                <a:effectLst/>
              </p:spPr>
            </p:cxnSp>
            <p:sp>
              <p:nvSpPr>
                <p:cNvPr id="78" name="TextBox 77"/>
                <p:cNvSpPr txBox="1"/>
                <p:nvPr/>
              </p:nvSpPr>
              <p:spPr>
                <a:xfrm rot="16200000">
                  <a:off x="992995" y="3538206"/>
                  <a:ext cx="438900" cy="319976"/>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505050"/>
                      </a:solidFill>
                      <a:effectLst/>
                      <a:uLnTx/>
                      <a:uFillTx/>
                    </a:rPr>
                    <a:t>960</a:t>
                  </a:r>
                </a:p>
              </p:txBody>
            </p:sp>
          </p:grpSp>
          <p:sp>
            <p:nvSpPr>
              <p:cNvPr id="73" name="TextBox 72"/>
              <p:cNvSpPr txBox="1"/>
              <p:nvPr/>
            </p:nvSpPr>
            <p:spPr>
              <a:xfrm>
                <a:off x="1542177" y="1248212"/>
                <a:ext cx="601127" cy="43088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000000"/>
                    </a:solidFill>
                    <a:effectLst/>
                    <a:uLnTx/>
                    <a:uFillTx/>
                  </a:rPr>
                  <a:t>5.5”</a:t>
                </a:r>
              </a:p>
            </p:txBody>
          </p:sp>
        </p:grpSp>
        <p:grpSp>
          <p:nvGrpSpPr>
            <p:cNvPr id="9" name="Group 8"/>
            <p:cNvGrpSpPr/>
            <p:nvPr/>
          </p:nvGrpSpPr>
          <p:grpSpPr>
            <a:xfrm>
              <a:off x="3429800" y="1378619"/>
              <a:ext cx="2122468" cy="4717114"/>
              <a:chOff x="3495296" y="1274567"/>
              <a:chExt cx="2122468" cy="4717114"/>
            </a:xfrm>
          </p:grpSpPr>
          <p:grpSp>
            <p:nvGrpSpPr>
              <p:cNvPr id="52" name="WindowsPhone"/>
              <p:cNvGrpSpPr/>
              <p:nvPr>
                <p:custDataLst>
                  <p:custData r:id="rId3"/>
                </p:custDataLst>
              </p:nvPr>
            </p:nvGrpSpPr>
            <p:grpSpPr>
              <a:xfrm>
                <a:off x="3495296" y="1790844"/>
                <a:ext cx="2122468" cy="4200837"/>
                <a:chOff x="2839503" y="1"/>
                <a:chExt cx="3464995" cy="6857998"/>
              </a:xfrm>
            </p:grpSpPr>
            <p:grpSp>
              <p:nvGrpSpPr>
                <p:cNvPr id="58" name="Group 57"/>
                <p:cNvGrpSpPr/>
                <p:nvPr/>
              </p:nvGrpSpPr>
              <p:grpSpPr>
                <a:xfrm>
                  <a:off x="2839503" y="1"/>
                  <a:ext cx="3464995" cy="6857998"/>
                  <a:chOff x="2839503" y="1"/>
                  <a:chExt cx="3464995" cy="6857998"/>
                </a:xfrm>
              </p:grpSpPr>
              <p:grpSp>
                <p:nvGrpSpPr>
                  <p:cNvPr id="60" name="Group 59"/>
                  <p:cNvGrpSpPr/>
                  <p:nvPr/>
                </p:nvGrpSpPr>
                <p:grpSpPr>
                  <a:xfrm>
                    <a:off x="2839503" y="1"/>
                    <a:ext cx="3464995" cy="6857998"/>
                    <a:chOff x="2834639" y="1"/>
                    <a:chExt cx="3464995" cy="6857998"/>
                  </a:xfrm>
                </p:grpSpPr>
                <p:sp>
                  <p:nvSpPr>
                    <p:cNvPr id="62" name="Rounded Rectangle 61"/>
                    <p:cNvSpPr/>
                    <p:nvPr userDrawn="1"/>
                  </p:nvSpPr>
                  <p:spPr>
                    <a:xfrm>
                      <a:off x="2834639" y="1"/>
                      <a:ext cx="3464995" cy="6857998"/>
                    </a:xfrm>
                    <a:prstGeom prst="roundRect">
                      <a:avLst>
                        <a:gd name="adj" fmla="val 5515"/>
                      </a:avLst>
                    </a:prstGeom>
                    <a:solidFill>
                      <a:srgbClr val="FFFFFF"/>
                    </a:solidFill>
                    <a:ln w="3175" cap="flat" cmpd="sng" algn="ctr">
                      <a:solidFill>
                        <a:srgbClr val="000000">
                          <a:lumMod val="95000"/>
                          <a:lumOff val="5000"/>
                        </a:srgbClr>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63" name="Rounded Rectangle 62"/>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sp>
                  <p:nvSpPr>
                    <p:cNvPr id="64" name="Rectangle 63"/>
                    <p:cNvSpPr/>
                    <p:nvPr userDrawn="1"/>
                  </p:nvSpPr>
                  <p:spPr>
                    <a:xfrm>
                      <a:off x="3050294" y="482053"/>
                      <a:ext cx="3038085" cy="5074920"/>
                    </a:xfrm>
                    <a:prstGeom prst="rect">
                      <a:avLst/>
                    </a:prstGeom>
                    <a:solidFill>
                      <a:srgbClr val="FFFFFF"/>
                    </a:solidFill>
                    <a:ln w="3175" cap="flat" cmpd="sng" algn="ctr">
                      <a:solidFill>
                        <a:srgbClr val="000000"/>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65" name="Left Arrow 64"/>
                    <p:cNvSpPr/>
                    <p:nvPr userDrawn="1"/>
                  </p:nvSpPr>
                  <p:spPr>
                    <a:xfrm>
                      <a:off x="3300730" y="6215335"/>
                      <a:ext cx="270769" cy="117324"/>
                    </a:xfrm>
                    <a:prstGeom prst="leftArrow">
                      <a:avLst>
                        <a:gd name="adj1" fmla="val 0"/>
                        <a:gd name="adj2" fmla="val 91165"/>
                      </a:avLst>
                    </a:prstGeom>
                    <a:noFill/>
                    <a:ln w="3175" cap="flat" cmpd="sng" algn="ctr">
                      <a:solidFill>
                        <a:srgbClr val="FFFFFF"/>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nvGrpSpPr>
                    <p:cNvPr id="66" name="Group 65"/>
                    <p:cNvGrpSpPr/>
                    <p:nvPr/>
                  </p:nvGrpSpPr>
                  <p:grpSpPr>
                    <a:xfrm rot="21384124">
                      <a:off x="4457215" y="6161552"/>
                      <a:ext cx="212326" cy="227346"/>
                      <a:chOff x="4194362" y="5874647"/>
                      <a:chExt cx="252148" cy="269985"/>
                    </a:xfrm>
                    <a:solidFill>
                      <a:srgbClr val="FFFFFF"/>
                    </a:solidFill>
                  </p:grpSpPr>
                  <p:sp>
                    <p:nvSpPr>
                      <p:cNvPr id="68" name="Flowchart: Stored Data 67"/>
                      <p:cNvSpPr/>
                      <p:nvPr/>
                    </p:nvSpPr>
                    <p:spPr>
                      <a:xfrm rot="6230930">
                        <a:off x="4218638" y="5878261"/>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69" name="Flowchart: Stored Data 68"/>
                      <p:cNvSpPr/>
                      <p:nvPr/>
                    </p:nvSpPr>
                    <p:spPr>
                      <a:xfrm rot="6230930">
                        <a:off x="4190748" y="5989157"/>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70" name="Flowchart: Stored Data 69"/>
                      <p:cNvSpPr/>
                      <p:nvPr/>
                    </p:nvSpPr>
                    <p:spPr>
                      <a:xfrm rot="16979296">
                        <a:off x="4335573" y="5922200"/>
                        <a:ext cx="114310"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71" name="Flowchart: Stored Data 70"/>
                      <p:cNvSpPr/>
                      <p:nvPr/>
                    </p:nvSpPr>
                    <p:spPr>
                      <a:xfrm rot="16979296">
                        <a:off x="4307999" y="6032886"/>
                        <a:ext cx="115927"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sp>
                  <p:nvSpPr>
                    <p:cNvPr id="67" name="Rounded Rectangle 66"/>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grpSp>
              <p:sp>
                <p:nvSpPr>
                  <p:cNvPr id="61" name="Rectangle 60"/>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FFFF"/>
                        </a:solidFill>
                        <a:effectLst/>
                        <a:uLnTx/>
                        <a:uFillTx/>
                      </a:rPr>
                      <a:t>12:38</a:t>
                    </a:r>
                  </a:p>
                </p:txBody>
              </p:sp>
            </p:grpSp>
            <p:pic>
              <p:nvPicPr>
                <p:cNvPr id="59" name="Picture 2" descr="C:\Users\t-dantay\Documents\WPIcons\appbar.feature.search.rest.png"/>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sp>
            <p:nvSpPr>
              <p:cNvPr id="53" name="TextBox 52"/>
              <p:cNvSpPr txBox="1"/>
              <p:nvPr/>
            </p:nvSpPr>
            <p:spPr>
              <a:xfrm>
                <a:off x="4261512" y="1274567"/>
                <a:ext cx="601127" cy="43088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000000"/>
                    </a:solidFill>
                    <a:effectLst/>
                    <a:uLnTx/>
                    <a:uFillTx/>
                  </a:rPr>
                  <a:t>5.5”</a:t>
                </a:r>
              </a:p>
            </p:txBody>
          </p:sp>
          <p:cxnSp>
            <p:nvCxnSpPr>
              <p:cNvPr id="54" name="Straight Arrow Connector 53"/>
              <p:cNvCxnSpPr/>
              <p:nvPr/>
            </p:nvCxnSpPr>
            <p:spPr>
              <a:xfrm>
                <a:off x="3900895" y="5053197"/>
                <a:ext cx="1443275" cy="0"/>
              </a:xfrm>
              <a:prstGeom prst="straightConnector1">
                <a:avLst/>
              </a:prstGeom>
              <a:noFill/>
              <a:ln w="28575" cap="flat" cmpd="sng" algn="ctr">
                <a:solidFill>
                  <a:srgbClr val="505050"/>
                </a:solidFill>
                <a:prstDash val="solid"/>
                <a:headEnd type="arrow" w="med" len="med"/>
                <a:tailEnd type="arrow" w="med" len="med"/>
              </a:ln>
              <a:effectLst/>
            </p:spPr>
          </p:cxnSp>
          <p:sp>
            <p:nvSpPr>
              <p:cNvPr id="55" name="TextBox 54"/>
              <p:cNvSpPr txBox="1"/>
              <p:nvPr/>
            </p:nvSpPr>
            <p:spPr>
              <a:xfrm>
                <a:off x="4353205" y="4701246"/>
                <a:ext cx="429967" cy="326624"/>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505050"/>
                    </a:solidFill>
                    <a:effectLst/>
                    <a:uLnTx/>
                    <a:uFillTx/>
                  </a:rPr>
                  <a:t>720</a:t>
                </a:r>
              </a:p>
            </p:txBody>
          </p:sp>
          <p:cxnSp>
            <p:nvCxnSpPr>
              <p:cNvPr id="56" name="Straight Arrow Connector 55"/>
              <p:cNvCxnSpPr/>
              <p:nvPr/>
            </p:nvCxnSpPr>
            <p:spPr>
              <a:xfrm flipV="1">
                <a:off x="3763841" y="2321781"/>
                <a:ext cx="0" cy="2818629"/>
              </a:xfrm>
              <a:prstGeom prst="straightConnector1">
                <a:avLst/>
              </a:prstGeom>
              <a:noFill/>
              <a:ln w="28575" cap="flat" cmpd="sng" algn="ctr">
                <a:solidFill>
                  <a:srgbClr val="505050"/>
                </a:solidFill>
                <a:prstDash val="solid"/>
                <a:headEnd type="arrow" w="med" len="med"/>
                <a:tailEnd type="arrow" w="med" len="med"/>
              </a:ln>
              <a:effectLst/>
            </p:spPr>
          </p:cxnSp>
          <p:sp>
            <p:nvSpPr>
              <p:cNvPr id="57" name="TextBox 56"/>
              <p:cNvSpPr txBox="1"/>
              <p:nvPr/>
            </p:nvSpPr>
            <p:spPr>
              <a:xfrm rot="16200000">
                <a:off x="3637099" y="3505145"/>
                <a:ext cx="585200" cy="319976"/>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505050"/>
                    </a:solidFill>
                    <a:effectLst/>
                    <a:uLnTx/>
                    <a:uFillTx/>
                  </a:rPr>
                  <a:t>1280</a:t>
                </a:r>
              </a:p>
            </p:txBody>
          </p:sp>
        </p:grpSp>
        <p:grpSp>
          <p:nvGrpSpPr>
            <p:cNvPr id="10" name="Group 9"/>
            <p:cNvGrpSpPr/>
            <p:nvPr/>
          </p:nvGrpSpPr>
          <p:grpSpPr>
            <a:xfrm>
              <a:off x="6098514" y="1378619"/>
              <a:ext cx="2122468" cy="4717114"/>
              <a:chOff x="6098514" y="1274567"/>
              <a:chExt cx="2122468" cy="4717114"/>
            </a:xfrm>
          </p:grpSpPr>
          <p:grpSp>
            <p:nvGrpSpPr>
              <p:cNvPr id="32" name="WindowsPhone"/>
              <p:cNvGrpSpPr/>
              <p:nvPr>
                <p:custDataLst>
                  <p:custData r:id="rId2"/>
                </p:custDataLst>
              </p:nvPr>
            </p:nvGrpSpPr>
            <p:grpSpPr>
              <a:xfrm>
                <a:off x="6098514" y="1790844"/>
                <a:ext cx="2122468" cy="4200837"/>
                <a:chOff x="2839503" y="1"/>
                <a:chExt cx="3464995" cy="6857998"/>
              </a:xfrm>
            </p:grpSpPr>
            <p:grpSp>
              <p:nvGrpSpPr>
                <p:cNvPr id="38" name="Group 37"/>
                <p:cNvGrpSpPr/>
                <p:nvPr/>
              </p:nvGrpSpPr>
              <p:grpSpPr>
                <a:xfrm>
                  <a:off x="2839503" y="1"/>
                  <a:ext cx="3464995" cy="6857998"/>
                  <a:chOff x="2839503" y="1"/>
                  <a:chExt cx="3464995" cy="6857998"/>
                </a:xfrm>
              </p:grpSpPr>
              <p:grpSp>
                <p:nvGrpSpPr>
                  <p:cNvPr id="40" name="Group 39"/>
                  <p:cNvGrpSpPr/>
                  <p:nvPr/>
                </p:nvGrpSpPr>
                <p:grpSpPr>
                  <a:xfrm>
                    <a:off x="2839503" y="1"/>
                    <a:ext cx="3464995" cy="6857998"/>
                    <a:chOff x="2834639" y="1"/>
                    <a:chExt cx="3464995" cy="6857998"/>
                  </a:xfrm>
                </p:grpSpPr>
                <p:sp>
                  <p:nvSpPr>
                    <p:cNvPr id="42" name="Rounded Rectangle 41"/>
                    <p:cNvSpPr/>
                    <p:nvPr userDrawn="1"/>
                  </p:nvSpPr>
                  <p:spPr>
                    <a:xfrm>
                      <a:off x="2834639" y="1"/>
                      <a:ext cx="3464995" cy="6857998"/>
                    </a:xfrm>
                    <a:prstGeom prst="roundRect">
                      <a:avLst>
                        <a:gd name="adj" fmla="val 5515"/>
                      </a:avLst>
                    </a:prstGeom>
                    <a:solidFill>
                      <a:srgbClr val="FFFFFF"/>
                    </a:solidFill>
                    <a:ln w="3175" cap="flat" cmpd="sng" algn="ctr">
                      <a:solidFill>
                        <a:srgbClr val="000000">
                          <a:lumMod val="95000"/>
                          <a:lumOff val="5000"/>
                        </a:srgbClr>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43" name="Rounded Rectangle 42"/>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sp>
                  <p:nvSpPr>
                    <p:cNvPr id="44" name="Rectangle 43"/>
                    <p:cNvSpPr/>
                    <p:nvPr userDrawn="1"/>
                  </p:nvSpPr>
                  <p:spPr>
                    <a:xfrm>
                      <a:off x="3050294" y="482053"/>
                      <a:ext cx="3038085" cy="5074920"/>
                    </a:xfrm>
                    <a:prstGeom prst="rect">
                      <a:avLst/>
                    </a:prstGeom>
                    <a:solidFill>
                      <a:srgbClr val="FFFFFF"/>
                    </a:solidFill>
                    <a:ln w="3175" cap="flat" cmpd="sng" algn="ctr">
                      <a:solidFill>
                        <a:srgbClr val="000000"/>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45" name="Left Arrow 44"/>
                    <p:cNvSpPr/>
                    <p:nvPr userDrawn="1"/>
                  </p:nvSpPr>
                  <p:spPr>
                    <a:xfrm>
                      <a:off x="3300730" y="6215335"/>
                      <a:ext cx="270769" cy="117324"/>
                    </a:xfrm>
                    <a:prstGeom prst="leftArrow">
                      <a:avLst>
                        <a:gd name="adj1" fmla="val 0"/>
                        <a:gd name="adj2" fmla="val 91165"/>
                      </a:avLst>
                    </a:prstGeom>
                    <a:noFill/>
                    <a:ln w="3175" cap="flat" cmpd="sng" algn="ctr">
                      <a:solidFill>
                        <a:srgbClr val="FFFFFF"/>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nvGrpSpPr>
                    <p:cNvPr id="46" name="Group 45"/>
                    <p:cNvGrpSpPr/>
                    <p:nvPr/>
                  </p:nvGrpSpPr>
                  <p:grpSpPr>
                    <a:xfrm rot="21384124">
                      <a:off x="4457215" y="6161552"/>
                      <a:ext cx="212326" cy="227346"/>
                      <a:chOff x="4194362" y="5874647"/>
                      <a:chExt cx="252148" cy="269985"/>
                    </a:xfrm>
                    <a:solidFill>
                      <a:srgbClr val="FFFFFF"/>
                    </a:solidFill>
                  </p:grpSpPr>
                  <p:sp>
                    <p:nvSpPr>
                      <p:cNvPr id="48" name="Flowchart: Stored Data 47"/>
                      <p:cNvSpPr/>
                      <p:nvPr/>
                    </p:nvSpPr>
                    <p:spPr>
                      <a:xfrm rot="6230930">
                        <a:off x="4218638" y="5878261"/>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49" name="Flowchart: Stored Data 48"/>
                      <p:cNvSpPr/>
                      <p:nvPr/>
                    </p:nvSpPr>
                    <p:spPr>
                      <a:xfrm rot="6230930">
                        <a:off x="4190748" y="5989157"/>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50" name="Flowchart: Stored Data 49"/>
                      <p:cNvSpPr/>
                      <p:nvPr/>
                    </p:nvSpPr>
                    <p:spPr>
                      <a:xfrm rot="16979296">
                        <a:off x="4335573" y="5922200"/>
                        <a:ext cx="114310"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51" name="Flowchart: Stored Data 50"/>
                      <p:cNvSpPr/>
                      <p:nvPr/>
                    </p:nvSpPr>
                    <p:spPr>
                      <a:xfrm rot="16979296">
                        <a:off x="4307999" y="6032886"/>
                        <a:ext cx="115927"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sp>
                  <p:nvSpPr>
                    <p:cNvPr id="47" name="Rounded Rectangle 46"/>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grpSp>
              <p:sp>
                <p:nvSpPr>
                  <p:cNvPr id="41" name="Rectangle 40"/>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FFFF"/>
                        </a:solidFill>
                        <a:effectLst/>
                        <a:uLnTx/>
                        <a:uFillTx/>
                      </a:rPr>
                      <a:t>12:38</a:t>
                    </a:r>
                  </a:p>
                </p:txBody>
              </p:sp>
            </p:grpSp>
            <p:pic>
              <p:nvPicPr>
                <p:cNvPr id="39" name="Picture 2" descr="C:\Users\t-dantay\Documents\WPIcons\appbar.feature.search.rest.png"/>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p:cNvSpPr txBox="1"/>
              <p:nvPr/>
            </p:nvSpPr>
            <p:spPr>
              <a:xfrm>
                <a:off x="6864730" y="1274567"/>
                <a:ext cx="601127" cy="43088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000000"/>
                    </a:solidFill>
                    <a:effectLst/>
                    <a:uLnTx/>
                    <a:uFillTx/>
                  </a:rPr>
                  <a:t>5.5”</a:t>
                </a:r>
              </a:p>
            </p:txBody>
          </p:sp>
          <p:cxnSp>
            <p:nvCxnSpPr>
              <p:cNvPr id="34" name="Straight Arrow Connector 33"/>
              <p:cNvCxnSpPr/>
              <p:nvPr/>
            </p:nvCxnSpPr>
            <p:spPr>
              <a:xfrm>
                <a:off x="6504113" y="5053197"/>
                <a:ext cx="1443275" cy="0"/>
              </a:xfrm>
              <a:prstGeom prst="straightConnector1">
                <a:avLst/>
              </a:prstGeom>
              <a:noFill/>
              <a:ln w="28575" cap="flat" cmpd="sng" algn="ctr">
                <a:solidFill>
                  <a:srgbClr val="505050"/>
                </a:solidFill>
                <a:prstDash val="solid"/>
                <a:headEnd type="arrow" w="med" len="med"/>
                <a:tailEnd type="arrow" w="med" len="med"/>
              </a:ln>
              <a:effectLst/>
            </p:spPr>
          </p:cxnSp>
          <p:sp>
            <p:nvSpPr>
              <p:cNvPr id="35" name="TextBox 34"/>
              <p:cNvSpPr txBox="1"/>
              <p:nvPr/>
            </p:nvSpPr>
            <p:spPr>
              <a:xfrm>
                <a:off x="6956423" y="4701246"/>
                <a:ext cx="573289" cy="326624"/>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505050"/>
                    </a:solidFill>
                    <a:effectLst/>
                    <a:uLnTx/>
                    <a:uFillTx/>
                  </a:rPr>
                  <a:t>1080</a:t>
                </a:r>
              </a:p>
            </p:txBody>
          </p:sp>
          <p:cxnSp>
            <p:nvCxnSpPr>
              <p:cNvPr id="36" name="Straight Arrow Connector 35"/>
              <p:cNvCxnSpPr/>
              <p:nvPr/>
            </p:nvCxnSpPr>
            <p:spPr>
              <a:xfrm flipV="1">
                <a:off x="6367059" y="2321781"/>
                <a:ext cx="0" cy="2818629"/>
              </a:xfrm>
              <a:prstGeom prst="straightConnector1">
                <a:avLst/>
              </a:prstGeom>
              <a:noFill/>
              <a:ln w="28575" cap="flat" cmpd="sng" algn="ctr">
                <a:solidFill>
                  <a:srgbClr val="505050"/>
                </a:solidFill>
                <a:prstDash val="solid"/>
                <a:headEnd type="arrow" w="med" len="med"/>
                <a:tailEnd type="arrow" w="med" len="med"/>
              </a:ln>
              <a:effectLst/>
            </p:spPr>
          </p:cxnSp>
          <p:sp>
            <p:nvSpPr>
              <p:cNvPr id="37" name="TextBox 36"/>
              <p:cNvSpPr txBox="1"/>
              <p:nvPr/>
            </p:nvSpPr>
            <p:spPr>
              <a:xfrm rot="16200000">
                <a:off x="6240317" y="3505145"/>
                <a:ext cx="585200" cy="319976"/>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505050"/>
                    </a:solidFill>
                    <a:effectLst/>
                    <a:uLnTx/>
                    <a:uFillTx/>
                  </a:rPr>
                  <a:t>1920</a:t>
                </a:r>
              </a:p>
            </p:txBody>
          </p:sp>
        </p:grpSp>
        <p:grpSp>
          <p:nvGrpSpPr>
            <p:cNvPr id="11" name="Group 10"/>
            <p:cNvGrpSpPr/>
            <p:nvPr/>
          </p:nvGrpSpPr>
          <p:grpSpPr>
            <a:xfrm>
              <a:off x="8398105" y="1027944"/>
              <a:ext cx="3290406" cy="5555611"/>
              <a:chOff x="8398105" y="1027944"/>
              <a:chExt cx="3290406" cy="5555611"/>
            </a:xfrm>
          </p:grpSpPr>
          <p:sp>
            <p:nvSpPr>
              <p:cNvPr id="13" name="Right Brace 12"/>
              <p:cNvSpPr/>
              <p:nvPr/>
            </p:nvSpPr>
            <p:spPr>
              <a:xfrm>
                <a:off x="8398105" y="1179217"/>
                <a:ext cx="243080" cy="5404338"/>
              </a:xfrm>
              <a:prstGeom prst="rightBrace">
                <a:avLst/>
              </a:prstGeom>
              <a:noFill/>
              <a:ln w="38100" cap="flat" cmpd="sng" algn="ctr">
                <a:solidFill>
                  <a:srgbClr val="000000"/>
                </a:solidFill>
                <a:prstDash val="solid"/>
                <a:headEnd type="none"/>
                <a:tailEnd type="oval"/>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noProof="0" smtClean="0">
                  <a:ln>
                    <a:noFill/>
                  </a:ln>
                  <a:solidFill>
                    <a:srgbClr val="FFFFFF"/>
                  </a:solidFill>
                  <a:effectLst/>
                  <a:uLnTx/>
                  <a:uFillTx/>
                  <a:latin typeface="Segoe UI"/>
                </a:endParaRPr>
              </a:p>
            </p:txBody>
          </p:sp>
          <p:grpSp>
            <p:nvGrpSpPr>
              <p:cNvPr id="14" name="Group 13"/>
              <p:cNvGrpSpPr/>
              <p:nvPr/>
            </p:nvGrpSpPr>
            <p:grpSpPr>
              <a:xfrm>
                <a:off x="9212897" y="1027944"/>
                <a:ext cx="2475614" cy="5433082"/>
                <a:chOff x="7564028" y="1151914"/>
                <a:chExt cx="2475614" cy="5433082"/>
              </a:xfrm>
            </p:grpSpPr>
            <p:grpSp>
              <p:nvGrpSpPr>
                <p:cNvPr id="15" name="WindowsPhone"/>
                <p:cNvGrpSpPr/>
                <p:nvPr>
                  <p:custDataLst>
                    <p:custData r:id="rId1"/>
                  </p:custDataLst>
                </p:nvPr>
              </p:nvGrpSpPr>
              <p:grpSpPr>
                <a:xfrm>
                  <a:off x="7564028" y="1685204"/>
                  <a:ext cx="2475614" cy="4899792"/>
                  <a:chOff x="2839503" y="1"/>
                  <a:chExt cx="3464995" cy="6857998"/>
                </a:xfrm>
              </p:grpSpPr>
              <p:grpSp>
                <p:nvGrpSpPr>
                  <p:cNvPr id="21" name="Group 20"/>
                  <p:cNvGrpSpPr/>
                  <p:nvPr/>
                </p:nvGrpSpPr>
                <p:grpSpPr>
                  <a:xfrm>
                    <a:off x="2839503" y="1"/>
                    <a:ext cx="3464995" cy="6857998"/>
                    <a:chOff x="2834639" y="1"/>
                    <a:chExt cx="3464995" cy="6857998"/>
                  </a:xfrm>
                </p:grpSpPr>
                <p:sp>
                  <p:nvSpPr>
                    <p:cNvPr id="23" name="Rounded Rectangle 22"/>
                    <p:cNvSpPr/>
                    <p:nvPr userDrawn="1"/>
                  </p:nvSpPr>
                  <p:spPr>
                    <a:xfrm>
                      <a:off x="2834639" y="1"/>
                      <a:ext cx="3464995" cy="6857998"/>
                    </a:xfrm>
                    <a:prstGeom prst="roundRect">
                      <a:avLst>
                        <a:gd name="adj" fmla="val 5515"/>
                      </a:avLst>
                    </a:prstGeom>
                    <a:solidFill>
                      <a:srgbClr val="FFFFFF"/>
                    </a:solidFill>
                    <a:ln w="3175" cap="flat" cmpd="sng" algn="ctr">
                      <a:solidFill>
                        <a:srgbClr val="000000">
                          <a:lumMod val="95000"/>
                          <a:lumOff val="5000"/>
                        </a:srgbClr>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24" name="Rectangle 23"/>
                    <p:cNvSpPr/>
                    <p:nvPr userDrawn="1"/>
                  </p:nvSpPr>
                  <p:spPr>
                    <a:xfrm>
                      <a:off x="3050294" y="482053"/>
                      <a:ext cx="3038085" cy="5074920"/>
                    </a:xfrm>
                    <a:prstGeom prst="rect">
                      <a:avLst/>
                    </a:prstGeom>
                    <a:solidFill>
                      <a:srgbClr val="FFFFFF"/>
                    </a:solidFill>
                    <a:ln w="3175" cap="flat" cmpd="sng" algn="ctr">
                      <a:solidFill>
                        <a:srgbClr val="000000"/>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25" name="Left Arrow 24"/>
                    <p:cNvSpPr/>
                    <p:nvPr userDrawn="1"/>
                  </p:nvSpPr>
                  <p:spPr>
                    <a:xfrm>
                      <a:off x="3300730" y="6215335"/>
                      <a:ext cx="270769" cy="117324"/>
                    </a:xfrm>
                    <a:prstGeom prst="leftArrow">
                      <a:avLst>
                        <a:gd name="adj1" fmla="val 0"/>
                        <a:gd name="adj2" fmla="val 91165"/>
                      </a:avLst>
                    </a:prstGeom>
                    <a:noFill/>
                    <a:ln w="3175" cap="flat" cmpd="sng" algn="ctr">
                      <a:solidFill>
                        <a:srgbClr val="FFFFFF"/>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nvGrpSpPr>
                    <p:cNvPr id="26" name="Group 25"/>
                    <p:cNvGrpSpPr/>
                    <p:nvPr/>
                  </p:nvGrpSpPr>
                  <p:grpSpPr>
                    <a:xfrm rot="21384124">
                      <a:off x="4457215" y="6161552"/>
                      <a:ext cx="212326" cy="227346"/>
                      <a:chOff x="4194362" y="5874647"/>
                      <a:chExt cx="252148" cy="269985"/>
                    </a:xfrm>
                    <a:solidFill>
                      <a:srgbClr val="FFFFFF"/>
                    </a:solidFill>
                  </p:grpSpPr>
                  <p:sp>
                    <p:nvSpPr>
                      <p:cNvPr id="28" name="Flowchart: Stored Data 27"/>
                      <p:cNvSpPr/>
                      <p:nvPr/>
                    </p:nvSpPr>
                    <p:spPr>
                      <a:xfrm rot="6230930">
                        <a:off x="4218638" y="5878261"/>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29" name="Flowchart: Stored Data 28"/>
                      <p:cNvSpPr/>
                      <p:nvPr/>
                    </p:nvSpPr>
                    <p:spPr>
                      <a:xfrm rot="6230930">
                        <a:off x="4190748" y="5989157"/>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30" name="Flowchart: Stored Data 29"/>
                      <p:cNvSpPr/>
                      <p:nvPr/>
                    </p:nvSpPr>
                    <p:spPr>
                      <a:xfrm rot="16979296">
                        <a:off x="4335573" y="5922200"/>
                        <a:ext cx="114310"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sp>
                    <p:nvSpPr>
                      <p:cNvPr id="31" name="Flowchart: Stored Data 30"/>
                      <p:cNvSpPr/>
                      <p:nvPr/>
                    </p:nvSpPr>
                    <p:spPr>
                      <a:xfrm rot="16979296">
                        <a:off x="4307999" y="6032886"/>
                        <a:ext cx="115927"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900" b="0" i="0" u="sng" strike="noStrike" kern="0" cap="none" spc="0" normalizeH="0" baseline="0" noProof="0" smtClean="0">
                          <a:ln>
                            <a:noFill/>
                          </a:ln>
                          <a:solidFill>
                            <a:prstClr val="white"/>
                          </a:solidFill>
                          <a:effectLst/>
                          <a:uLnTx/>
                          <a:uFillTx/>
                          <a:latin typeface="Segoe UI"/>
                        </a:endParaRPr>
                      </a:p>
                    </p:txBody>
                  </p:sp>
                </p:grpSp>
                <p:sp>
                  <p:nvSpPr>
                    <p:cNvPr id="27" name="Rounded Rectangle 26"/>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smtClean="0">
                        <a:ln>
                          <a:noFill/>
                        </a:ln>
                        <a:solidFill>
                          <a:prstClr val="black">
                            <a:lumMod val="75000"/>
                            <a:lumOff val="25000"/>
                          </a:prstClr>
                        </a:solidFill>
                        <a:effectLst/>
                        <a:uLnTx/>
                        <a:uFillTx/>
                      </a:endParaRPr>
                    </a:p>
                  </p:txBody>
                </p:sp>
              </p:grpSp>
              <p:pic>
                <p:nvPicPr>
                  <p:cNvPr id="22" name="Picture 2" descr="C:\Users\t-dantay\Documents\WPIcons\appbar.feature.search.rest.png"/>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6" name="Straight Arrow Connector 15"/>
                <p:cNvCxnSpPr/>
                <p:nvPr/>
              </p:nvCxnSpPr>
              <p:spPr>
                <a:xfrm>
                  <a:off x="7869731" y="5464041"/>
                  <a:ext cx="1919323" cy="0"/>
                </a:xfrm>
                <a:prstGeom prst="straightConnector1">
                  <a:avLst/>
                </a:prstGeom>
                <a:noFill/>
                <a:ln w="28575" cap="flat" cmpd="sng" algn="ctr">
                  <a:solidFill>
                    <a:srgbClr val="0072C6"/>
                  </a:solidFill>
                  <a:prstDash val="solid"/>
                  <a:headEnd type="arrow" w="med" len="med"/>
                  <a:tailEnd type="arrow" w="med" len="med"/>
                </a:ln>
                <a:effectLst/>
              </p:spPr>
            </p:cxnSp>
            <p:sp>
              <p:nvSpPr>
                <p:cNvPr id="17" name="TextBox 16"/>
                <p:cNvSpPr txBox="1"/>
                <p:nvPr/>
              </p:nvSpPr>
              <p:spPr>
                <a:xfrm>
                  <a:off x="8526400" y="4936237"/>
                  <a:ext cx="604954" cy="457272"/>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0072C6"/>
                      </a:solidFill>
                      <a:effectLst/>
                      <a:uLnTx/>
                      <a:uFillTx/>
                    </a:rPr>
                    <a:t>450</a:t>
                  </a:r>
                </a:p>
              </p:txBody>
            </p:sp>
            <p:cxnSp>
              <p:nvCxnSpPr>
                <p:cNvPr id="18" name="Straight Arrow Connector 17"/>
                <p:cNvCxnSpPr/>
                <p:nvPr/>
              </p:nvCxnSpPr>
              <p:spPr>
                <a:xfrm flipV="1">
                  <a:off x="7869731" y="2164356"/>
                  <a:ext cx="0" cy="3260197"/>
                </a:xfrm>
                <a:prstGeom prst="straightConnector1">
                  <a:avLst/>
                </a:prstGeom>
                <a:noFill/>
                <a:ln w="28575" cap="flat" cmpd="sng" algn="ctr">
                  <a:solidFill>
                    <a:srgbClr val="0072C6"/>
                  </a:solidFill>
                  <a:prstDash val="solid"/>
                  <a:headEnd type="arrow" w="med" len="med"/>
                  <a:tailEnd type="arrow" w="med" len="med"/>
                </a:ln>
                <a:effectLst/>
              </p:spPr>
            </p:cxnSp>
            <p:sp>
              <p:nvSpPr>
                <p:cNvPr id="19" name="TextBox 18"/>
                <p:cNvSpPr txBox="1"/>
                <p:nvPr/>
              </p:nvSpPr>
              <p:spPr>
                <a:xfrm rot="16200000">
                  <a:off x="7812215" y="3715212"/>
                  <a:ext cx="617523" cy="447965"/>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smtClean="0">
                      <a:ln>
                        <a:noFill/>
                      </a:ln>
                      <a:solidFill>
                        <a:srgbClr val="0072C6"/>
                      </a:solidFill>
                      <a:effectLst/>
                      <a:uLnTx/>
                      <a:uFillTx/>
                    </a:rPr>
                    <a:t>800</a:t>
                  </a:r>
                </a:p>
              </p:txBody>
            </p:sp>
            <p:sp>
              <p:nvSpPr>
                <p:cNvPr id="20" name="TextBox 19"/>
                <p:cNvSpPr txBox="1"/>
                <p:nvPr/>
              </p:nvSpPr>
              <p:spPr>
                <a:xfrm>
                  <a:off x="7846663" y="1151914"/>
                  <a:ext cx="2103170" cy="457272"/>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lang="en-GB" sz="2800" kern="0" dirty="0">
                      <a:solidFill>
                        <a:srgbClr val="0072C6"/>
                      </a:solidFill>
                    </a:rPr>
                    <a:t>p</a:t>
                  </a:r>
                  <a:r>
                    <a:rPr kumimoji="0" lang="en-GB" sz="2800" b="0" i="0" u="none" strike="noStrike" kern="0" cap="none" spc="0" normalizeH="0" baseline="0" noProof="0" dirty="0" err="1" smtClean="0">
                      <a:ln>
                        <a:noFill/>
                      </a:ln>
                      <a:solidFill>
                        <a:srgbClr val="0072C6"/>
                      </a:solidFill>
                      <a:effectLst/>
                      <a:uLnTx/>
                      <a:uFillTx/>
                    </a:rPr>
                    <a:t>ixel</a:t>
                  </a:r>
                  <a:r>
                    <a:rPr kumimoji="0" lang="en-GB" sz="2800" b="0" i="0" u="none" strike="noStrike" kern="0" cap="none" spc="0" normalizeH="0" baseline="0" noProof="0" dirty="0" smtClean="0">
                      <a:ln>
                        <a:noFill/>
                      </a:ln>
                      <a:solidFill>
                        <a:srgbClr val="0072C6"/>
                      </a:solidFill>
                      <a:effectLst/>
                      <a:uLnTx/>
                      <a:uFillTx/>
                    </a:rPr>
                    <a:t> </a:t>
                  </a:r>
                  <a:r>
                    <a:rPr kumimoji="0" lang="en-GB" sz="2800" b="0" i="0" u="none" strike="noStrike" kern="0" cap="none" spc="0" normalizeH="0" baseline="0" noProof="0" dirty="0" err="1" smtClean="0">
                      <a:ln>
                        <a:noFill/>
                      </a:ln>
                      <a:solidFill>
                        <a:srgbClr val="0072C6"/>
                      </a:solidFill>
                      <a:effectLst/>
                      <a:uLnTx/>
                      <a:uFillTx/>
                    </a:rPr>
                    <a:t>effettivi</a:t>
                  </a:r>
                  <a:endParaRPr kumimoji="0" lang="en-GB" sz="2800" b="0" i="0" u="none" strike="noStrike" kern="0" cap="none" spc="0" normalizeH="0" baseline="0" noProof="0" dirty="0" smtClean="0">
                    <a:ln>
                      <a:noFill/>
                    </a:ln>
                    <a:solidFill>
                      <a:srgbClr val="0072C6"/>
                    </a:solidFill>
                    <a:effectLst/>
                    <a:uLnTx/>
                    <a:uFillTx/>
                  </a:endParaRPr>
                </a:p>
              </p:txBody>
            </p:sp>
          </p:grpSp>
        </p:grpSp>
        <p:sp>
          <p:nvSpPr>
            <p:cNvPr id="12" name="Right Arrow 11"/>
            <p:cNvSpPr/>
            <p:nvPr/>
          </p:nvSpPr>
          <p:spPr bwMode="auto">
            <a:xfrm>
              <a:off x="892809" y="6134792"/>
              <a:ext cx="7270085" cy="723208"/>
            </a:xfrm>
            <a:prstGeom prst="rightArrow">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9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increasing scale factor</a:t>
              </a:r>
            </a:p>
          </p:txBody>
        </p:sp>
      </p:grpSp>
    </p:spTree>
    <p:extLst>
      <p:ext uri="{BB962C8B-B14F-4D97-AF65-F5344CB8AC3E}">
        <p14:creationId xmlns:p14="http://schemas.microsoft.com/office/powerpoint/2010/main" val="257186072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Stessa risoluzione, dimensioni diverse</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13</a:t>
            </a:fld>
            <a:endParaRPr lang="en-US"/>
          </a:p>
        </p:txBody>
      </p:sp>
      <p:grpSp>
        <p:nvGrpSpPr>
          <p:cNvPr id="7" name="Group 6"/>
          <p:cNvGrpSpPr/>
          <p:nvPr/>
        </p:nvGrpSpPr>
        <p:grpSpPr>
          <a:xfrm>
            <a:off x="2492252" y="1209909"/>
            <a:ext cx="1664755" cy="3699863"/>
            <a:chOff x="6098514" y="1274567"/>
            <a:chExt cx="2122468" cy="4717114"/>
          </a:xfrm>
        </p:grpSpPr>
        <p:grpSp>
          <p:nvGrpSpPr>
            <p:cNvPr id="8" name="WindowsPhone"/>
            <p:cNvGrpSpPr/>
            <p:nvPr>
              <p:custDataLst>
                <p:custData r:id="rId3"/>
              </p:custDataLst>
            </p:nvPr>
          </p:nvGrpSpPr>
          <p:grpSpPr>
            <a:xfrm>
              <a:off x="6098514" y="1790844"/>
              <a:ext cx="2122468" cy="4200837"/>
              <a:chOff x="2839503" y="1"/>
              <a:chExt cx="3464995" cy="6857998"/>
            </a:xfrm>
          </p:grpSpPr>
          <p:grpSp>
            <p:nvGrpSpPr>
              <p:cNvPr id="14" name="Group 13"/>
              <p:cNvGrpSpPr/>
              <p:nvPr/>
            </p:nvGrpSpPr>
            <p:grpSpPr>
              <a:xfrm>
                <a:off x="2839503" y="1"/>
                <a:ext cx="3464995" cy="6857998"/>
                <a:chOff x="2839503" y="1"/>
                <a:chExt cx="3464995" cy="6857998"/>
              </a:xfrm>
            </p:grpSpPr>
            <p:grpSp>
              <p:nvGrpSpPr>
                <p:cNvPr id="16" name="Group 15"/>
                <p:cNvGrpSpPr/>
                <p:nvPr/>
              </p:nvGrpSpPr>
              <p:grpSpPr>
                <a:xfrm>
                  <a:off x="2839503" y="1"/>
                  <a:ext cx="3464995" cy="6857998"/>
                  <a:chOff x="2834639" y="1"/>
                  <a:chExt cx="3464995" cy="6857998"/>
                </a:xfrm>
              </p:grpSpPr>
              <p:sp>
                <p:nvSpPr>
                  <p:cNvPr id="18" name="Rounded Rectangle 17"/>
                  <p:cNvSpPr/>
                  <p:nvPr userDrawn="1"/>
                </p:nvSpPr>
                <p:spPr>
                  <a:xfrm>
                    <a:off x="2834639" y="1"/>
                    <a:ext cx="3464995" cy="6857998"/>
                  </a:xfrm>
                  <a:prstGeom prst="roundRect">
                    <a:avLst>
                      <a:gd name="adj" fmla="val 5515"/>
                    </a:avLst>
                  </a:prstGeom>
                  <a:solidFill>
                    <a:srgbClr val="FFFFFF"/>
                  </a:solidFill>
                  <a:ln w="3175" cap="flat" cmpd="sng" algn="ctr">
                    <a:solidFill>
                      <a:srgbClr val="000000">
                        <a:lumMod val="95000"/>
                        <a:lumOff val="5000"/>
                      </a:srgbClr>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19" name="Rounded Rectangle 18"/>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smtClean="0">
                      <a:ln>
                        <a:noFill/>
                      </a:ln>
                      <a:solidFill>
                        <a:prstClr val="black">
                          <a:lumMod val="75000"/>
                          <a:lumOff val="25000"/>
                        </a:prstClr>
                      </a:solidFill>
                      <a:effectLst/>
                      <a:uLnTx/>
                      <a:uFillTx/>
                    </a:endParaRPr>
                  </a:p>
                </p:txBody>
              </p:sp>
              <p:sp>
                <p:nvSpPr>
                  <p:cNvPr id="20" name="Rectangle 19"/>
                  <p:cNvSpPr/>
                  <p:nvPr userDrawn="1"/>
                </p:nvSpPr>
                <p:spPr>
                  <a:xfrm>
                    <a:off x="3050294" y="482053"/>
                    <a:ext cx="3038085" cy="5074920"/>
                  </a:xfrm>
                  <a:prstGeom prst="rect">
                    <a:avLst/>
                  </a:prstGeom>
                  <a:solidFill>
                    <a:srgbClr val="FFFFFF"/>
                  </a:solidFill>
                  <a:ln w="3175" cap="flat" cmpd="sng" algn="ctr">
                    <a:solidFill>
                      <a:srgbClr val="000000"/>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21" name="Left Arrow 20"/>
                  <p:cNvSpPr/>
                  <p:nvPr userDrawn="1"/>
                </p:nvSpPr>
                <p:spPr>
                  <a:xfrm>
                    <a:off x="3300730" y="6215335"/>
                    <a:ext cx="270769" cy="117324"/>
                  </a:xfrm>
                  <a:prstGeom prst="leftArrow">
                    <a:avLst>
                      <a:gd name="adj1" fmla="val 0"/>
                      <a:gd name="adj2" fmla="val 91165"/>
                    </a:avLst>
                  </a:prstGeom>
                  <a:noFill/>
                  <a:ln w="3175" cap="flat" cmpd="sng" algn="ctr">
                    <a:solidFill>
                      <a:srgbClr val="FFFFFF"/>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grpSp>
                <p:nvGrpSpPr>
                  <p:cNvPr id="22" name="Group 21"/>
                  <p:cNvGrpSpPr/>
                  <p:nvPr/>
                </p:nvGrpSpPr>
                <p:grpSpPr>
                  <a:xfrm rot="21384124">
                    <a:off x="4457215" y="6161552"/>
                    <a:ext cx="212326" cy="227346"/>
                    <a:chOff x="4194362" y="5874647"/>
                    <a:chExt cx="252148" cy="269985"/>
                  </a:xfrm>
                  <a:solidFill>
                    <a:srgbClr val="FFFFFF"/>
                  </a:solidFill>
                </p:grpSpPr>
                <p:sp>
                  <p:nvSpPr>
                    <p:cNvPr id="24" name="Flowchart: Stored Data 23"/>
                    <p:cNvSpPr/>
                    <p:nvPr/>
                  </p:nvSpPr>
                  <p:spPr>
                    <a:xfrm rot="6230930">
                      <a:off x="4218638" y="5878261"/>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25" name="Flowchart: Stored Data 24"/>
                    <p:cNvSpPr/>
                    <p:nvPr/>
                  </p:nvSpPr>
                  <p:spPr>
                    <a:xfrm rot="6230930">
                      <a:off x="4190748" y="5989157"/>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26" name="Flowchart: Stored Data 25"/>
                    <p:cNvSpPr/>
                    <p:nvPr/>
                  </p:nvSpPr>
                  <p:spPr>
                    <a:xfrm rot="16979296">
                      <a:off x="4335573" y="5922200"/>
                      <a:ext cx="114310"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27" name="Flowchart: Stored Data 26"/>
                    <p:cNvSpPr/>
                    <p:nvPr/>
                  </p:nvSpPr>
                  <p:spPr>
                    <a:xfrm rot="16979296">
                      <a:off x="4307999" y="6032886"/>
                      <a:ext cx="115927"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grpSp>
              <p:sp>
                <p:nvSpPr>
                  <p:cNvPr id="23" name="Rounded Rectangle 22"/>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smtClean="0">
                      <a:ln>
                        <a:noFill/>
                      </a:ln>
                      <a:solidFill>
                        <a:prstClr val="black">
                          <a:lumMod val="75000"/>
                          <a:lumOff val="25000"/>
                        </a:prstClr>
                      </a:solidFill>
                      <a:effectLst/>
                      <a:uLnTx/>
                      <a:uFillTx/>
                    </a:endParaRPr>
                  </a:p>
                </p:txBody>
              </p:sp>
            </p:grpSp>
            <p:sp>
              <p:nvSpPr>
                <p:cNvPr id="17" name="Rectangle 16"/>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rPr>
                    <a:t>12:38</a:t>
                  </a:r>
                </a:p>
              </p:txBody>
            </p:sp>
          </p:grpSp>
          <p:pic>
            <p:nvPicPr>
              <p:cNvPr id="15" name="Picture 2" descr="C:\Users\t-dantay\Documents\WPIcons\appbar.feature.search.rest.png"/>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8"/>
            <p:cNvSpPr txBox="1"/>
            <p:nvPr/>
          </p:nvSpPr>
          <p:spPr>
            <a:xfrm>
              <a:off x="6864731" y="1274567"/>
              <a:ext cx="545678" cy="392398"/>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4.7”</a:t>
              </a:r>
            </a:p>
          </p:txBody>
        </p:sp>
        <p:cxnSp>
          <p:nvCxnSpPr>
            <p:cNvPr id="10" name="Straight Arrow Connector 9"/>
            <p:cNvCxnSpPr/>
            <p:nvPr/>
          </p:nvCxnSpPr>
          <p:spPr>
            <a:xfrm>
              <a:off x="6504113" y="5053197"/>
              <a:ext cx="1443275" cy="0"/>
            </a:xfrm>
            <a:prstGeom prst="straightConnector1">
              <a:avLst/>
            </a:prstGeom>
            <a:noFill/>
            <a:ln w="28575" cap="flat" cmpd="sng" algn="ctr">
              <a:solidFill>
                <a:srgbClr val="505050"/>
              </a:solidFill>
              <a:prstDash val="solid"/>
              <a:headEnd type="arrow" w="med" len="med"/>
              <a:tailEnd type="arrow" w="med" len="med"/>
            </a:ln>
            <a:effectLst/>
          </p:spPr>
        </p:cxnSp>
        <p:sp>
          <p:nvSpPr>
            <p:cNvPr id="11" name="TextBox 10"/>
            <p:cNvSpPr txBox="1"/>
            <p:nvPr/>
          </p:nvSpPr>
          <p:spPr>
            <a:xfrm>
              <a:off x="6956423" y="4701246"/>
              <a:ext cx="564072" cy="313918"/>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505050"/>
                  </a:solidFill>
                  <a:effectLst/>
                  <a:uLnTx/>
                  <a:uFillTx/>
                </a:rPr>
                <a:t>1080</a:t>
              </a:r>
            </a:p>
          </p:txBody>
        </p:sp>
        <p:cxnSp>
          <p:nvCxnSpPr>
            <p:cNvPr id="12" name="Straight Arrow Connector 11"/>
            <p:cNvCxnSpPr/>
            <p:nvPr/>
          </p:nvCxnSpPr>
          <p:spPr>
            <a:xfrm flipV="1">
              <a:off x="6367059" y="2321781"/>
              <a:ext cx="0" cy="2818629"/>
            </a:xfrm>
            <a:prstGeom prst="straightConnector1">
              <a:avLst/>
            </a:prstGeom>
            <a:noFill/>
            <a:ln w="28575" cap="flat" cmpd="sng" algn="ctr">
              <a:solidFill>
                <a:srgbClr val="505050"/>
              </a:solidFill>
              <a:prstDash val="solid"/>
              <a:headEnd type="arrow" w="med" len="med"/>
              <a:tailEnd type="arrow" w="med" len="med"/>
            </a:ln>
            <a:effectLst/>
          </p:spPr>
        </p:cxnSp>
        <p:sp>
          <p:nvSpPr>
            <p:cNvPr id="13" name="TextBox 12"/>
            <p:cNvSpPr txBox="1"/>
            <p:nvPr/>
          </p:nvSpPr>
          <p:spPr>
            <a:xfrm rot="16200000">
              <a:off x="6250880" y="3508174"/>
              <a:ext cx="564072" cy="313918"/>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505050"/>
                  </a:solidFill>
                  <a:effectLst/>
                  <a:uLnTx/>
                  <a:uFillTx/>
                </a:rPr>
                <a:t>1920</a:t>
              </a:r>
            </a:p>
          </p:txBody>
        </p:sp>
      </p:grpSp>
      <p:grpSp>
        <p:nvGrpSpPr>
          <p:cNvPr id="28" name="Group 27"/>
          <p:cNvGrpSpPr/>
          <p:nvPr/>
        </p:nvGrpSpPr>
        <p:grpSpPr>
          <a:xfrm>
            <a:off x="630662" y="5687972"/>
            <a:ext cx="10944022" cy="730646"/>
            <a:chOff x="630662" y="5687972"/>
            <a:chExt cx="10944022" cy="730646"/>
          </a:xfrm>
        </p:grpSpPr>
        <p:cxnSp>
          <p:nvCxnSpPr>
            <p:cNvPr id="29" name="Straight Connector 28"/>
            <p:cNvCxnSpPr/>
            <p:nvPr/>
          </p:nvCxnSpPr>
          <p:spPr>
            <a:xfrm flipV="1">
              <a:off x="631688" y="5687972"/>
              <a:ext cx="10942996" cy="41181"/>
            </a:xfrm>
            <a:prstGeom prst="line">
              <a:avLst/>
            </a:prstGeom>
            <a:noFill/>
            <a:ln w="9525" cap="flat" cmpd="sng" algn="ctr">
              <a:solidFill>
                <a:srgbClr val="000000"/>
              </a:solidFill>
              <a:prstDash val="solid"/>
              <a:headEnd type="none" w="med" len="med"/>
              <a:tailEnd type="none" w="med" len="med"/>
            </a:ln>
            <a:effectLst/>
          </p:spPr>
        </p:cxnSp>
        <p:cxnSp>
          <p:nvCxnSpPr>
            <p:cNvPr id="30" name="Straight Connector 29"/>
            <p:cNvCxnSpPr/>
            <p:nvPr/>
          </p:nvCxnSpPr>
          <p:spPr>
            <a:xfrm flipV="1">
              <a:off x="630662" y="6418617"/>
              <a:ext cx="10944022" cy="1"/>
            </a:xfrm>
            <a:prstGeom prst="line">
              <a:avLst/>
            </a:prstGeom>
            <a:noFill/>
            <a:ln w="9525" cap="flat" cmpd="sng" algn="ctr">
              <a:solidFill>
                <a:srgbClr val="000000"/>
              </a:solidFill>
              <a:prstDash val="solid"/>
              <a:headEnd type="none" w="med" len="med"/>
              <a:tailEnd type="none" w="med" len="med"/>
            </a:ln>
            <a:effectLst/>
          </p:spPr>
        </p:cxnSp>
        <p:sp>
          <p:nvSpPr>
            <p:cNvPr id="31" name="TextBox 30"/>
            <p:cNvSpPr txBox="1"/>
            <p:nvPr/>
          </p:nvSpPr>
          <p:spPr>
            <a:xfrm>
              <a:off x="664570" y="5895426"/>
              <a:ext cx="1449115"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lang="en-GB" sz="2000" kern="0" dirty="0">
                  <a:solidFill>
                    <a:srgbClr val="0072C6">
                      <a:lumMod val="75000"/>
                    </a:srgbClr>
                  </a:solidFill>
                </a:rPr>
                <a:t>p</a:t>
              </a:r>
              <a:r>
                <a:rPr kumimoji="0" lang="en-GB" sz="2000" b="0" i="0" u="none" strike="noStrike" kern="0" cap="none" spc="0" normalizeH="0" baseline="0" noProof="0" dirty="0" err="1" smtClean="0">
                  <a:ln>
                    <a:noFill/>
                  </a:ln>
                  <a:solidFill>
                    <a:srgbClr val="0072C6">
                      <a:lumMod val="75000"/>
                    </a:srgbClr>
                  </a:solidFill>
                  <a:effectLst/>
                  <a:uLnTx/>
                  <a:uFillTx/>
                </a:rPr>
                <a:t>ixel</a:t>
              </a:r>
              <a:r>
                <a:rPr kumimoji="0" lang="en-GB" sz="2000" b="0" i="0" u="none" strike="noStrike" kern="0" cap="none" spc="0" normalizeH="0" baseline="0" noProof="0" dirty="0" smtClean="0">
                  <a:ln>
                    <a:noFill/>
                  </a:ln>
                  <a:solidFill>
                    <a:srgbClr val="0072C6">
                      <a:lumMod val="75000"/>
                    </a:srgbClr>
                  </a:solidFill>
                  <a:effectLst/>
                  <a:uLnTx/>
                  <a:uFillTx/>
                </a:rPr>
                <a:t> </a:t>
              </a:r>
              <a:r>
                <a:rPr kumimoji="0" lang="en-GB" sz="2000" b="0" i="0" u="none" strike="noStrike" kern="0" cap="none" spc="0" normalizeH="0" baseline="0" noProof="0" dirty="0" err="1" smtClean="0">
                  <a:ln>
                    <a:noFill/>
                  </a:ln>
                  <a:solidFill>
                    <a:srgbClr val="0072C6">
                      <a:lumMod val="75000"/>
                    </a:srgbClr>
                  </a:solidFill>
                  <a:effectLst/>
                  <a:uLnTx/>
                  <a:uFillTx/>
                </a:rPr>
                <a:t>effettivi</a:t>
              </a:r>
              <a:endParaRPr kumimoji="0" lang="en-GB" sz="2000" b="0" i="0" u="none" strike="noStrike" kern="0" cap="none" spc="0" normalizeH="0" baseline="0" noProof="0" dirty="0" smtClean="0">
                <a:ln>
                  <a:noFill/>
                </a:ln>
                <a:solidFill>
                  <a:srgbClr val="0072C6">
                    <a:lumMod val="75000"/>
                  </a:srgbClr>
                </a:solidFill>
                <a:effectLst/>
                <a:uLnTx/>
                <a:uFillTx/>
              </a:endParaRPr>
            </a:p>
          </p:txBody>
        </p:sp>
      </p:grpSp>
      <p:sp>
        <p:nvSpPr>
          <p:cNvPr id="32" name="TextBox 31"/>
          <p:cNvSpPr txBox="1"/>
          <p:nvPr/>
        </p:nvSpPr>
        <p:spPr>
          <a:xfrm>
            <a:off x="2904315" y="5898881"/>
            <a:ext cx="944169"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72C6">
                    <a:lumMod val="75000"/>
                  </a:srgbClr>
                </a:solidFill>
                <a:effectLst/>
                <a:uLnTx/>
                <a:uFillTx/>
              </a:rPr>
              <a:t>368x686</a:t>
            </a:r>
          </a:p>
        </p:txBody>
      </p:sp>
      <p:grpSp>
        <p:nvGrpSpPr>
          <p:cNvPr id="33" name="Group 32"/>
          <p:cNvGrpSpPr/>
          <p:nvPr/>
        </p:nvGrpSpPr>
        <p:grpSpPr>
          <a:xfrm>
            <a:off x="4899328" y="985732"/>
            <a:ext cx="1990607" cy="5222443"/>
            <a:chOff x="4899328" y="985732"/>
            <a:chExt cx="1990607" cy="5222443"/>
          </a:xfrm>
        </p:grpSpPr>
        <p:grpSp>
          <p:nvGrpSpPr>
            <p:cNvPr id="34" name="Group 33"/>
            <p:cNvGrpSpPr/>
            <p:nvPr/>
          </p:nvGrpSpPr>
          <p:grpSpPr>
            <a:xfrm>
              <a:off x="4899328" y="985732"/>
              <a:ext cx="1990607" cy="4203175"/>
              <a:chOff x="6098514" y="1448739"/>
              <a:chExt cx="2122468" cy="4542942"/>
            </a:xfrm>
          </p:grpSpPr>
          <p:grpSp>
            <p:nvGrpSpPr>
              <p:cNvPr id="36" name="WindowsPhone"/>
              <p:cNvGrpSpPr/>
              <p:nvPr>
                <p:custDataLst>
                  <p:custData r:id="rId2"/>
                </p:custDataLst>
              </p:nvPr>
            </p:nvGrpSpPr>
            <p:grpSpPr>
              <a:xfrm>
                <a:off x="6098514" y="1790844"/>
                <a:ext cx="2122468" cy="4200837"/>
                <a:chOff x="2839503" y="1"/>
                <a:chExt cx="3464995" cy="6857998"/>
              </a:xfrm>
            </p:grpSpPr>
            <p:grpSp>
              <p:nvGrpSpPr>
                <p:cNvPr id="42" name="Group 41"/>
                <p:cNvGrpSpPr/>
                <p:nvPr/>
              </p:nvGrpSpPr>
              <p:grpSpPr>
                <a:xfrm>
                  <a:off x="2839503" y="1"/>
                  <a:ext cx="3464995" cy="6857998"/>
                  <a:chOff x="2839503" y="1"/>
                  <a:chExt cx="3464995" cy="6857998"/>
                </a:xfrm>
              </p:grpSpPr>
              <p:grpSp>
                <p:nvGrpSpPr>
                  <p:cNvPr id="44" name="Group 43"/>
                  <p:cNvGrpSpPr/>
                  <p:nvPr/>
                </p:nvGrpSpPr>
                <p:grpSpPr>
                  <a:xfrm>
                    <a:off x="2839503" y="1"/>
                    <a:ext cx="3464995" cy="6857998"/>
                    <a:chOff x="2834639" y="1"/>
                    <a:chExt cx="3464995" cy="6857998"/>
                  </a:xfrm>
                </p:grpSpPr>
                <p:sp>
                  <p:nvSpPr>
                    <p:cNvPr id="46" name="Rounded Rectangle 45"/>
                    <p:cNvSpPr/>
                    <p:nvPr userDrawn="1"/>
                  </p:nvSpPr>
                  <p:spPr>
                    <a:xfrm>
                      <a:off x="2834639" y="1"/>
                      <a:ext cx="3464995" cy="6857998"/>
                    </a:xfrm>
                    <a:prstGeom prst="roundRect">
                      <a:avLst>
                        <a:gd name="adj" fmla="val 5515"/>
                      </a:avLst>
                    </a:prstGeom>
                    <a:solidFill>
                      <a:srgbClr val="FFFFFF"/>
                    </a:solidFill>
                    <a:ln w="3175" cap="flat" cmpd="sng" algn="ctr">
                      <a:solidFill>
                        <a:srgbClr val="000000">
                          <a:lumMod val="95000"/>
                          <a:lumOff val="5000"/>
                        </a:srgbClr>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47" name="Rounded Rectangle 46"/>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smtClean="0">
                        <a:ln>
                          <a:noFill/>
                        </a:ln>
                        <a:solidFill>
                          <a:prstClr val="black">
                            <a:lumMod val="75000"/>
                            <a:lumOff val="25000"/>
                          </a:prstClr>
                        </a:solidFill>
                        <a:effectLst/>
                        <a:uLnTx/>
                        <a:uFillTx/>
                      </a:endParaRPr>
                    </a:p>
                  </p:txBody>
                </p:sp>
                <p:sp>
                  <p:nvSpPr>
                    <p:cNvPr id="48" name="Rectangle 47"/>
                    <p:cNvSpPr/>
                    <p:nvPr userDrawn="1"/>
                  </p:nvSpPr>
                  <p:spPr>
                    <a:xfrm>
                      <a:off x="3050294" y="482053"/>
                      <a:ext cx="3038085" cy="5074920"/>
                    </a:xfrm>
                    <a:prstGeom prst="rect">
                      <a:avLst/>
                    </a:prstGeom>
                    <a:solidFill>
                      <a:srgbClr val="FFFFFF"/>
                    </a:solidFill>
                    <a:ln w="3175" cap="flat" cmpd="sng" algn="ctr">
                      <a:solidFill>
                        <a:srgbClr val="000000"/>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49" name="Left Arrow 48"/>
                    <p:cNvSpPr/>
                    <p:nvPr userDrawn="1"/>
                  </p:nvSpPr>
                  <p:spPr>
                    <a:xfrm>
                      <a:off x="3300730" y="6215335"/>
                      <a:ext cx="270769" cy="117324"/>
                    </a:xfrm>
                    <a:prstGeom prst="leftArrow">
                      <a:avLst>
                        <a:gd name="adj1" fmla="val 0"/>
                        <a:gd name="adj2" fmla="val 91165"/>
                      </a:avLst>
                    </a:prstGeom>
                    <a:noFill/>
                    <a:ln w="3175" cap="flat" cmpd="sng" algn="ctr">
                      <a:solidFill>
                        <a:srgbClr val="FFFFFF"/>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grpSp>
                  <p:nvGrpSpPr>
                    <p:cNvPr id="50" name="Group 49"/>
                    <p:cNvGrpSpPr/>
                    <p:nvPr/>
                  </p:nvGrpSpPr>
                  <p:grpSpPr>
                    <a:xfrm rot="21384124">
                      <a:off x="4457215" y="6161552"/>
                      <a:ext cx="212326" cy="227346"/>
                      <a:chOff x="4194362" y="5874647"/>
                      <a:chExt cx="252148" cy="269985"/>
                    </a:xfrm>
                    <a:solidFill>
                      <a:srgbClr val="FFFFFF"/>
                    </a:solidFill>
                  </p:grpSpPr>
                  <p:sp>
                    <p:nvSpPr>
                      <p:cNvPr id="52" name="Flowchart: Stored Data 51"/>
                      <p:cNvSpPr/>
                      <p:nvPr/>
                    </p:nvSpPr>
                    <p:spPr>
                      <a:xfrm rot="6230930">
                        <a:off x="4218638" y="5878261"/>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53" name="Flowchart: Stored Data 52"/>
                      <p:cNvSpPr/>
                      <p:nvPr/>
                    </p:nvSpPr>
                    <p:spPr>
                      <a:xfrm rot="6230930">
                        <a:off x="4190748" y="5989157"/>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54" name="Flowchart: Stored Data 53"/>
                      <p:cNvSpPr/>
                      <p:nvPr/>
                    </p:nvSpPr>
                    <p:spPr>
                      <a:xfrm rot="16979296">
                        <a:off x="4335573" y="5922200"/>
                        <a:ext cx="114310"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55" name="Flowchart: Stored Data 54"/>
                      <p:cNvSpPr/>
                      <p:nvPr/>
                    </p:nvSpPr>
                    <p:spPr>
                      <a:xfrm rot="16979296">
                        <a:off x="4307999" y="6032886"/>
                        <a:ext cx="115927"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grpSp>
                <p:sp>
                  <p:nvSpPr>
                    <p:cNvPr id="51" name="Rounded Rectangle 50"/>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smtClean="0">
                        <a:ln>
                          <a:noFill/>
                        </a:ln>
                        <a:solidFill>
                          <a:prstClr val="black">
                            <a:lumMod val="75000"/>
                            <a:lumOff val="25000"/>
                          </a:prstClr>
                        </a:solidFill>
                        <a:effectLst/>
                        <a:uLnTx/>
                        <a:uFillTx/>
                      </a:endParaRPr>
                    </a:p>
                  </p:txBody>
                </p:sp>
              </p:grpSp>
              <p:sp>
                <p:nvSpPr>
                  <p:cNvPr id="45" name="Rectangle 44"/>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rPr>
                      <a:t>12:38</a:t>
                    </a:r>
                  </a:p>
                </p:txBody>
              </p:sp>
            </p:grpSp>
            <p:pic>
              <p:nvPicPr>
                <p:cNvPr id="43" name="Picture 2" descr="C:\Users\t-dantay\Documents\WPIcons\appbar.feature.search.rest.png"/>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TextBox 36"/>
              <p:cNvSpPr txBox="1"/>
              <p:nvPr/>
            </p:nvSpPr>
            <p:spPr>
              <a:xfrm>
                <a:off x="6853827" y="1448739"/>
                <a:ext cx="545678" cy="392398"/>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5.5”</a:t>
                </a:r>
              </a:p>
            </p:txBody>
          </p:sp>
          <p:cxnSp>
            <p:nvCxnSpPr>
              <p:cNvPr id="38" name="Straight Arrow Connector 37"/>
              <p:cNvCxnSpPr/>
              <p:nvPr/>
            </p:nvCxnSpPr>
            <p:spPr>
              <a:xfrm>
                <a:off x="6504113" y="5053197"/>
                <a:ext cx="1443275" cy="0"/>
              </a:xfrm>
              <a:prstGeom prst="straightConnector1">
                <a:avLst/>
              </a:prstGeom>
              <a:noFill/>
              <a:ln w="28575" cap="flat" cmpd="sng" algn="ctr">
                <a:solidFill>
                  <a:srgbClr val="505050"/>
                </a:solidFill>
                <a:prstDash val="solid"/>
                <a:headEnd type="arrow" w="med" len="med"/>
                <a:tailEnd type="arrow" w="med" len="med"/>
              </a:ln>
              <a:effectLst/>
            </p:spPr>
          </p:cxnSp>
          <p:sp>
            <p:nvSpPr>
              <p:cNvPr id="39" name="TextBox 38"/>
              <p:cNvSpPr txBox="1"/>
              <p:nvPr/>
            </p:nvSpPr>
            <p:spPr>
              <a:xfrm>
                <a:off x="6956423" y="4701246"/>
                <a:ext cx="471736" cy="266124"/>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505050"/>
                    </a:solidFill>
                    <a:effectLst/>
                    <a:uLnTx/>
                    <a:uFillTx/>
                  </a:rPr>
                  <a:t>1080</a:t>
                </a:r>
              </a:p>
            </p:txBody>
          </p:sp>
          <p:cxnSp>
            <p:nvCxnSpPr>
              <p:cNvPr id="40" name="Straight Arrow Connector 39"/>
              <p:cNvCxnSpPr/>
              <p:nvPr/>
            </p:nvCxnSpPr>
            <p:spPr>
              <a:xfrm flipV="1">
                <a:off x="6367059" y="2321781"/>
                <a:ext cx="0" cy="2818629"/>
              </a:xfrm>
              <a:prstGeom prst="straightConnector1">
                <a:avLst/>
              </a:prstGeom>
              <a:noFill/>
              <a:ln w="28575" cap="flat" cmpd="sng" algn="ctr">
                <a:solidFill>
                  <a:srgbClr val="505050"/>
                </a:solidFill>
                <a:prstDash val="solid"/>
                <a:headEnd type="arrow" w="med" len="med"/>
                <a:tailEnd type="arrow" w="med" len="med"/>
              </a:ln>
              <a:effectLst/>
            </p:spPr>
          </p:cxnSp>
          <p:sp>
            <p:nvSpPr>
              <p:cNvPr id="41" name="TextBox 40"/>
              <p:cNvSpPr txBox="1"/>
              <p:nvPr/>
            </p:nvSpPr>
            <p:spPr>
              <a:xfrm rot="16200000">
                <a:off x="6293820" y="3533867"/>
                <a:ext cx="478193" cy="26253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505050"/>
                    </a:solidFill>
                    <a:effectLst/>
                    <a:uLnTx/>
                    <a:uFillTx/>
                  </a:rPr>
                  <a:t>1920</a:t>
                </a:r>
              </a:p>
            </p:txBody>
          </p:sp>
        </p:grpSp>
        <p:sp>
          <p:nvSpPr>
            <p:cNvPr id="35" name="TextBox 34"/>
            <p:cNvSpPr txBox="1"/>
            <p:nvPr/>
          </p:nvSpPr>
          <p:spPr>
            <a:xfrm>
              <a:off x="5427713" y="5900398"/>
              <a:ext cx="944169"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72C6">
                      <a:lumMod val="75000"/>
                    </a:srgbClr>
                  </a:solidFill>
                  <a:effectLst/>
                  <a:uLnTx/>
                  <a:uFillTx/>
                </a:rPr>
                <a:t>450x800</a:t>
              </a:r>
            </a:p>
          </p:txBody>
        </p:sp>
      </p:grpSp>
      <p:grpSp>
        <p:nvGrpSpPr>
          <p:cNvPr id="56" name="Group 55"/>
          <p:cNvGrpSpPr/>
          <p:nvPr/>
        </p:nvGrpSpPr>
        <p:grpSpPr>
          <a:xfrm>
            <a:off x="7632254" y="688951"/>
            <a:ext cx="2526583" cy="5522091"/>
            <a:chOff x="7632255" y="956617"/>
            <a:chExt cx="2064318" cy="5254424"/>
          </a:xfrm>
        </p:grpSpPr>
        <p:grpSp>
          <p:nvGrpSpPr>
            <p:cNvPr id="57" name="Group 56"/>
            <p:cNvGrpSpPr/>
            <p:nvPr/>
          </p:nvGrpSpPr>
          <p:grpSpPr>
            <a:xfrm>
              <a:off x="7632255" y="956617"/>
              <a:ext cx="2064318" cy="4427788"/>
              <a:chOff x="6098514" y="1439168"/>
              <a:chExt cx="2122468" cy="4552513"/>
            </a:xfrm>
          </p:grpSpPr>
          <p:grpSp>
            <p:nvGrpSpPr>
              <p:cNvPr id="59" name="WindowsPhone"/>
              <p:cNvGrpSpPr/>
              <p:nvPr>
                <p:custDataLst>
                  <p:custData r:id="rId1"/>
                </p:custDataLst>
              </p:nvPr>
            </p:nvGrpSpPr>
            <p:grpSpPr>
              <a:xfrm>
                <a:off x="6098514" y="1790844"/>
                <a:ext cx="2122468" cy="4200837"/>
                <a:chOff x="2839503" y="1"/>
                <a:chExt cx="3464995" cy="6857998"/>
              </a:xfrm>
            </p:grpSpPr>
            <p:grpSp>
              <p:nvGrpSpPr>
                <p:cNvPr id="65" name="Group 64"/>
                <p:cNvGrpSpPr/>
                <p:nvPr/>
              </p:nvGrpSpPr>
              <p:grpSpPr>
                <a:xfrm>
                  <a:off x="2839503" y="1"/>
                  <a:ext cx="3464995" cy="6857998"/>
                  <a:chOff x="2839503" y="1"/>
                  <a:chExt cx="3464995" cy="6857998"/>
                </a:xfrm>
              </p:grpSpPr>
              <p:grpSp>
                <p:nvGrpSpPr>
                  <p:cNvPr id="67" name="Group 66"/>
                  <p:cNvGrpSpPr/>
                  <p:nvPr/>
                </p:nvGrpSpPr>
                <p:grpSpPr>
                  <a:xfrm>
                    <a:off x="2839503" y="1"/>
                    <a:ext cx="3464995" cy="6857998"/>
                    <a:chOff x="2834639" y="1"/>
                    <a:chExt cx="3464995" cy="6857998"/>
                  </a:xfrm>
                </p:grpSpPr>
                <p:sp>
                  <p:nvSpPr>
                    <p:cNvPr id="69" name="Rounded Rectangle 68"/>
                    <p:cNvSpPr/>
                    <p:nvPr userDrawn="1"/>
                  </p:nvSpPr>
                  <p:spPr>
                    <a:xfrm>
                      <a:off x="2834639" y="1"/>
                      <a:ext cx="3464995" cy="6857998"/>
                    </a:xfrm>
                    <a:prstGeom prst="roundRect">
                      <a:avLst>
                        <a:gd name="adj" fmla="val 5515"/>
                      </a:avLst>
                    </a:prstGeom>
                    <a:solidFill>
                      <a:srgbClr val="FFFFFF"/>
                    </a:solidFill>
                    <a:ln w="3175" cap="flat" cmpd="sng" algn="ctr">
                      <a:solidFill>
                        <a:srgbClr val="000000">
                          <a:lumMod val="95000"/>
                          <a:lumOff val="5000"/>
                        </a:srgbClr>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70" name="Rounded Rectangle 69"/>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smtClean="0">
                        <a:ln>
                          <a:noFill/>
                        </a:ln>
                        <a:solidFill>
                          <a:prstClr val="black">
                            <a:lumMod val="75000"/>
                            <a:lumOff val="25000"/>
                          </a:prstClr>
                        </a:solidFill>
                        <a:effectLst/>
                        <a:uLnTx/>
                        <a:uFillTx/>
                      </a:endParaRPr>
                    </a:p>
                  </p:txBody>
                </p:sp>
                <p:sp>
                  <p:nvSpPr>
                    <p:cNvPr id="71" name="Rectangle 70"/>
                    <p:cNvSpPr/>
                    <p:nvPr userDrawn="1"/>
                  </p:nvSpPr>
                  <p:spPr>
                    <a:xfrm>
                      <a:off x="3050294" y="482053"/>
                      <a:ext cx="3038085" cy="5074920"/>
                    </a:xfrm>
                    <a:prstGeom prst="rect">
                      <a:avLst/>
                    </a:prstGeom>
                    <a:solidFill>
                      <a:srgbClr val="FFFFFF"/>
                    </a:solidFill>
                    <a:ln w="3175" cap="flat" cmpd="sng" algn="ctr">
                      <a:solidFill>
                        <a:srgbClr val="000000"/>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72" name="Left Arrow 71"/>
                    <p:cNvSpPr/>
                    <p:nvPr userDrawn="1"/>
                  </p:nvSpPr>
                  <p:spPr>
                    <a:xfrm>
                      <a:off x="3300730" y="6215335"/>
                      <a:ext cx="270769" cy="117324"/>
                    </a:xfrm>
                    <a:prstGeom prst="leftArrow">
                      <a:avLst>
                        <a:gd name="adj1" fmla="val 0"/>
                        <a:gd name="adj2" fmla="val 91165"/>
                      </a:avLst>
                    </a:prstGeom>
                    <a:noFill/>
                    <a:ln w="3175" cap="flat" cmpd="sng" algn="ctr">
                      <a:solidFill>
                        <a:srgbClr val="FFFFFF"/>
                      </a:solid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grpSp>
                  <p:nvGrpSpPr>
                    <p:cNvPr id="73" name="Group 72"/>
                    <p:cNvGrpSpPr/>
                    <p:nvPr/>
                  </p:nvGrpSpPr>
                  <p:grpSpPr>
                    <a:xfrm rot="21384124">
                      <a:off x="4457215" y="6161552"/>
                      <a:ext cx="212326" cy="227346"/>
                      <a:chOff x="4194362" y="5874647"/>
                      <a:chExt cx="252148" cy="269985"/>
                    </a:xfrm>
                    <a:solidFill>
                      <a:srgbClr val="FFFFFF"/>
                    </a:solidFill>
                  </p:grpSpPr>
                  <p:sp>
                    <p:nvSpPr>
                      <p:cNvPr id="75" name="Flowchart: Stored Data 74"/>
                      <p:cNvSpPr/>
                      <p:nvPr/>
                    </p:nvSpPr>
                    <p:spPr>
                      <a:xfrm rot="6230930">
                        <a:off x="4218638" y="5878261"/>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76" name="Flowchart: Stored Data 75"/>
                      <p:cNvSpPr/>
                      <p:nvPr/>
                    </p:nvSpPr>
                    <p:spPr>
                      <a:xfrm rot="6230930">
                        <a:off x="4190748" y="5989157"/>
                        <a:ext cx="115927" cy="108699"/>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77" name="Flowchart: Stored Data 76"/>
                      <p:cNvSpPr/>
                      <p:nvPr/>
                    </p:nvSpPr>
                    <p:spPr>
                      <a:xfrm rot="16979296">
                        <a:off x="4335573" y="5922200"/>
                        <a:ext cx="114310"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sp>
                    <p:nvSpPr>
                      <p:cNvPr id="78" name="Flowchart: Stored Data 77"/>
                      <p:cNvSpPr/>
                      <p:nvPr/>
                    </p:nvSpPr>
                    <p:spPr>
                      <a:xfrm rot="16979296">
                        <a:off x="4307999" y="6032886"/>
                        <a:ext cx="115927" cy="107565"/>
                      </a:xfrm>
                      <a:prstGeom prst="flowChartOnlineStorage">
                        <a:avLst/>
                      </a:prstGeom>
                      <a:solidFill>
                        <a:srgbClr val="FFFFFF"/>
                      </a:solidFill>
                      <a:ln w="10795" cap="flat" cmpd="sng" algn="ctr">
                        <a:noFill/>
                        <a:prstDash val="solid"/>
                      </a:ln>
                      <a:effectLst/>
                    </p:spPr>
                    <p:txBody>
                      <a:bodyPr rtlCol="0" anchor="ct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1600" b="0" i="0" u="sng" strike="noStrike" kern="0" cap="none" spc="0" normalizeH="0" baseline="0" noProof="0" smtClean="0">
                          <a:ln>
                            <a:noFill/>
                          </a:ln>
                          <a:solidFill>
                            <a:prstClr val="white"/>
                          </a:solidFill>
                          <a:effectLst/>
                          <a:uLnTx/>
                          <a:uFillTx/>
                          <a:latin typeface="Segoe UI"/>
                        </a:endParaRPr>
                      </a:p>
                    </p:txBody>
                  </p:sp>
                </p:grpSp>
                <p:sp>
                  <p:nvSpPr>
                    <p:cNvPr id="74" name="Rounded Rectangle 73"/>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5720" tIns="45720" rIns="91440" bIns="45720" numCol="1" spcCol="0" rtlCol="0" fromWordArt="0" anchor="ctr" anchorCtr="0" forceAA="0" compatLnSpc="1">
                      <a:prstTxWarp prst="textNoShape">
                        <a:avLst/>
                      </a:prstTxWarp>
                      <a:noAutofit/>
                    </a:bodyPr>
                    <a:lstStyle/>
                    <a:p>
                      <a:pPr marL="0" marR="0" lvl="0" indent="0" algn="ctr" defTabSz="914173" eaLnBrk="1" fontAlgn="auto" latinLnBrk="0" hangingPunct="1">
                        <a:lnSpc>
                          <a:spcPct val="100000"/>
                        </a:lnSpc>
                        <a:spcBef>
                          <a:spcPts val="0"/>
                        </a:spcBef>
                        <a:spcAft>
                          <a:spcPts val="0"/>
                        </a:spcAft>
                        <a:buClrTx/>
                        <a:buSzTx/>
                        <a:buFontTx/>
                        <a:buNone/>
                        <a:tabLst/>
                        <a:defRPr/>
                      </a:pPr>
                      <a:endParaRPr kumimoji="0" lang="en-US" sz="600" b="0" i="0" u="none" strike="noStrike" kern="0" cap="none" spc="0" normalizeH="0" baseline="0" noProof="0" dirty="0" smtClean="0">
                        <a:ln>
                          <a:noFill/>
                        </a:ln>
                        <a:solidFill>
                          <a:prstClr val="black">
                            <a:lumMod val="75000"/>
                            <a:lumOff val="25000"/>
                          </a:prstClr>
                        </a:solidFill>
                        <a:effectLst/>
                        <a:uLnTx/>
                        <a:uFillTx/>
                      </a:endParaRPr>
                    </a:p>
                  </p:txBody>
                </p:sp>
              </p:grpSp>
              <p:sp>
                <p:nvSpPr>
                  <p:cNvPr id="68" name="Rectangle 67"/>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rPr>
                      <a:t>12:38</a:t>
                    </a:r>
                  </a:p>
                </p:txBody>
              </p:sp>
            </p:grpSp>
            <p:pic>
              <p:nvPicPr>
                <p:cNvPr id="66" name="Picture 2" descr="C:\Users\t-dantay\Documents\WPIcons\appbar.feature.search.rest.png"/>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sp>
            <p:nvSpPr>
              <p:cNvPr id="60" name="TextBox 59"/>
              <p:cNvSpPr txBox="1"/>
              <p:nvPr/>
            </p:nvSpPr>
            <p:spPr>
              <a:xfrm>
                <a:off x="7033956" y="1439168"/>
                <a:ext cx="298385" cy="392398"/>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6”</a:t>
                </a:r>
              </a:p>
            </p:txBody>
          </p:sp>
          <p:cxnSp>
            <p:nvCxnSpPr>
              <p:cNvPr id="61" name="Straight Arrow Connector 60"/>
              <p:cNvCxnSpPr/>
              <p:nvPr/>
            </p:nvCxnSpPr>
            <p:spPr>
              <a:xfrm>
                <a:off x="6504113" y="5053197"/>
                <a:ext cx="1443275" cy="0"/>
              </a:xfrm>
              <a:prstGeom prst="straightConnector1">
                <a:avLst/>
              </a:prstGeom>
              <a:noFill/>
              <a:ln w="28575" cap="flat" cmpd="sng" algn="ctr">
                <a:solidFill>
                  <a:srgbClr val="505050"/>
                </a:solidFill>
                <a:prstDash val="solid"/>
                <a:headEnd type="arrow" w="med" len="med"/>
                <a:tailEnd type="arrow" w="med" len="med"/>
              </a:ln>
              <a:effectLst/>
            </p:spPr>
          </p:cxnSp>
          <p:sp>
            <p:nvSpPr>
              <p:cNvPr id="62" name="TextBox 61"/>
              <p:cNvSpPr txBox="1"/>
              <p:nvPr/>
            </p:nvSpPr>
            <p:spPr>
              <a:xfrm>
                <a:off x="6956423" y="4701246"/>
                <a:ext cx="371665" cy="240886"/>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505050"/>
                    </a:solidFill>
                    <a:effectLst/>
                    <a:uLnTx/>
                    <a:uFillTx/>
                  </a:rPr>
                  <a:t>1080</a:t>
                </a:r>
              </a:p>
            </p:txBody>
          </p:sp>
          <p:cxnSp>
            <p:nvCxnSpPr>
              <p:cNvPr id="63" name="Straight Arrow Connector 62"/>
              <p:cNvCxnSpPr/>
              <p:nvPr/>
            </p:nvCxnSpPr>
            <p:spPr>
              <a:xfrm flipV="1">
                <a:off x="6367059" y="2321781"/>
                <a:ext cx="0" cy="2818629"/>
              </a:xfrm>
              <a:prstGeom prst="straightConnector1">
                <a:avLst/>
              </a:prstGeom>
              <a:noFill/>
              <a:ln w="28575" cap="flat" cmpd="sng" algn="ctr">
                <a:solidFill>
                  <a:srgbClr val="505050"/>
                </a:solidFill>
                <a:prstDash val="solid"/>
                <a:headEnd type="arrow" w="med" len="med"/>
                <a:tailEnd type="arrow" w="med" len="med"/>
              </a:ln>
              <a:effectLst/>
            </p:spPr>
          </p:cxnSp>
          <p:sp>
            <p:nvSpPr>
              <p:cNvPr id="64" name="TextBox 63"/>
              <p:cNvSpPr txBox="1"/>
              <p:nvPr/>
            </p:nvSpPr>
            <p:spPr>
              <a:xfrm rot="16200000">
                <a:off x="6316495" y="3561713"/>
                <a:ext cx="432842" cy="206839"/>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505050"/>
                    </a:solidFill>
                    <a:effectLst/>
                    <a:uLnTx/>
                    <a:uFillTx/>
                  </a:rPr>
                  <a:t>1920</a:t>
                </a:r>
              </a:p>
            </p:txBody>
          </p:sp>
        </p:grpSp>
        <p:sp>
          <p:nvSpPr>
            <p:cNvPr id="58" name="TextBox 57"/>
            <p:cNvSpPr txBox="1"/>
            <p:nvPr/>
          </p:nvSpPr>
          <p:spPr>
            <a:xfrm>
              <a:off x="8214968" y="5903264"/>
              <a:ext cx="944169"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72C6">
                      <a:lumMod val="75000"/>
                    </a:srgbClr>
                  </a:solidFill>
                  <a:effectLst/>
                  <a:uLnTx/>
                  <a:uFillTx/>
                </a:rPr>
                <a:t>491x873</a:t>
              </a:r>
            </a:p>
          </p:txBody>
        </p:sp>
      </p:grpSp>
      <p:sp>
        <p:nvSpPr>
          <p:cNvPr id="79" name="Left Arrow 78"/>
          <p:cNvSpPr/>
          <p:nvPr/>
        </p:nvSpPr>
        <p:spPr bwMode="auto">
          <a:xfrm>
            <a:off x="2501467" y="4826160"/>
            <a:ext cx="7195105" cy="742008"/>
          </a:xfrm>
          <a:prstGeom prst="leftArrow">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9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increasing scale factor</a:t>
            </a:r>
          </a:p>
        </p:txBody>
      </p:sp>
    </p:spTree>
    <p:extLst>
      <p:ext uri="{BB962C8B-B14F-4D97-AF65-F5344CB8AC3E}">
        <p14:creationId xmlns:p14="http://schemas.microsoft.com/office/powerpoint/2010/main" val="26247162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L’emulatore supporto più dimensioni e risoluzioni</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14</a:t>
            </a:fld>
            <a:endParaRPr lang="en-US"/>
          </a:p>
        </p:txBody>
      </p:sp>
      <p:pic>
        <p:nvPicPr>
          <p:cNvPr id="7" name="Picture 6"/>
          <p:cNvPicPr>
            <a:picLocks noChangeAspect="1"/>
          </p:cNvPicPr>
          <p:nvPr/>
        </p:nvPicPr>
        <p:blipFill>
          <a:blip r:embed="rId3"/>
          <a:stretch>
            <a:fillRect/>
          </a:stretch>
        </p:blipFill>
        <p:spPr>
          <a:xfrm>
            <a:off x="1196977" y="1782275"/>
            <a:ext cx="5057722" cy="4095584"/>
          </a:xfrm>
          <a:prstGeom prst="rect">
            <a:avLst/>
          </a:prstGeom>
        </p:spPr>
      </p:pic>
      <p:sp>
        <p:nvSpPr>
          <p:cNvPr id="8" name="Rounded Rectangle 7"/>
          <p:cNvSpPr/>
          <p:nvPr/>
        </p:nvSpPr>
        <p:spPr bwMode="auto">
          <a:xfrm>
            <a:off x="1657462" y="3251845"/>
            <a:ext cx="4597237" cy="2626014"/>
          </a:xfrm>
          <a:prstGeom prst="roundRect">
            <a:avLst>
              <a:gd name="adj" fmla="val 8216"/>
            </a:avLst>
          </a:prstGeom>
          <a:noFill/>
          <a:ln w="762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GB" sz="1836" dirty="0" err="1">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597849115"/>
              </p:ext>
            </p:extLst>
          </p:nvPr>
        </p:nvGraphicFramePr>
        <p:xfrm>
          <a:off x="6541944" y="3018688"/>
          <a:ext cx="5033052" cy="2748732"/>
        </p:xfrm>
        <a:graphic>
          <a:graphicData uri="http://schemas.openxmlformats.org/drawingml/2006/table">
            <a:tbl>
              <a:tblPr firstRow="1" bandRow="1">
                <a:tableStyleId>{073A0DAA-6AF3-43AB-8588-CEC1D06C72B9}</a:tableStyleId>
              </a:tblPr>
              <a:tblGrid>
                <a:gridCol w="1677684"/>
                <a:gridCol w="1677684"/>
                <a:gridCol w="1677684"/>
              </a:tblGrid>
              <a:tr h="392676">
                <a:tc>
                  <a:txBody>
                    <a:bodyPr/>
                    <a:lstStyle/>
                    <a:p>
                      <a:r>
                        <a:rPr lang="en-GB" sz="1800" dirty="0" smtClean="0"/>
                        <a:t>Width</a:t>
                      </a:r>
                      <a:endParaRPr lang="en-GB" sz="1800" dirty="0"/>
                    </a:p>
                  </a:txBody>
                  <a:tcPr marL="93260" marR="93260" marT="46630" marB="46630"/>
                </a:tc>
                <a:tc>
                  <a:txBody>
                    <a:bodyPr/>
                    <a:lstStyle/>
                    <a:p>
                      <a:r>
                        <a:rPr lang="en-GB" sz="1800" dirty="0" smtClean="0"/>
                        <a:t>Height</a:t>
                      </a:r>
                      <a:endParaRPr lang="en-GB" sz="1800" dirty="0"/>
                    </a:p>
                  </a:txBody>
                  <a:tcPr marL="93260" marR="93260" marT="46630" marB="46630"/>
                </a:tc>
                <a:tc>
                  <a:txBody>
                    <a:bodyPr/>
                    <a:lstStyle/>
                    <a:p>
                      <a:r>
                        <a:rPr lang="en-GB" sz="1800" dirty="0" smtClean="0"/>
                        <a:t>Scale</a:t>
                      </a:r>
                      <a:endParaRPr lang="en-GB" sz="1800" dirty="0"/>
                    </a:p>
                  </a:txBody>
                  <a:tcPr marL="93260" marR="93260" marT="46630" marB="46630"/>
                </a:tc>
              </a:tr>
              <a:tr h="392676">
                <a:tc>
                  <a:txBody>
                    <a:bodyPr/>
                    <a:lstStyle/>
                    <a:p>
                      <a:r>
                        <a:rPr lang="en-GB" sz="1800" dirty="0" smtClean="0"/>
                        <a:t>400</a:t>
                      </a:r>
                      <a:endParaRPr lang="en-GB" sz="1800" dirty="0"/>
                    </a:p>
                  </a:txBody>
                  <a:tcPr marL="93260" marR="93260" marT="46630" marB="46630"/>
                </a:tc>
                <a:tc>
                  <a:txBody>
                    <a:bodyPr/>
                    <a:lstStyle/>
                    <a:p>
                      <a:r>
                        <a:rPr lang="en-GB" sz="1800" dirty="0" smtClean="0"/>
                        <a:t>666</a:t>
                      </a:r>
                      <a:endParaRPr lang="en-GB" sz="1800" dirty="0"/>
                    </a:p>
                  </a:txBody>
                  <a:tcPr marL="93260" marR="93260" marT="46630" marB="46630"/>
                </a:tc>
                <a:tc>
                  <a:txBody>
                    <a:bodyPr/>
                    <a:lstStyle/>
                    <a:p>
                      <a:r>
                        <a:rPr lang="en-GB" sz="1800" dirty="0" smtClean="0"/>
                        <a:t>1.2</a:t>
                      </a:r>
                      <a:endParaRPr lang="en-GB" sz="1800" dirty="0"/>
                    </a:p>
                  </a:txBody>
                  <a:tcPr marL="93260" marR="93260" marT="46630" marB="46630"/>
                </a:tc>
              </a:tr>
              <a:tr h="392676">
                <a:tc>
                  <a:txBody>
                    <a:bodyPr/>
                    <a:lstStyle/>
                    <a:p>
                      <a:r>
                        <a:rPr lang="en-GB" sz="1800" dirty="0" smtClean="0"/>
                        <a:t>400</a:t>
                      </a:r>
                      <a:endParaRPr lang="en-GB" sz="1800" dirty="0"/>
                    </a:p>
                  </a:txBody>
                  <a:tcPr marL="93260" marR="93260" marT="46630" marB="46630"/>
                </a:tc>
                <a:tc>
                  <a:txBody>
                    <a:bodyPr/>
                    <a:lstStyle/>
                    <a:p>
                      <a:r>
                        <a:rPr lang="en-GB" sz="1800" dirty="0" smtClean="0"/>
                        <a:t>666</a:t>
                      </a:r>
                      <a:endParaRPr lang="en-GB" sz="1800" dirty="0"/>
                    </a:p>
                  </a:txBody>
                  <a:tcPr marL="93260" marR="93260" marT="46630" marB="46630"/>
                </a:tc>
                <a:tc>
                  <a:txBody>
                    <a:bodyPr/>
                    <a:lstStyle/>
                    <a:p>
                      <a:r>
                        <a:rPr lang="en-GB" sz="1800" dirty="0" smtClean="0"/>
                        <a:t>1.2</a:t>
                      </a:r>
                      <a:endParaRPr lang="en-GB" sz="1800" dirty="0"/>
                    </a:p>
                  </a:txBody>
                  <a:tcPr marL="93260" marR="93260" marT="46630" marB="46630"/>
                </a:tc>
              </a:tr>
              <a:tr h="392676">
                <a:tc>
                  <a:txBody>
                    <a:bodyPr/>
                    <a:lstStyle/>
                    <a:p>
                      <a:r>
                        <a:rPr lang="en-GB" sz="1800" dirty="0" smtClean="0"/>
                        <a:t>384</a:t>
                      </a:r>
                      <a:endParaRPr lang="en-GB" sz="1800" dirty="0"/>
                    </a:p>
                  </a:txBody>
                  <a:tcPr marL="93260" marR="93260" marT="46630" marB="46630"/>
                </a:tc>
                <a:tc>
                  <a:txBody>
                    <a:bodyPr/>
                    <a:lstStyle/>
                    <a:p>
                      <a:r>
                        <a:rPr lang="en-GB" sz="1800" dirty="0" smtClean="0"/>
                        <a:t>640</a:t>
                      </a:r>
                      <a:endParaRPr lang="en-GB" sz="1800" dirty="0"/>
                    </a:p>
                  </a:txBody>
                  <a:tcPr marL="93260" marR="93260" marT="46630" marB="46630"/>
                </a:tc>
                <a:tc>
                  <a:txBody>
                    <a:bodyPr/>
                    <a:lstStyle/>
                    <a:p>
                      <a:r>
                        <a:rPr lang="en-GB" sz="1800" dirty="0" smtClean="0"/>
                        <a:t>2.0</a:t>
                      </a:r>
                      <a:endParaRPr lang="en-GB" sz="1800" dirty="0"/>
                    </a:p>
                  </a:txBody>
                  <a:tcPr marL="93260" marR="93260" marT="46630" marB="46630"/>
                </a:tc>
              </a:tr>
              <a:tr h="392676">
                <a:tc>
                  <a:txBody>
                    <a:bodyPr/>
                    <a:lstStyle/>
                    <a:p>
                      <a:r>
                        <a:rPr lang="en-GB" sz="1800" dirty="0" smtClean="0"/>
                        <a:t>400</a:t>
                      </a:r>
                      <a:endParaRPr lang="en-GB" sz="1800" dirty="0"/>
                    </a:p>
                  </a:txBody>
                  <a:tcPr marL="93260" marR="93260" marT="46630" marB="46630"/>
                </a:tc>
                <a:tc>
                  <a:txBody>
                    <a:bodyPr/>
                    <a:lstStyle/>
                    <a:p>
                      <a:r>
                        <a:rPr lang="en-GB" sz="1800" dirty="0" smtClean="0"/>
                        <a:t>711</a:t>
                      </a:r>
                      <a:endParaRPr lang="en-GB" sz="1800" dirty="0"/>
                    </a:p>
                  </a:txBody>
                  <a:tcPr marL="93260" marR="93260" marT="46630" marB="46630"/>
                </a:tc>
                <a:tc>
                  <a:txBody>
                    <a:bodyPr/>
                    <a:lstStyle/>
                    <a:p>
                      <a:r>
                        <a:rPr lang="en-GB" sz="1800" dirty="0" smtClean="0"/>
                        <a:t>1.8</a:t>
                      </a:r>
                      <a:endParaRPr lang="en-GB" sz="1800" dirty="0"/>
                    </a:p>
                  </a:txBody>
                  <a:tcPr marL="93260" marR="93260" marT="46630" marB="46630"/>
                </a:tc>
              </a:tr>
              <a:tr h="392676">
                <a:tc>
                  <a:txBody>
                    <a:bodyPr/>
                    <a:lstStyle/>
                    <a:p>
                      <a:r>
                        <a:rPr lang="en-GB" sz="1800" dirty="0" smtClean="0"/>
                        <a:t>450</a:t>
                      </a:r>
                      <a:endParaRPr lang="en-GB" sz="1800" dirty="0"/>
                    </a:p>
                  </a:txBody>
                  <a:tcPr marL="93260" marR="93260" marT="46630" marB="46630"/>
                </a:tc>
                <a:tc>
                  <a:txBody>
                    <a:bodyPr/>
                    <a:lstStyle/>
                    <a:p>
                      <a:r>
                        <a:rPr lang="en-GB" sz="1800" dirty="0" smtClean="0"/>
                        <a:t>800</a:t>
                      </a:r>
                      <a:endParaRPr lang="en-GB" sz="1800" dirty="0"/>
                    </a:p>
                  </a:txBody>
                  <a:tcPr marL="93260" marR="93260" marT="46630" marB="46630"/>
                </a:tc>
                <a:tc>
                  <a:txBody>
                    <a:bodyPr/>
                    <a:lstStyle/>
                    <a:p>
                      <a:r>
                        <a:rPr lang="en-GB" sz="1800" dirty="0" smtClean="0"/>
                        <a:t>2.4</a:t>
                      </a:r>
                      <a:endParaRPr lang="en-GB" sz="1800" dirty="0"/>
                    </a:p>
                  </a:txBody>
                  <a:tcPr marL="93260" marR="93260" marT="46630" marB="46630"/>
                </a:tc>
              </a:tr>
              <a:tr h="392676">
                <a:tc>
                  <a:txBody>
                    <a:bodyPr/>
                    <a:lstStyle/>
                    <a:p>
                      <a:r>
                        <a:rPr lang="en-GB" sz="1800" dirty="0" smtClean="0"/>
                        <a:t>490</a:t>
                      </a:r>
                      <a:endParaRPr lang="en-GB" sz="1800" dirty="0"/>
                    </a:p>
                  </a:txBody>
                  <a:tcPr marL="93260" marR="93260" marT="46630" marB="46630"/>
                </a:tc>
                <a:tc>
                  <a:txBody>
                    <a:bodyPr/>
                    <a:lstStyle/>
                    <a:p>
                      <a:r>
                        <a:rPr lang="en-GB" sz="1800" dirty="0" smtClean="0"/>
                        <a:t>872</a:t>
                      </a:r>
                      <a:endParaRPr lang="en-GB" sz="1800" dirty="0"/>
                    </a:p>
                  </a:txBody>
                  <a:tcPr marL="93260" marR="93260" marT="46630" marB="46630"/>
                </a:tc>
                <a:tc>
                  <a:txBody>
                    <a:bodyPr/>
                    <a:lstStyle/>
                    <a:p>
                      <a:r>
                        <a:rPr lang="en-GB" sz="1800" dirty="0" smtClean="0"/>
                        <a:t>2.2</a:t>
                      </a:r>
                      <a:endParaRPr lang="en-GB" sz="1800" dirty="0"/>
                    </a:p>
                  </a:txBody>
                  <a:tcPr marL="93260" marR="93260" marT="46630" marB="46630"/>
                </a:tc>
              </a:tr>
            </a:tbl>
          </a:graphicData>
        </a:graphic>
      </p:graphicFrame>
      <p:cxnSp>
        <p:nvCxnSpPr>
          <p:cNvPr id="10" name="Straight Connector 9"/>
          <p:cNvCxnSpPr/>
          <p:nvPr/>
        </p:nvCxnSpPr>
        <p:spPr>
          <a:xfrm>
            <a:off x="1806352" y="3816310"/>
            <a:ext cx="9768645" cy="0"/>
          </a:xfrm>
          <a:prstGeom prst="line">
            <a:avLst/>
          </a:prstGeom>
          <a:ln>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789984" y="4192632"/>
            <a:ext cx="9768645" cy="0"/>
          </a:xfrm>
          <a:prstGeom prst="line">
            <a:avLst/>
          </a:prstGeom>
          <a:ln>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789984" y="4585306"/>
            <a:ext cx="9768645" cy="0"/>
          </a:xfrm>
          <a:prstGeom prst="line">
            <a:avLst/>
          </a:prstGeom>
          <a:ln>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789984" y="4977981"/>
            <a:ext cx="9768645" cy="0"/>
          </a:xfrm>
          <a:prstGeom prst="line">
            <a:avLst/>
          </a:prstGeom>
          <a:ln>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789984" y="5370655"/>
            <a:ext cx="9768645" cy="0"/>
          </a:xfrm>
          <a:prstGeom prst="line">
            <a:avLst/>
          </a:prstGeom>
          <a:ln>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Down Arrow 14"/>
          <p:cNvSpPr/>
          <p:nvPr/>
        </p:nvSpPr>
        <p:spPr bwMode="auto">
          <a:xfrm rot="6767453">
            <a:off x="10530309" y="5002954"/>
            <a:ext cx="504056" cy="785349"/>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22355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600" dirty="0" smtClean="0"/>
              <a:t>DEMO</a:t>
            </a:r>
            <a:endParaRPr lang="en-US" sz="6600" dirty="0"/>
          </a:p>
        </p:txBody>
      </p:sp>
      <p:sp>
        <p:nvSpPr>
          <p:cNvPr id="5" name="Slide Number Placeholder 4"/>
          <p:cNvSpPr>
            <a:spLocks noGrp="1"/>
          </p:cNvSpPr>
          <p:nvPr>
            <p:ph type="sldNum" sz="quarter" idx="12"/>
          </p:nvPr>
        </p:nvSpPr>
        <p:spPr/>
        <p:txBody>
          <a:bodyPr/>
          <a:lstStyle/>
          <a:p>
            <a:fld id="{2775DF8E-1151-4C45-8C93-3AB060627CA9}" type="slidenum">
              <a:rPr lang="en-US" smtClean="0"/>
              <a:pPr/>
              <a:t>15</a:t>
            </a:fld>
            <a:endParaRPr lang="en-US"/>
          </a:p>
        </p:txBody>
      </p:sp>
    </p:spTree>
    <p:extLst>
      <p:ext uri="{BB962C8B-B14F-4D97-AF65-F5344CB8AC3E}">
        <p14:creationId xmlns:p14="http://schemas.microsoft.com/office/powerpoint/2010/main" val="1591961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Layout</a:t>
            </a:r>
            <a:endParaRPr lang="en-US" dirty="0"/>
          </a:p>
        </p:txBody>
      </p:sp>
      <p:sp>
        <p:nvSpPr>
          <p:cNvPr id="5" name="Slide Number Placeholder 4"/>
          <p:cNvSpPr>
            <a:spLocks noGrp="1"/>
          </p:cNvSpPr>
          <p:nvPr>
            <p:ph type="sldNum" sz="quarter" idx="12"/>
          </p:nvPr>
        </p:nvSpPr>
        <p:spPr/>
        <p:txBody>
          <a:bodyPr/>
          <a:lstStyle/>
          <a:p>
            <a:fld id="{2775DF8E-1151-4C45-8C93-3AB060627CA9}" type="slidenum">
              <a:rPr lang="en-US" smtClean="0"/>
              <a:pPr/>
              <a:t>16</a:t>
            </a:fld>
            <a:endParaRPr lang="en-US"/>
          </a:p>
        </p:txBody>
      </p:sp>
    </p:spTree>
    <p:extLst>
      <p:ext uri="{BB962C8B-B14F-4D97-AF65-F5344CB8AC3E}">
        <p14:creationId xmlns:p14="http://schemas.microsoft.com/office/powerpoint/2010/main" val="65756393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219891"/>
          </a:xfrm>
        </p:spPr>
        <p:txBody>
          <a:bodyPr/>
          <a:lstStyle/>
          <a:p>
            <a:r>
              <a:rPr lang="it-IT" dirty="0"/>
              <a:t>Ignoriamo le dimensioni e le </a:t>
            </a:r>
            <a:r>
              <a:rPr lang="it-IT" dirty="0" smtClean="0"/>
              <a:t>risoluzioni</a:t>
            </a:r>
          </a:p>
          <a:p>
            <a:pPr lvl="1"/>
            <a:r>
              <a:rPr lang="it-IT" dirty="0"/>
              <a:t>No logiche per DPI</a:t>
            </a:r>
          </a:p>
          <a:p>
            <a:r>
              <a:rPr lang="it-IT" dirty="0"/>
              <a:t>Consideriamo solo lo </a:t>
            </a:r>
            <a:r>
              <a:rPr lang="it-IT" b="1" dirty="0"/>
              <a:t>scale </a:t>
            </a:r>
            <a:r>
              <a:rPr lang="it-IT" b="1" dirty="0" err="1"/>
              <a:t>factor</a:t>
            </a:r>
            <a:r>
              <a:rPr lang="it-IT" dirty="0"/>
              <a:t> e la risoluzione </a:t>
            </a:r>
            <a:r>
              <a:rPr lang="it-IT" dirty="0" smtClean="0"/>
              <a:t>effettiva</a:t>
            </a:r>
          </a:p>
          <a:p>
            <a:pPr lvl="1"/>
            <a:r>
              <a:rPr lang="it-IT" dirty="0" smtClean="0"/>
              <a:t>Sostanzialmente abbiamo più spazio = contenuti</a:t>
            </a:r>
          </a:p>
          <a:p>
            <a:pPr lvl="1"/>
            <a:r>
              <a:rPr lang="it-IT" dirty="0" smtClean="0"/>
              <a:t>I pixel sono logici</a:t>
            </a:r>
          </a:p>
          <a:p>
            <a:r>
              <a:rPr lang="it-IT" dirty="0" smtClean="0"/>
              <a:t>Layout adattivo</a:t>
            </a:r>
          </a:p>
          <a:p>
            <a:pPr lvl="1"/>
            <a:r>
              <a:rPr lang="it-IT" dirty="0" smtClean="0"/>
              <a:t>No posizioni e dimensioni fisse</a:t>
            </a:r>
          </a:p>
          <a:p>
            <a:pPr lvl="1"/>
            <a:r>
              <a:rPr lang="it-IT" dirty="0" smtClean="0"/>
              <a:t>Usare lo * nelle </a:t>
            </a:r>
            <a:r>
              <a:rPr lang="it-IT" dirty="0" err="1" smtClean="0"/>
              <a:t>Grid</a:t>
            </a:r>
            <a:endParaRPr lang="it-IT" dirty="0" smtClean="0"/>
          </a:p>
          <a:p>
            <a:r>
              <a:rPr lang="it-IT" dirty="0" smtClean="0"/>
              <a:t>Mostrare più contenuti</a:t>
            </a:r>
          </a:p>
          <a:p>
            <a:pPr lvl="1"/>
            <a:r>
              <a:rPr lang="it-IT" dirty="0" err="1" smtClean="0"/>
              <a:t>ItemsControl</a:t>
            </a:r>
            <a:r>
              <a:rPr lang="it-IT" dirty="0" smtClean="0"/>
              <a:t> (</a:t>
            </a:r>
            <a:r>
              <a:rPr lang="it-IT" dirty="0" err="1" smtClean="0"/>
              <a:t>GridView</a:t>
            </a:r>
            <a:r>
              <a:rPr lang="it-IT" dirty="0" smtClean="0"/>
              <a:t>, </a:t>
            </a:r>
            <a:r>
              <a:rPr lang="it-IT" dirty="0" err="1" smtClean="0"/>
              <a:t>ListView</a:t>
            </a:r>
            <a:r>
              <a:rPr lang="it-IT" dirty="0"/>
              <a:t>)</a:t>
            </a:r>
            <a:endParaRPr lang="it-IT" dirty="0"/>
          </a:p>
          <a:p>
            <a:pPr lvl="1"/>
            <a:r>
              <a:rPr lang="it-IT" dirty="0" err="1" smtClean="0"/>
              <a:t>TextBlock</a:t>
            </a:r>
            <a:r>
              <a:rPr lang="it-IT" dirty="0" smtClean="0"/>
              <a:t> e </a:t>
            </a:r>
            <a:r>
              <a:rPr lang="it-IT" dirty="0" err="1" smtClean="0"/>
              <a:t>RichTextBlock</a:t>
            </a:r>
            <a:endParaRPr lang="it-IT" dirty="0" smtClean="0"/>
          </a:p>
          <a:p>
            <a:pPr lvl="1"/>
            <a:r>
              <a:rPr lang="it-IT" dirty="0" err="1" smtClean="0"/>
              <a:t>ScrollViewer</a:t>
            </a:r>
            <a:endParaRPr lang="it-IT" dirty="0" smtClean="0"/>
          </a:p>
        </p:txBody>
      </p:sp>
      <p:sp>
        <p:nvSpPr>
          <p:cNvPr id="3" name="Title 2"/>
          <p:cNvSpPr>
            <a:spLocks noGrp="1"/>
          </p:cNvSpPr>
          <p:nvPr>
            <p:ph type="title"/>
          </p:nvPr>
        </p:nvSpPr>
        <p:spPr/>
        <p:txBody>
          <a:bodyPr/>
          <a:lstStyle/>
          <a:p>
            <a:r>
              <a:rPr lang="en-US" dirty="0"/>
              <a:t>Adaptive layout</a:t>
            </a:r>
          </a:p>
        </p:txBody>
      </p:sp>
      <p:sp>
        <p:nvSpPr>
          <p:cNvPr id="6" name="Slide Number Placeholder 5"/>
          <p:cNvSpPr>
            <a:spLocks noGrp="1"/>
          </p:cNvSpPr>
          <p:nvPr>
            <p:ph type="sldNum" sz="quarter" idx="13"/>
          </p:nvPr>
        </p:nvSpPr>
        <p:spPr/>
        <p:txBody>
          <a:bodyPr/>
          <a:lstStyle/>
          <a:p>
            <a:fld id="{2775DF8E-1151-4C45-8C93-3AB060627CA9}" type="slidenum">
              <a:rPr lang="en-US" smtClean="0"/>
              <a:pPr/>
              <a:t>17</a:t>
            </a:fld>
            <a:endParaRPr lang="en-US"/>
          </a:p>
        </p:txBody>
      </p:sp>
    </p:spTree>
    <p:extLst>
      <p:ext uri="{BB962C8B-B14F-4D97-AF65-F5344CB8AC3E}">
        <p14:creationId xmlns:p14="http://schemas.microsoft.com/office/powerpoint/2010/main" val="43697754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err="1" smtClean="0"/>
              <a:t>Adaptive</a:t>
            </a:r>
            <a:r>
              <a:rPr lang="it-IT" dirty="0" smtClean="0"/>
              <a:t> layout: </a:t>
            </a:r>
            <a:r>
              <a:rPr lang="it-IT" dirty="0" err="1" smtClean="0"/>
              <a:t>Grid</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18</a:t>
            </a:fld>
            <a:endParaRPr lang="en-US"/>
          </a:p>
        </p:txBody>
      </p:sp>
      <p:grpSp>
        <p:nvGrpSpPr>
          <p:cNvPr id="7" name="Group 6"/>
          <p:cNvGrpSpPr/>
          <p:nvPr/>
        </p:nvGrpSpPr>
        <p:grpSpPr>
          <a:xfrm>
            <a:off x="3620239" y="1218039"/>
            <a:ext cx="3545038" cy="5157720"/>
            <a:chOff x="3434881" y="1062689"/>
            <a:chExt cx="3545038" cy="5157720"/>
          </a:xfrm>
        </p:grpSpPr>
        <p:sp>
          <p:nvSpPr>
            <p:cNvPr id="8" name="Rectangle 7"/>
            <p:cNvSpPr/>
            <p:nvPr/>
          </p:nvSpPr>
          <p:spPr bwMode="auto">
            <a:xfrm>
              <a:off x="4283526" y="1340149"/>
              <a:ext cx="2696393" cy="4880260"/>
            </a:xfrm>
            <a:prstGeom prst="rect">
              <a:avLst/>
            </a:prstGeom>
            <a:solidFill>
              <a:srgbClr val="FFFFFF"/>
            </a:solidFill>
            <a:ln w="28575" cap="flat" cmpd="sng" algn="ctr">
              <a:solidFill>
                <a:srgbClr val="000000">
                  <a:lumMod val="75000"/>
                  <a:lumOff val="25000"/>
                </a:srgbClr>
              </a:solid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GB" sz="19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9" name="Straight Connector 8"/>
            <p:cNvCxnSpPr/>
            <p:nvPr/>
          </p:nvCxnSpPr>
          <p:spPr>
            <a:xfrm>
              <a:off x="3434883" y="1984682"/>
              <a:ext cx="3545036" cy="2"/>
            </a:xfrm>
            <a:prstGeom prst="line">
              <a:avLst/>
            </a:prstGeom>
            <a:noFill/>
            <a:ln w="38100" cap="flat" cmpd="sng" algn="ctr">
              <a:solidFill>
                <a:srgbClr val="C00000"/>
              </a:solidFill>
              <a:prstDash val="sysDash"/>
              <a:headEnd type="none" w="med" len="med"/>
              <a:tailEnd type="none" w="med" len="med"/>
            </a:ln>
            <a:effectLst/>
          </p:spPr>
        </p:cxnSp>
        <p:cxnSp>
          <p:nvCxnSpPr>
            <p:cNvPr id="10" name="Straight Connector 9"/>
            <p:cNvCxnSpPr/>
            <p:nvPr/>
          </p:nvCxnSpPr>
          <p:spPr>
            <a:xfrm>
              <a:off x="3434882" y="1324909"/>
              <a:ext cx="3545037" cy="15240"/>
            </a:xfrm>
            <a:prstGeom prst="line">
              <a:avLst/>
            </a:prstGeom>
            <a:noFill/>
            <a:ln w="38100" cap="flat" cmpd="sng" algn="ctr">
              <a:solidFill>
                <a:srgbClr val="C00000"/>
              </a:solidFill>
              <a:prstDash val="sysDash"/>
              <a:headEnd type="none" w="med" len="med"/>
              <a:tailEnd type="none" w="med" len="med"/>
            </a:ln>
            <a:effectLst/>
          </p:spPr>
        </p:cxnSp>
        <p:cxnSp>
          <p:nvCxnSpPr>
            <p:cNvPr id="11" name="Straight Connector 10"/>
            <p:cNvCxnSpPr/>
            <p:nvPr/>
          </p:nvCxnSpPr>
          <p:spPr>
            <a:xfrm>
              <a:off x="3434883" y="5002202"/>
              <a:ext cx="3545036" cy="0"/>
            </a:xfrm>
            <a:prstGeom prst="line">
              <a:avLst/>
            </a:prstGeom>
            <a:noFill/>
            <a:ln w="38100" cap="flat" cmpd="sng" algn="ctr">
              <a:solidFill>
                <a:srgbClr val="C00000"/>
              </a:solidFill>
              <a:prstDash val="sysDash"/>
              <a:headEnd type="none" w="med" len="med"/>
              <a:tailEnd type="none" w="med" len="med"/>
            </a:ln>
            <a:effectLst/>
          </p:spPr>
        </p:cxnSp>
        <p:sp>
          <p:nvSpPr>
            <p:cNvPr id="12" name="Rectangle 11"/>
            <p:cNvSpPr/>
            <p:nvPr/>
          </p:nvSpPr>
          <p:spPr bwMode="auto">
            <a:xfrm>
              <a:off x="4476093" y="5255723"/>
              <a:ext cx="2311257" cy="789000"/>
            </a:xfrm>
            <a:prstGeom prst="rect">
              <a:avLst/>
            </a:prstGeom>
            <a:solidFill>
              <a:srgbClr val="FFFFFF"/>
            </a:solidFill>
            <a:ln w="28575" cap="flat" cmpd="sng" algn="ctr">
              <a:solidFill>
                <a:srgbClr val="000000">
                  <a:lumMod val="75000"/>
                  <a:lumOff val="25000"/>
                </a:srgbClr>
              </a:solid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GB" sz="19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3" name="Straight Connector 12"/>
            <p:cNvCxnSpPr/>
            <p:nvPr/>
          </p:nvCxnSpPr>
          <p:spPr>
            <a:xfrm>
              <a:off x="3434881" y="6220407"/>
              <a:ext cx="3545038" cy="0"/>
            </a:xfrm>
            <a:prstGeom prst="line">
              <a:avLst/>
            </a:prstGeom>
            <a:noFill/>
            <a:ln w="38100" cap="flat" cmpd="sng" algn="ctr">
              <a:solidFill>
                <a:srgbClr val="C00000"/>
              </a:solidFill>
              <a:prstDash val="sysDash"/>
              <a:headEnd type="none" w="med" len="med"/>
              <a:tailEnd type="none" w="med" len="med"/>
            </a:ln>
            <a:effectLst/>
          </p:spPr>
        </p:cxnSp>
        <p:cxnSp>
          <p:nvCxnSpPr>
            <p:cNvPr id="14" name="Straight Connector 13"/>
            <p:cNvCxnSpPr/>
            <p:nvPr/>
          </p:nvCxnSpPr>
          <p:spPr>
            <a:xfrm>
              <a:off x="5581322" y="5255723"/>
              <a:ext cx="0" cy="789000"/>
            </a:xfrm>
            <a:prstGeom prst="line">
              <a:avLst/>
            </a:prstGeom>
            <a:noFill/>
            <a:ln w="38100" cap="flat" cmpd="sng" algn="ctr">
              <a:solidFill>
                <a:srgbClr val="C00000"/>
              </a:solidFill>
              <a:prstDash val="sysDash"/>
              <a:headEnd type="none" w="med" len="med"/>
              <a:tailEnd type="none" w="med" len="med"/>
            </a:ln>
            <a:effectLst/>
          </p:spPr>
        </p:cxnSp>
        <p:sp>
          <p:nvSpPr>
            <p:cNvPr id="15" name="TextBox 14"/>
            <p:cNvSpPr txBox="1"/>
            <p:nvPr/>
          </p:nvSpPr>
          <p:spPr>
            <a:xfrm>
              <a:off x="4284534" y="1062689"/>
              <a:ext cx="383118"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Grid</a:t>
              </a:r>
            </a:p>
          </p:txBody>
        </p:sp>
        <p:sp>
          <p:nvSpPr>
            <p:cNvPr id="16" name="TextBox 15"/>
            <p:cNvSpPr txBox="1"/>
            <p:nvPr/>
          </p:nvSpPr>
          <p:spPr>
            <a:xfrm>
              <a:off x="4495545" y="5039982"/>
              <a:ext cx="335028" cy="215444"/>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smtClean="0">
                  <a:ln>
                    <a:noFill/>
                  </a:ln>
                  <a:solidFill>
                    <a:srgbClr val="000000"/>
                  </a:solidFill>
                  <a:effectLst/>
                  <a:uLnTx/>
                  <a:uFillTx/>
                </a:rPr>
                <a:t>Grid</a:t>
              </a:r>
            </a:p>
          </p:txBody>
        </p:sp>
        <p:cxnSp>
          <p:nvCxnSpPr>
            <p:cNvPr id="17" name="Straight Arrow Connector 16"/>
            <p:cNvCxnSpPr/>
            <p:nvPr/>
          </p:nvCxnSpPr>
          <p:spPr>
            <a:xfrm>
              <a:off x="4009266" y="1340149"/>
              <a:ext cx="0" cy="612865"/>
            </a:xfrm>
            <a:prstGeom prst="straightConnector1">
              <a:avLst/>
            </a:prstGeom>
            <a:noFill/>
            <a:ln w="9525" cap="flat" cmpd="sng" algn="ctr">
              <a:solidFill>
                <a:srgbClr val="000000"/>
              </a:solidFill>
              <a:prstDash val="solid"/>
              <a:headEnd type="triangle"/>
              <a:tailEnd type="triangle"/>
            </a:ln>
            <a:effectLst/>
          </p:spPr>
        </p:cxnSp>
        <p:sp>
          <p:nvSpPr>
            <p:cNvPr id="18" name="TextBox 17"/>
            <p:cNvSpPr txBox="1"/>
            <p:nvPr/>
          </p:nvSpPr>
          <p:spPr>
            <a:xfrm rot="16200000">
              <a:off x="3581185" y="1539305"/>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cxnSp>
          <p:nvCxnSpPr>
            <p:cNvPr id="19" name="Straight Arrow Connector 18"/>
            <p:cNvCxnSpPr/>
            <p:nvPr/>
          </p:nvCxnSpPr>
          <p:spPr>
            <a:xfrm>
              <a:off x="4009266" y="5039982"/>
              <a:ext cx="0" cy="1180425"/>
            </a:xfrm>
            <a:prstGeom prst="straightConnector1">
              <a:avLst/>
            </a:prstGeom>
            <a:noFill/>
            <a:ln w="9525" cap="flat" cmpd="sng" algn="ctr">
              <a:solidFill>
                <a:srgbClr val="000000"/>
              </a:solidFill>
              <a:prstDash val="solid"/>
              <a:headEnd type="triangle"/>
              <a:tailEnd type="triangle"/>
            </a:ln>
            <a:effectLst/>
          </p:spPr>
        </p:cxnSp>
        <p:sp>
          <p:nvSpPr>
            <p:cNvPr id="20" name="TextBox 19"/>
            <p:cNvSpPr txBox="1"/>
            <p:nvPr/>
          </p:nvSpPr>
          <p:spPr>
            <a:xfrm rot="16200000">
              <a:off x="3581185" y="5496811"/>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cxnSp>
          <p:nvCxnSpPr>
            <p:cNvPr id="21" name="Straight Arrow Connector 20"/>
            <p:cNvCxnSpPr/>
            <p:nvPr/>
          </p:nvCxnSpPr>
          <p:spPr>
            <a:xfrm>
              <a:off x="4004489" y="1984684"/>
              <a:ext cx="9554" cy="3017518"/>
            </a:xfrm>
            <a:prstGeom prst="straightConnector1">
              <a:avLst/>
            </a:prstGeom>
            <a:noFill/>
            <a:ln w="9525" cap="flat" cmpd="sng" algn="ctr">
              <a:solidFill>
                <a:srgbClr val="000000"/>
              </a:solidFill>
              <a:prstDash val="solid"/>
              <a:headEnd type="triangle"/>
              <a:tailEnd type="triangle"/>
            </a:ln>
            <a:effectLst/>
          </p:spPr>
        </p:cxnSp>
        <p:sp>
          <p:nvSpPr>
            <p:cNvPr id="22" name="TextBox 21"/>
            <p:cNvSpPr txBox="1"/>
            <p:nvPr/>
          </p:nvSpPr>
          <p:spPr>
            <a:xfrm rot="16200000">
              <a:off x="3686983" y="3302750"/>
              <a:ext cx="195566"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1*</a:t>
              </a:r>
            </a:p>
          </p:txBody>
        </p:sp>
        <p:sp>
          <p:nvSpPr>
            <p:cNvPr id="23" name="TextBox 22"/>
            <p:cNvSpPr txBox="1"/>
            <p:nvPr/>
          </p:nvSpPr>
          <p:spPr>
            <a:xfrm>
              <a:off x="6061416" y="5009502"/>
              <a:ext cx="195566"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1*</a:t>
              </a:r>
            </a:p>
          </p:txBody>
        </p:sp>
        <p:sp>
          <p:nvSpPr>
            <p:cNvPr id="24" name="TextBox 23"/>
            <p:cNvSpPr txBox="1"/>
            <p:nvPr/>
          </p:nvSpPr>
          <p:spPr>
            <a:xfrm>
              <a:off x="4912295" y="5009502"/>
              <a:ext cx="195566"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1*</a:t>
              </a:r>
            </a:p>
          </p:txBody>
        </p:sp>
      </p:grpSp>
      <p:grpSp>
        <p:nvGrpSpPr>
          <p:cNvPr id="25" name="Group 24"/>
          <p:cNvGrpSpPr/>
          <p:nvPr/>
        </p:nvGrpSpPr>
        <p:grpSpPr>
          <a:xfrm>
            <a:off x="311418" y="1730355"/>
            <a:ext cx="2264103" cy="3701710"/>
            <a:chOff x="570537" y="1554013"/>
            <a:chExt cx="2264103" cy="3701710"/>
          </a:xfrm>
        </p:grpSpPr>
        <p:pic>
          <p:nvPicPr>
            <p:cNvPr id="26" name="Picture 25"/>
            <p:cNvPicPr>
              <a:picLocks noChangeAspect="1"/>
            </p:cNvPicPr>
            <p:nvPr/>
          </p:nvPicPr>
          <p:blipFill>
            <a:blip r:embed="rId3"/>
            <a:stretch>
              <a:fillRect/>
            </a:stretch>
          </p:blipFill>
          <p:spPr>
            <a:xfrm>
              <a:off x="1109980" y="2174867"/>
              <a:ext cx="1724660" cy="3080856"/>
            </a:xfrm>
            <a:prstGeom prst="rect">
              <a:avLst/>
            </a:prstGeom>
          </p:spPr>
        </p:pic>
        <p:cxnSp>
          <p:nvCxnSpPr>
            <p:cNvPr id="27" name="Straight Arrow Connector 26"/>
            <p:cNvCxnSpPr/>
            <p:nvPr/>
          </p:nvCxnSpPr>
          <p:spPr>
            <a:xfrm flipV="1">
              <a:off x="895534" y="2174868"/>
              <a:ext cx="0" cy="3080855"/>
            </a:xfrm>
            <a:prstGeom prst="straightConnector1">
              <a:avLst/>
            </a:prstGeom>
            <a:noFill/>
            <a:ln w="9525" cap="flat" cmpd="sng" algn="ctr">
              <a:solidFill>
                <a:srgbClr val="000000"/>
              </a:solidFill>
              <a:prstDash val="solid"/>
              <a:headEnd type="arrow" w="med" len="med"/>
              <a:tailEnd type="arrow" w="med" len="med"/>
            </a:ln>
            <a:effectLst/>
          </p:spPr>
        </p:cxnSp>
        <p:cxnSp>
          <p:nvCxnSpPr>
            <p:cNvPr id="28" name="Straight Arrow Connector 27"/>
            <p:cNvCxnSpPr/>
            <p:nvPr/>
          </p:nvCxnSpPr>
          <p:spPr>
            <a:xfrm>
              <a:off x="1109980" y="1934074"/>
              <a:ext cx="1724660" cy="0"/>
            </a:xfrm>
            <a:prstGeom prst="straightConnector1">
              <a:avLst/>
            </a:prstGeom>
            <a:noFill/>
            <a:ln w="9525" cap="flat" cmpd="sng" algn="ctr">
              <a:solidFill>
                <a:srgbClr val="000000"/>
              </a:solidFill>
              <a:prstDash val="solid"/>
              <a:headEnd type="arrow" w="med" len="med"/>
              <a:tailEnd type="arrow" w="med" len="med"/>
            </a:ln>
            <a:effectLst/>
          </p:spPr>
        </p:cxnSp>
        <p:sp>
          <p:nvSpPr>
            <p:cNvPr id="29" name="TextBox 28"/>
            <p:cNvSpPr txBox="1"/>
            <p:nvPr/>
          </p:nvSpPr>
          <p:spPr>
            <a:xfrm>
              <a:off x="1765522" y="1554013"/>
              <a:ext cx="413575"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400</a:t>
              </a:r>
            </a:p>
          </p:txBody>
        </p:sp>
        <p:sp>
          <p:nvSpPr>
            <p:cNvPr id="30" name="TextBox 29"/>
            <p:cNvSpPr txBox="1"/>
            <p:nvPr/>
          </p:nvSpPr>
          <p:spPr>
            <a:xfrm rot="16200000">
              <a:off x="517638" y="3336239"/>
              <a:ext cx="413575"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711</a:t>
              </a:r>
            </a:p>
          </p:txBody>
        </p:sp>
      </p:grpSp>
      <p:grpSp>
        <p:nvGrpSpPr>
          <p:cNvPr id="31" name="Group 30"/>
          <p:cNvGrpSpPr/>
          <p:nvPr/>
        </p:nvGrpSpPr>
        <p:grpSpPr>
          <a:xfrm>
            <a:off x="8209996" y="1065442"/>
            <a:ext cx="3850212" cy="5166701"/>
            <a:chOff x="7674673" y="878022"/>
            <a:chExt cx="3850212" cy="5166701"/>
          </a:xfrm>
        </p:grpSpPr>
        <p:cxnSp>
          <p:nvCxnSpPr>
            <p:cNvPr id="32" name="Straight Connector 31"/>
            <p:cNvCxnSpPr/>
            <p:nvPr/>
          </p:nvCxnSpPr>
          <p:spPr>
            <a:xfrm flipV="1">
              <a:off x="10347942" y="4836425"/>
              <a:ext cx="1176943" cy="7907"/>
            </a:xfrm>
            <a:prstGeom prst="line">
              <a:avLst/>
            </a:prstGeom>
            <a:noFill/>
            <a:ln w="28575" cap="flat" cmpd="sng" algn="ctr">
              <a:solidFill>
                <a:srgbClr val="FFFFFF"/>
              </a:solidFill>
              <a:prstDash val="lgDash"/>
              <a:headEnd type="none"/>
              <a:tailEnd type="oval"/>
            </a:ln>
            <a:effectLst/>
          </p:spPr>
        </p:cxnSp>
        <p:pic>
          <p:nvPicPr>
            <p:cNvPr id="33" name="Picture 32"/>
            <p:cNvPicPr>
              <a:picLocks noChangeAspect="1"/>
            </p:cNvPicPr>
            <p:nvPr/>
          </p:nvPicPr>
          <p:blipFill>
            <a:blip r:embed="rId4"/>
            <a:stretch>
              <a:fillRect/>
            </a:stretch>
          </p:blipFill>
          <p:spPr>
            <a:xfrm>
              <a:off x="8318538" y="1385867"/>
              <a:ext cx="2617875" cy="4658856"/>
            </a:xfrm>
            <a:prstGeom prst="rect">
              <a:avLst/>
            </a:prstGeom>
          </p:spPr>
        </p:pic>
        <p:cxnSp>
          <p:nvCxnSpPr>
            <p:cNvPr id="34" name="Straight Arrow Connector 33"/>
            <p:cNvCxnSpPr/>
            <p:nvPr/>
          </p:nvCxnSpPr>
          <p:spPr>
            <a:xfrm flipV="1">
              <a:off x="8064389" y="1458834"/>
              <a:ext cx="0" cy="4585889"/>
            </a:xfrm>
            <a:prstGeom prst="straightConnector1">
              <a:avLst/>
            </a:prstGeom>
            <a:noFill/>
            <a:ln w="9525" cap="flat" cmpd="sng" algn="ctr">
              <a:solidFill>
                <a:srgbClr val="000000"/>
              </a:solidFill>
              <a:prstDash val="solid"/>
              <a:headEnd type="arrow" w="med" len="med"/>
              <a:tailEnd type="arrow" w="med" len="med"/>
            </a:ln>
            <a:effectLst/>
          </p:spPr>
        </p:cxnSp>
        <p:cxnSp>
          <p:nvCxnSpPr>
            <p:cNvPr id="35" name="Straight Arrow Connector 34"/>
            <p:cNvCxnSpPr/>
            <p:nvPr/>
          </p:nvCxnSpPr>
          <p:spPr>
            <a:xfrm>
              <a:off x="8278835" y="1218039"/>
              <a:ext cx="2657578" cy="0"/>
            </a:xfrm>
            <a:prstGeom prst="straightConnector1">
              <a:avLst/>
            </a:prstGeom>
            <a:noFill/>
            <a:ln w="9525" cap="flat" cmpd="sng" algn="ctr">
              <a:solidFill>
                <a:srgbClr val="000000"/>
              </a:solidFill>
              <a:prstDash val="solid"/>
              <a:headEnd type="arrow" w="med" len="med"/>
              <a:tailEnd type="arrow" w="med" len="med"/>
            </a:ln>
            <a:effectLst/>
          </p:spPr>
        </p:cxnSp>
        <p:sp>
          <p:nvSpPr>
            <p:cNvPr id="36" name="TextBox 35"/>
            <p:cNvSpPr txBox="1"/>
            <p:nvPr/>
          </p:nvSpPr>
          <p:spPr>
            <a:xfrm>
              <a:off x="9400836" y="878022"/>
              <a:ext cx="413575"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600</a:t>
              </a:r>
            </a:p>
          </p:txBody>
        </p:sp>
        <p:sp>
          <p:nvSpPr>
            <p:cNvPr id="37" name="TextBox 36"/>
            <p:cNvSpPr txBox="1"/>
            <p:nvPr/>
          </p:nvSpPr>
          <p:spPr>
            <a:xfrm rot="16200000">
              <a:off x="7552845" y="3561406"/>
              <a:ext cx="551433"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1067</a:t>
              </a:r>
            </a:p>
          </p:txBody>
        </p:sp>
      </p:grpSp>
    </p:spTree>
    <p:extLst>
      <p:ext uri="{BB962C8B-B14F-4D97-AF65-F5344CB8AC3E}">
        <p14:creationId xmlns:p14="http://schemas.microsoft.com/office/powerpoint/2010/main" val="23387864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021818"/>
          </a:xfrm>
        </p:spPr>
        <p:txBody>
          <a:bodyPr/>
          <a:lstStyle/>
          <a:p>
            <a:r>
              <a:rPr lang="it-IT" dirty="0" err="1"/>
              <a:t>Viewbox</a:t>
            </a:r>
            <a:r>
              <a:rPr lang="it-IT" dirty="0"/>
              <a:t>: per scalare semplicemente il contenuto</a:t>
            </a:r>
          </a:p>
          <a:p>
            <a:pPr lvl="1"/>
            <a:r>
              <a:rPr lang="it-IT" dirty="0"/>
              <a:t>Più grande o più </a:t>
            </a:r>
            <a:r>
              <a:rPr lang="it-IT" dirty="0" smtClean="0"/>
              <a:t>piccolo</a:t>
            </a:r>
            <a:endParaRPr lang="it-IT" dirty="0"/>
          </a:p>
        </p:txBody>
      </p:sp>
      <p:sp>
        <p:nvSpPr>
          <p:cNvPr id="3" name="Title 2"/>
          <p:cNvSpPr>
            <a:spLocks noGrp="1"/>
          </p:cNvSpPr>
          <p:nvPr>
            <p:ph type="title"/>
          </p:nvPr>
        </p:nvSpPr>
        <p:spPr/>
        <p:txBody>
          <a:bodyPr/>
          <a:lstStyle/>
          <a:p>
            <a:r>
              <a:rPr lang="it-IT" dirty="0" smtClean="0"/>
              <a:t>Scale</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19</a:t>
            </a:fld>
            <a:endParaRPr lang="en-US"/>
          </a:p>
        </p:txBody>
      </p:sp>
      <p:pic>
        <p:nvPicPr>
          <p:cNvPr id="7" name="Picture 6"/>
          <p:cNvPicPr>
            <a:picLocks noChangeAspect="1"/>
          </p:cNvPicPr>
          <p:nvPr/>
        </p:nvPicPr>
        <p:blipFill>
          <a:blip r:embed="rId3"/>
          <a:stretch>
            <a:fillRect/>
          </a:stretch>
        </p:blipFill>
        <p:spPr>
          <a:xfrm>
            <a:off x="568252" y="2397845"/>
            <a:ext cx="6276975" cy="3429000"/>
          </a:xfrm>
          <a:prstGeom prst="rect">
            <a:avLst/>
          </a:prstGeom>
        </p:spPr>
      </p:pic>
      <p:grpSp>
        <p:nvGrpSpPr>
          <p:cNvPr id="8" name="Group 7"/>
          <p:cNvGrpSpPr/>
          <p:nvPr/>
        </p:nvGrpSpPr>
        <p:grpSpPr>
          <a:xfrm>
            <a:off x="5691212" y="2090068"/>
            <a:ext cx="2399565" cy="3929082"/>
            <a:chOff x="5691212" y="1738778"/>
            <a:chExt cx="2399565" cy="3929082"/>
          </a:xfrm>
        </p:grpSpPr>
        <p:cxnSp>
          <p:nvCxnSpPr>
            <p:cNvPr id="9" name="Straight Arrow Connector 8"/>
            <p:cNvCxnSpPr/>
            <p:nvPr/>
          </p:nvCxnSpPr>
          <p:spPr>
            <a:xfrm flipV="1">
              <a:off x="5998989" y="2359634"/>
              <a:ext cx="17220" cy="3308226"/>
            </a:xfrm>
            <a:prstGeom prst="straightConnector1">
              <a:avLst/>
            </a:prstGeom>
            <a:noFill/>
            <a:ln w="9525" cap="flat" cmpd="sng" algn="ctr">
              <a:solidFill>
                <a:srgbClr val="000000"/>
              </a:solidFill>
              <a:prstDash val="solid"/>
              <a:headEnd type="arrow" w="med" len="med"/>
              <a:tailEnd type="arrow" w="med" len="med"/>
            </a:ln>
            <a:effectLst/>
          </p:spPr>
        </p:cxnSp>
        <p:cxnSp>
          <p:nvCxnSpPr>
            <p:cNvPr id="10" name="Straight Arrow Connector 9"/>
            <p:cNvCxnSpPr/>
            <p:nvPr/>
          </p:nvCxnSpPr>
          <p:spPr>
            <a:xfrm>
              <a:off x="6230655" y="2118839"/>
              <a:ext cx="1724660" cy="0"/>
            </a:xfrm>
            <a:prstGeom prst="straightConnector1">
              <a:avLst/>
            </a:prstGeom>
            <a:noFill/>
            <a:ln w="9525" cap="flat" cmpd="sng" algn="ctr">
              <a:solidFill>
                <a:srgbClr val="000000"/>
              </a:solidFill>
              <a:prstDash val="solid"/>
              <a:headEnd type="arrow" w="med" len="med"/>
              <a:tailEnd type="arrow" w="med" len="med"/>
            </a:ln>
            <a:effectLst/>
          </p:spPr>
        </p:cxnSp>
        <p:sp>
          <p:nvSpPr>
            <p:cNvPr id="11" name="TextBox 10"/>
            <p:cNvSpPr txBox="1"/>
            <p:nvPr/>
          </p:nvSpPr>
          <p:spPr>
            <a:xfrm>
              <a:off x="6886197" y="1738778"/>
              <a:ext cx="413575"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400</a:t>
              </a:r>
            </a:p>
          </p:txBody>
        </p:sp>
        <p:sp>
          <p:nvSpPr>
            <p:cNvPr id="12" name="TextBox 11"/>
            <p:cNvSpPr txBox="1"/>
            <p:nvPr/>
          </p:nvSpPr>
          <p:spPr>
            <a:xfrm rot="16200000">
              <a:off x="5638313" y="3521004"/>
              <a:ext cx="413575"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711</a:t>
              </a:r>
            </a:p>
          </p:txBody>
        </p:sp>
        <p:pic>
          <p:nvPicPr>
            <p:cNvPr id="13" name="Picture 12"/>
            <p:cNvPicPr>
              <a:picLocks noChangeAspect="1"/>
            </p:cNvPicPr>
            <p:nvPr/>
          </p:nvPicPr>
          <p:blipFill>
            <a:blip r:embed="rId4"/>
            <a:stretch>
              <a:fillRect/>
            </a:stretch>
          </p:blipFill>
          <p:spPr>
            <a:xfrm>
              <a:off x="6203785" y="2333672"/>
              <a:ext cx="1886992" cy="3334188"/>
            </a:xfrm>
            <a:prstGeom prst="rect">
              <a:avLst/>
            </a:prstGeom>
          </p:spPr>
        </p:pic>
      </p:grpSp>
      <p:grpSp>
        <p:nvGrpSpPr>
          <p:cNvPr id="14" name="Group 13"/>
          <p:cNvGrpSpPr/>
          <p:nvPr/>
        </p:nvGrpSpPr>
        <p:grpSpPr>
          <a:xfrm>
            <a:off x="8312794" y="1769070"/>
            <a:ext cx="2992896" cy="4809761"/>
            <a:chOff x="8312794" y="985732"/>
            <a:chExt cx="3261740" cy="5241809"/>
          </a:xfrm>
        </p:grpSpPr>
        <p:cxnSp>
          <p:nvCxnSpPr>
            <p:cNvPr id="15" name="Straight Arrow Connector 14"/>
            <p:cNvCxnSpPr/>
            <p:nvPr/>
          </p:nvCxnSpPr>
          <p:spPr>
            <a:xfrm flipV="1">
              <a:off x="8702510" y="1566544"/>
              <a:ext cx="0" cy="4585889"/>
            </a:xfrm>
            <a:prstGeom prst="straightConnector1">
              <a:avLst/>
            </a:prstGeom>
            <a:noFill/>
            <a:ln w="9525" cap="flat" cmpd="sng" algn="ctr">
              <a:solidFill>
                <a:srgbClr val="000000"/>
              </a:solidFill>
              <a:prstDash val="solid"/>
              <a:headEnd type="arrow" w="med" len="med"/>
              <a:tailEnd type="arrow" w="med" len="med"/>
            </a:ln>
            <a:effectLst/>
          </p:spPr>
        </p:cxnSp>
        <p:cxnSp>
          <p:nvCxnSpPr>
            <p:cNvPr id="16" name="Straight Arrow Connector 15"/>
            <p:cNvCxnSpPr/>
            <p:nvPr/>
          </p:nvCxnSpPr>
          <p:spPr>
            <a:xfrm>
              <a:off x="8916956" y="1325749"/>
              <a:ext cx="2657578" cy="0"/>
            </a:xfrm>
            <a:prstGeom prst="straightConnector1">
              <a:avLst/>
            </a:prstGeom>
            <a:noFill/>
            <a:ln w="9525" cap="flat" cmpd="sng" algn="ctr">
              <a:solidFill>
                <a:srgbClr val="000000"/>
              </a:solidFill>
              <a:prstDash val="solid"/>
              <a:headEnd type="arrow" w="med" len="med"/>
              <a:tailEnd type="arrow" w="med" len="med"/>
            </a:ln>
            <a:effectLst/>
          </p:spPr>
        </p:cxnSp>
        <p:sp>
          <p:nvSpPr>
            <p:cNvPr id="17" name="TextBox 16"/>
            <p:cNvSpPr txBox="1"/>
            <p:nvPr/>
          </p:nvSpPr>
          <p:spPr>
            <a:xfrm>
              <a:off x="10038957" y="985732"/>
              <a:ext cx="413575"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600</a:t>
              </a:r>
            </a:p>
          </p:txBody>
        </p:sp>
        <p:sp>
          <p:nvSpPr>
            <p:cNvPr id="18" name="TextBox 17"/>
            <p:cNvSpPr txBox="1"/>
            <p:nvPr/>
          </p:nvSpPr>
          <p:spPr>
            <a:xfrm rot="16200000">
              <a:off x="8190966" y="3669116"/>
              <a:ext cx="551433" cy="307777"/>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000000"/>
                  </a:solidFill>
                  <a:effectLst/>
                  <a:uLnTx/>
                  <a:uFillTx/>
                </a:rPr>
                <a:t>1067</a:t>
              </a:r>
            </a:p>
          </p:txBody>
        </p:sp>
        <p:pic>
          <p:nvPicPr>
            <p:cNvPr id="19" name="Picture 18"/>
            <p:cNvPicPr>
              <a:picLocks noChangeAspect="1"/>
            </p:cNvPicPr>
            <p:nvPr/>
          </p:nvPicPr>
          <p:blipFill>
            <a:blip r:embed="rId4"/>
            <a:stretch>
              <a:fillRect/>
            </a:stretch>
          </p:blipFill>
          <p:spPr>
            <a:xfrm>
              <a:off x="8916956" y="1531779"/>
              <a:ext cx="2657578" cy="4695762"/>
            </a:xfrm>
            <a:prstGeom prst="rect">
              <a:avLst/>
            </a:prstGeom>
          </p:spPr>
        </p:pic>
      </p:grpSp>
    </p:spTree>
    <p:extLst>
      <p:ext uri="{BB962C8B-B14F-4D97-AF65-F5344CB8AC3E}">
        <p14:creationId xmlns:p14="http://schemas.microsoft.com/office/powerpoint/2010/main" val="87639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514086"/>
          </a:xfrm>
        </p:spPr>
        <p:txBody>
          <a:bodyPr/>
          <a:lstStyle/>
          <a:p>
            <a:r>
              <a:rPr lang="en-US" sz="2856" dirty="0" err="1" smtClean="0"/>
              <a:t>Panoramica</a:t>
            </a:r>
            <a:r>
              <a:rPr lang="en-US" sz="2856" dirty="0" smtClean="0"/>
              <a:t> </a:t>
            </a:r>
            <a:r>
              <a:rPr lang="en-US" sz="2856" dirty="0" err="1" smtClean="0"/>
              <a:t>risoluzioni</a:t>
            </a:r>
            <a:r>
              <a:rPr lang="en-US" sz="2856" dirty="0" smtClean="0"/>
              <a:t> e </a:t>
            </a:r>
            <a:r>
              <a:rPr lang="en-US" sz="2856" dirty="0" err="1" smtClean="0"/>
              <a:t>dimensioni</a:t>
            </a:r>
            <a:endParaRPr lang="en-US" sz="2856" dirty="0" smtClean="0"/>
          </a:p>
          <a:p>
            <a:r>
              <a:rPr lang="it-IT" sz="2856" dirty="0" smtClean="0"/>
              <a:t>Layout</a:t>
            </a:r>
          </a:p>
          <a:p>
            <a:r>
              <a:rPr lang="it-IT" sz="2856" dirty="0" err="1" smtClean="0"/>
              <a:t>Assets</a:t>
            </a:r>
            <a:endParaRPr lang="en-US" sz="2856" dirty="0" smtClean="0"/>
          </a:p>
          <a:p>
            <a:endParaRPr lang="en-US" sz="2856" dirty="0" smtClean="0"/>
          </a:p>
          <a:p>
            <a:endParaRPr lang="en-US" sz="2856" dirty="0"/>
          </a:p>
        </p:txBody>
      </p:sp>
      <p:sp>
        <p:nvSpPr>
          <p:cNvPr id="3" name="Title 2"/>
          <p:cNvSpPr>
            <a:spLocks noGrp="1"/>
          </p:cNvSpPr>
          <p:nvPr>
            <p:ph type="title"/>
          </p:nvPr>
        </p:nvSpPr>
        <p:spPr/>
        <p:txBody>
          <a:bodyPr/>
          <a:lstStyle/>
          <a:p>
            <a:r>
              <a:rPr lang="en-US" dirty="0" smtClean="0"/>
              <a:t>Agenda</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2</a:t>
            </a:fld>
            <a:endParaRPr lang="en-US"/>
          </a:p>
        </p:txBody>
      </p:sp>
    </p:spTree>
    <p:extLst>
      <p:ext uri="{BB962C8B-B14F-4D97-AF65-F5344CB8AC3E}">
        <p14:creationId xmlns:p14="http://schemas.microsoft.com/office/powerpoint/2010/main" val="291103686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791260"/>
          </a:xfrm>
        </p:spPr>
        <p:txBody>
          <a:bodyPr/>
          <a:lstStyle/>
          <a:p>
            <a:r>
              <a:rPr lang="it-IT" dirty="0" smtClean="0"/>
              <a:t>Evento </a:t>
            </a:r>
            <a:r>
              <a:rPr lang="it-IT" dirty="0" err="1" smtClean="0"/>
              <a:t>DisplayInformation.OrientationChanged</a:t>
            </a:r>
            <a:endParaRPr lang="it-IT" dirty="0"/>
          </a:p>
          <a:p>
            <a:r>
              <a:rPr lang="it-IT" dirty="0" smtClean="0"/>
              <a:t>Visual state: due differenti </a:t>
            </a:r>
            <a:r>
              <a:rPr lang="it-IT" dirty="0" err="1" smtClean="0"/>
              <a:t>view</a:t>
            </a:r>
            <a:r>
              <a:rPr lang="it-IT" dirty="0" smtClean="0"/>
              <a:t> oppure adattamento della stessa</a:t>
            </a:r>
            <a:endParaRPr lang="en-US" dirty="0"/>
          </a:p>
        </p:txBody>
      </p:sp>
      <p:sp>
        <p:nvSpPr>
          <p:cNvPr id="3" name="Title 2"/>
          <p:cNvSpPr>
            <a:spLocks noGrp="1"/>
          </p:cNvSpPr>
          <p:nvPr>
            <p:ph type="title"/>
          </p:nvPr>
        </p:nvSpPr>
        <p:spPr/>
        <p:txBody>
          <a:bodyPr/>
          <a:lstStyle/>
          <a:p>
            <a:r>
              <a:rPr lang="it-IT" dirty="0" smtClean="0"/>
              <a:t>Orientamento</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20</a:t>
            </a:fld>
            <a:endParaRPr lang="en-US"/>
          </a:p>
        </p:txBody>
      </p:sp>
      <p:sp>
        <p:nvSpPr>
          <p:cNvPr id="7" name="Rectangle 6"/>
          <p:cNvSpPr/>
          <p:nvPr/>
        </p:nvSpPr>
        <p:spPr>
          <a:xfrm>
            <a:off x="529606" y="3260928"/>
            <a:ext cx="11377264" cy="2862322"/>
          </a:xfrm>
          <a:prstGeom prst="rect">
            <a:avLst/>
          </a:prstGeom>
          <a:solidFill>
            <a:schemeClr val="bg1">
              <a:lumMod val="95000"/>
            </a:schemeClr>
          </a:solidFill>
        </p:spPr>
        <p:txBody>
          <a:bodyPr wrap="square">
            <a:spAutoFit/>
          </a:bodyPr>
          <a:lstStyle/>
          <a:p>
            <a:endParaRPr lang="en-GB" dirty="0" smtClean="0">
              <a:solidFill>
                <a:srgbClr val="2B91AF"/>
              </a:solidFill>
              <a:highlight>
                <a:srgbClr val="F2F2F2"/>
              </a:highlight>
              <a:latin typeface="Consolas" panose="020B0609020204030204" pitchFamily="49" charset="0"/>
            </a:endParaRPr>
          </a:p>
          <a:p>
            <a:r>
              <a:rPr lang="en-GB" dirty="0" err="1" smtClean="0">
                <a:solidFill>
                  <a:srgbClr val="2B91AF"/>
                </a:solidFill>
                <a:highlight>
                  <a:srgbClr val="F2F2F2"/>
                </a:highlight>
                <a:latin typeface="Consolas" panose="020B0609020204030204" pitchFamily="49" charset="0"/>
              </a:rPr>
              <a:t>DisplayInformation</a:t>
            </a:r>
            <a:r>
              <a:rPr lang="en-GB" dirty="0" smtClean="0">
                <a:solidFill>
                  <a:srgbClr val="000000"/>
                </a:solidFill>
                <a:highlight>
                  <a:srgbClr val="F2F2F2"/>
                </a:highlight>
                <a:latin typeface="Consolas" panose="020B0609020204030204" pitchFamily="49" charset="0"/>
              </a:rPr>
              <a:t> </a:t>
            </a:r>
            <a:r>
              <a:rPr lang="en-GB" dirty="0" err="1">
                <a:solidFill>
                  <a:srgbClr val="000000"/>
                </a:solidFill>
                <a:highlight>
                  <a:srgbClr val="F2F2F2"/>
                </a:highlight>
                <a:latin typeface="Consolas" panose="020B0609020204030204" pitchFamily="49" charset="0"/>
              </a:rPr>
              <a:t>displayInfo</a:t>
            </a:r>
            <a:r>
              <a:rPr lang="en-GB" dirty="0">
                <a:solidFill>
                  <a:srgbClr val="000000"/>
                </a:solidFill>
                <a:highlight>
                  <a:srgbClr val="F2F2F2"/>
                </a:highlight>
                <a:latin typeface="Consolas" panose="020B0609020204030204" pitchFamily="49" charset="0"/>
              </a:rPr>
              <a:t> = </a:t>
            </a:r>
            <a:r>
              <a:rPr lang="en-GB" dirty="0" err="1">
                <a:solidFill>
                  <a:srgbClr val="2B91AF"/>
                </a:solidFill>
                <a:highlight>
                  <a:srgbClr val="F2F2F2"/>
                </a:highlight>
                <a:latin typeface="Consolas" panose="020B0609020204030204" pitchFamily="49" charset="0"/>
              </a:rPr>
              <a:t>DisplayInformation</a:t>
            </a:r>
            <a:r>
              <a:rPr lang="en-GB" dirty="0" err="1">
                <a:solidFill>
                  <a:srgbClr val="000000"/>
                </a:solidFill>
                <a:highlight>
                  <a:srgbClr val="F2F2F2"/>
                </a:highlight>
                <a:latin typeface="Consolas" panose="020B0609020204030204" pitchFamily="49" charset="0"/>
              </a:rPr>
              <a:t>.GetForCurrentView</a:t>
            </a:r>
            <a:r>
              <a:rPr lang="en-GB" dirty="0">
                <a:solidFill>
                  <a:srgbClr val="000000"/>
                </a:solidFill>
                <a:highlight>
                  <a:srgbClr val="F2F2F2"/>
                </a:highlight>
                <a:latin typeface="Consolas" panose="020B0609020204030204" pitchFamily="49" charset="0"/>
              </a:rPr>
              <a:t>();</a:t>
            </a:r>
          </a:p>
          <a:p>
            <a:endParaRPr lang="en-GB" dirty="0">
              <a:solidFill>
                <a:srgbClr val="000000"/>
              </a:solidFill>
              <a:highlight>
                <a:srgbClr val="F2F2F2"/>
              </a:highlight>
              <a:latin typeface="Consolas" panose="020B0609020204030204" pitchFamily="49" charset="0"/>
            </a:endParaRPr>
          </a:p>
          <a:p>
            <a:r>
              <a:rPr lang="en-GB" dirty="0" err="1">
                <a:solidFill>
                  <a:srgbClr val="000000"/>
                </a:solidFill>
                <a:highlight>
                  <a:srgbClr val="F2F2F2"/>
                </a:highlight>
                <a:latin typeface="Consolas" panose="020B0609020204030204" pitchFamily="49" charset="0"/>
              </a:rPr>
              <a:t>displayInfo.OrientationChanged</a:t>
            </a:r>
            <a:r>
              <a:rPr lang="en-GB" dirty="0">
                <a:solidFill>
                  <a:srgbClr val="000000"/>
                </a:solidFill>
                <a:highlight>
                  <a:srgbClr val="F2F2F2"/>
                </a:highlight>
                <a:latin typeface="Consolas" panose="020B0609020204030204" pitchFamily="49" charset="0"/>
              </a:rPr>
              <a:t> += (s, e) =&gt;</a:t>
            </a:r>
          </a:p>
          <a:p>
            <a:r>
              <a:rPr lang="en-GB" dirty="0">
                <a:solidFill>
                  <a:srgbClr val="000000"/>
                </a:solidFill>
                <a:highlight>
                  <a:srgbClr val="F2F2F2"/>
                </a:highlight>
                <a:latin typeface="Consolas" panose="020B0609020204030204" pitchFamily="49" charset="0"/>
              </a:rPr>
              <a:t>    {</a:t>
            </a:r>
          </a:p>
          <a:p>
            <a:r>
              <a:rPr lang="en-GB" dirty="0">
                <a:solidFill>
                  <a:srgbClr val="000000"/>
                </a:solidFill>
                <a:highlight>
                  <a:srgbClr val="F2F2F2"/>
                </a:highlight>
                <a:latin typeface="Consolas" panose="020B0609020204030204" pitchFamily="49" charset="0"/>
              </a:rPr>
              <a:t>        </a:t>
            </a:r>
            <a:r>
              <a:rPr lang="en-GB" dirty="0" err="1">
                <a:solidFill>
                  <a:srgbClr val="2B91AF"/>
                </a:solidFill>
                <a:highlight>
                  <a:srgbClr val="F2F2F2"/>
                </a:highlight>
                <a:latin typeface="Consolas" panose="020B0609020204030204" pitchFamily="49" charset="0"/>
              </a:rPr>
              <a:t>DisplayOrientations</a:t>
            </a:r>
            <a:r>
              <a:rPr lang="en-GB" dirty="0">
                <a:solidFill>
                  <a:srgbClr val="000000"/>
                </a:solidFill>
                <a:highlight>
                  <a:srgbClr val="F2F2F2"/>
                </a:highlight>
                <a:latin typeface="Consolas" panose="020B0609020204030204" pitchFamily="49" charset="0"/>
              </a:rPr>
              <a:t> orientation = </a:t>
            </a:r>
            <a:r>
              <a:rPr lang="en-GB" dirty="0" err="1">
                <a:solidFill>
                  <a:srgbClr val="000000"/>
                </a:solidFill>
                <a:highlight>
                  <a:srgbClr val="F2F2F2"/>
                </a:highlight>
                <a:latin typeface="Consolas" panose="020B0609020204030204" pitchFamily="49" charset="0"/>
              </a:rPr>
              <a:t>displayInfo.CurrentOrientation</a:t>
            </a:r>
            <a:r>
              <a:rPr lang="en-GB" dirty="0">
                <a:solidFill>
                  <a:srgbClr val="000000"/>
                </a:solidFill>
                <a:highlight>
                  <a:srgbClr val="F2F2F2"/>
                </a:highlight>
                <a:latin typeface="Consolas" panose="020B0609020204030204" pitchFamily="49" charset="0"/>
              </a:rPr>
              <a:t>;</a:t>
            </a:r>
          </a:p>
          <a:p>
            <a:endParaRPr lang="en-GB" dirty="0">
              <a:solidFill>
                <a:srgbClr val="000000"/>
              </a:solidFill>
              <a:highlight>
                <a:srgbClr val="F2F2F2"/>
              </a:highlight>
              <a:latin typeface="Consolas" panose="020B0609020204030204" pitchFamily="49" charset="0"/>
            </a:endParaRPr>
          </a:p>
          <a:p>
            <a:r>
              <a:rPr lang="en-GB" dirty="0">
                <a:solidFill>
                  <a:srgbClr val="000000"/>
                </a:solidFill>
                <a:highlight>
                  <a:srgbClr val="F2F2F2"/>
                </a:highlight>
                <a:latin typeface="Consolas" panose="020B0609020204030204" pitchFamily="49" charset="0"/>
              </a:rPr>
              <a:t>        </a:t>
            </a:r>
            <a:r>
              <a:rPr lang="en-GB" dirty="0">
                <a:solidFill>
                  <a:srgbClr val="008000"/>
                </a:solidFill>
                <a:highlight>
                  <a:srgbClr val="F2F2F2"/>
                </a:highlight>
                <a:latin typeface="Consolas" panose="020B0609020204030204" pitchFamily="49" charset="0"/>
              </a:rPr>
              <a:t>// TODO: handle orientation change</a:t>
            </a:r>
            <a:endParaRPr lang="en-GB" dirty="0">
              <a:solidFill>
                <a:srgbClr val="000000"/>
              </a:solidFill>
              <a:highlight>
                <a:srgbClr val="F2F2F2"/>
              </a:highlight>
              <a:latin typeface="Consolas" panose="020B0609020204030204" pitchFamily="49" charset="0"/>
            </a:endParaRPr>
          </a:p>
          <a:p>
            <a:r>
              <a:rPr lang="en-GB" dirty="0">
                <a:solidFill>
                  <a:srgbClr val="000000"/>
                </a:solidFill>
                <a:highlight>
                  <a:srgbClr val="F2F2F2"/>
                </a:highlight>
                <a:latin typeface="Consolas" panose="020B0609020204030204" pitchFamily="49" charset="0"/>
              </a:rPr>
              <a:t>    </a:t>
            </a:r>
            <a:r>
              <a:rPr lang="en-GB" dirty="0" smtClean="0">
                <a:solidFill>
                  <a:srgbClr val="000000"/>
                </a:solidFill>
                <a:highlight>
                  <a:srgbClr val="F2F2F2"/>
                </a:highlight>
                <a:latin typeface="Consolas" panose="020B0609020204030204" pitchFamily="49" charset="0"/>
              </a:rPr>
              <a:t>};</a:t>
            </a:r>
          </a:p>
          <a:p>
            <a:endParaRPr lang="en-GB" dirty="0"/>
          </a:p>
        </p:txBody>
      </p:sp>
    </p:spTree>
    <p:extLst>
      <p:ext uri="{BB962C8B-B14F-4D97-AF65-F5344CB8AC3E}">
        <p14:creationId xmlns:p14="http://schemas.microsoft.com/office/powerpoint/2010/main" val="53689119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Uso del </a:t>
            </a:r>
            <a:r>
              <a:rPr lang="it-IT" dirty="0" err="1" smtClean="0"/>
              <a:t>VisualState</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21</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0573" y="2060048"/>
            <a:ext cx="2145082" cy="3813478"/>
          </a:xfrm>
          <a:prstGeom prst="rect">
            <a:avLst/>
          </a:prstGeom>
        </p:spPr>
      </p:pic>
      <p:grpSp>
        <p:nvGrpSpPr>
          <p:cNvPr id="8" name="Group 7"/>
          <p:cNvGrpSpPr/>
          <p:nvPr/>
        </p:nvGrpSpPr>
        <p:grpSpPr>
          <a:xfrm>
            <a:off x="1468572" y="1772911"/>
            <a:ext cx="2517083" cy="4100615"/>
            <a:chOff x="879797" y="2561019"/>
            <a:chExt cx="2517083" cy="4100615"/>
          </a:xfrm>
        </p:grpSpPr>
        <p:sp>
          <p:nvSpPr>
            <p:cNvPr id="9" name="Rectangle 8"/>
            <p:cNvSpPr/>
            <p:nvPr/>
          </p:nvSpPr>
          <p:spPr bwMode="auto">
            <a:xfrm>
              <a:off x="1251798" y="2848156"/>
              <a:ext cx="2145082" cy="3813478"/>
            </a:xfrm>
            <a:prstGeom prst="rect">
              <a:avLst/>
            </a:prstGeom>
            <a:solidFill>
              <a:srgbClr val="FFFFFF">
                <a:lumMod val="65000"/>
                <a:alpha val="88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GB" sz="19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0" name="Straight Connector 9"/>
            <p:cNvCxnSpPr/>
            <p:nvPr/>
          </p:nvCxnSpPr>
          <p:spPr>
            <a:xfrm>
              <a:off x="890084" y="3499559"/>
              <a:ext cx="2506796" cy="0"/>
            </a:xfrm>
            <a:prstGeom prst="line">
              <a:avLst/>
            </a:prstGeom>
            <a:noFill/>
            <a:ln w="38100" cap="flat" cmpd="sng" algn="ctr">
              <a:solidFill>
                <a:srgbClr val="C00000"/>
              </a:solidFill>
              <a:prstDash val="sysDash"/>
              <a:headEnd type="none" w="med" len="med"/>
              <a:tailEnd type="none" w="med" len="med"/>
            </a:ln>
            <a:effectLst/>
          </p:spPr>
        </p:cxnSp>
        <p:sp>
          <p:nvSpPr>
            <p:cNvPr id="11" name="TextBox 10"/>
            <p:cNvSpPr txBox="1"/>
            <p:nvPr/>
          </p:nvSpPr>
          <p:spPr>
            <a:xfrm rot="16200000">
              <a:off x="799327" y="3019062"/>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cxnSp>
          <p:nvCxnSpPr>
            <p:cNvPr id="12" name="Straight Connector 11"/>
            <p:cNvCxnSpPr/>
            <p:nvPr/>
          </p:nvCxnSpPr>
          <p:spPr>
            <a:xfrm>
              <a:off x="890084" y="5505472"/>
              <a:ext cx="2506796" cy="0"/>
            </a:xfrm>
            <a:prstGeom prst="line">
              <a:avLst/>
            </a:prstGeom>
            <a:noFill/>
            <a:ln w="38100" cap="flat" cmpd="sng" algn="ctr">
              <a:solidFill>
                <a:srgbClr val="C00000"/>
              </a:solidFill>
              <a:prstDash val="sysDash"/>
              <a:headEnd type="none" w="med" len="med"/>
              <a:tailEnd type="none" w="med" len="med"/>
            </a:ln>
            <a:effectLst/>
          </p:spPr>
        </p:cxnSp>
        <p:sp>
          <p:nvSpPr>
            <p:cNvPr id="13" name="TextBox 12"/>
            <p:cNvSpPr txBox="1"/>
            <p:nvPr/>
          </p:nvSpPr>
          <p:spPr>
            <a:xfrm rot="16200000">
              <a:off x="799326" y="4395460"/>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sp>
          <p:nvSpPr>
            <p:cNvPr id="14" name="TextBox 13"/>
            <p:cNvSpPr txBox="1"/>
            <p:nvPr/>
          </p:nvSpPr>
          <p:spPr>
            <a:xfrm rot="16200000">
              <a:off x="809613" y="5954569"/>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cxnSp>
          <p:nvCxnSpPr>
            <p:cNvPr id="15" name="Straight Connector 14"/>
            <p:cNvCxnSpPr/>
            <p:nvPr/>
          </p:nvCxnSpPr>
          <p:spPr>
            <a:xfrm>
              <a:off x="2607673" y="2615399"/>
              <a:ext cx="0" cy="4046235"/>
            </a:xfrm>
            <a:prstGeom prst="line">
              <a:avLst/>
            </a:prstGeom>
            <a:noFill/>
            <a:ln w="38100" cap="flat" cmpd="sng" algn="ctr">
              <a:solidFill>
                <a:srgbClr val="C00000"/>
              </a:solidFill>
              <a:prstDash val="sysDash"/>
              <a:headEnd type="none" w="med" len="med"/>
              <a:tailEnd type="none" w="med" len="med"/>
            </a:ln>
            <a:effectLst/>
          </p:spPr>
        </p:cxnSp>
        <p:sp>
          <p:nvSpPr>
            <p:cNvPr id="16" name="TextBox 15"/>
            <p:cNvSpPr txBox="1"/>
            <p:nvPr/>
          </p:nvSpPr>
          <p:spPr>
            <a:xfrm>
              <a:off x="2822030" y="2561019"/>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sp>
          <p:nvSpPr>
            <p:cNvPr id="17" name="TextBox 16"/>
            <p:cNvSpPr txBox="1"/>
            <p:nvPr/>
          </p:nvSpPr>
          <p:spPr>
            <a:xfrm>
              <a:off x="1736319" y="2561019"/>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sp>
          <p:nvSpPr>
            <p:cNvPr id="18" name="Rectangle 17"/>
            <p:cNvSpPr/>
            <p:nvPr/>
          </p:nvSpPr>
          <p:spPr bwMode="auto">
            <a:xfrm>
              <a:off x="1396711" y="3739864"/>
              <a:ext cx="1075038" cy="1556951"/>
            </a:xfrm>
            <a:prstGeom prst="rect">
              <a:avLst/>
            </a:prstGeom>
            <a:solidFill>
              <a:srgbClr val="000000">
                <a:lumMod val="75000"/>
                <a:lumOff val="25000"/>
                <a:alpha val="79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Image (height = x)</a:t>
              </a:r>
              <a:endParaRPr kumimoji="0" lang="en-GB"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 name="Rectangle 18"/>
            <p:cNvSpPr/>
            <p:nvPr/>
          </p:nvSpPr>
          <p:spPr bwMode="auto">
            <a:xfrm>
              <a:off x="1396711" y="5665142"/>
              <a:ext cx="1075038" cy="837162"/>
            </a:xfrm>
            <a:prstGeom prst="rect">
              <a:avLst/>
            </a:prstGeom>
            <a:solidFill>
              <a:srgbClr val="000000">
                <a:lumMod val="75000"/>
                <a:lumOff val="25000"/>
                <a:alpha val="79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RichTextBlock</a:t>
              </a:r>
              <a:endParaRPr kumimoji="0" lang="en-GB" sz="18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 name="Rectangle 19"/>
            <p:cNvSpPr/>
            <p:nvPr/>
          </p:nvSpPr>
          <p:spPr bwMode="auto">
            <a:xfrm rot="16200000">
              <a:off x="1231357" y="4469740"/>
              <a:ext cx="3563714" cy="524563"/>
            </a:xfrm>
            <a:prstGeom prst="rect">
              <a:avLst/>
            </a:prstGeom>
            <a:solidFill>
              <a:srgbClr val="000000">
                <a:lumMod val="75000"/>
                <a:lumOff val="25000"/>
                <a:alpha val="79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No Content In This Column</a:t>
              </a:r>
            </a:p>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(width is effectively zero)</a:t>
              </a:r>
              <a:endParaRPr kumimoji="0" lang="en-GB" sz="18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7762698" y="1617754"/>
            <a:ext cx="2309808" cy="4106326"/>
          </a:xfrm>
          <a:prstGeom prst="rect">
            <a:avLst/>
          </a:prstGeom>
        </p:spPr>
      </p:pic>
      <p:grpSp>
        <p:nvGrpSpPr>
          <p:cNvPr id="22" name="Group 21"/>
          <p:cNvGrpSpPr/>
          <p:nvPr/>
        </p:nvGrpSpPr>
        <p:grpSpPr>
          <a:xfrm>
            <a:off x="6329818" y="2161865"/>
            <a:ext cx="4640947" cy="3711661"/>
            <a:chOff x="5741043" y="2949973"/>
            <a:chExt cx="4640947" cy="3711661"/>
          </a:xfrm>
        </p:grpSpPr>
        <p:sp>
          <p:nvSpPr>
            <p:cNvPr id="23" name="Rectangle 22"/>
            <p:cNvSpPr/>
            <p:nvPr/>
          </p:nvSpPr>
          <p:spPr bwMode="auto">
            <a:xfrm>
              <a:off x="6274647" y="3304120"/>
              <a:ext cx="4107343" cy="2309810"/>
            </a:xfrm>
            <a:prstGeom prst="rect">
              <a:avLst/>
            </a:prstGeom>
            <a:solidFill>
              <a:srgbClr val="FFFFFF">
                <a:lumMod val="65000"/>
                <a:alpha val="88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GB" sz="19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24" name="Straight Connector 23"/>
            <p:cNvCxnSpPr/>
            <p:nvPr/>
          </p:nvCxnSpPr>
          <p:spPr>
            <a:xfrm>
              <a:off x="5741043" y="3828282"/>
              <a:ext cx="4640947" cy="0"/>
            </a:xfrm>
            <a:prstGeom prst="line">
              <a:avLst/>
            </a:prstGeom>
            <a:noFill/>
            <a:ln w="38100" cap="flat" cmpd="sng" algn="ctr">
              <a:solidFill>
                <a:srgbClr val="C00000"/>
              </a:solidFill>
              <a:prstDash val="sysDash"/>
              <a:headEnd type="none" w="med" len="med"/>
              <a:tailEnd type="none" w="med" len="med"/>
            </a:ln>
            <a:effectLst/>
          </p:spPr>
        </p:cxnSp>
        <p:sp>
          <p:nvSpPr>
            <p:cNvPr id="25" name="TextBox 24"/>
            <p:cNvSpPr txBox="1"/>
            <p:nvPr/>
          </p:nvSpPr>
          <p:spPr>
            <a:xfrm rot="16200000">
              <a:off x="5759184" y="3424707"/>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sp>
          <p:nvSpPr>
            <p:cNvPr id="26" name="TextBox 25"/>
            <p:cNvSpPr txBox="1"/>
            <p:nvPr/>
          </p:nvSpPr>
          <p:spPr>
            <a:xfrm rot="16200000">
              <a:off x="5759185" y="4625910"/>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sp>
          <p:nvSpPr>
            <p:cNvPr id="27" name="TextBox 26"/>
            <p:cNvSpPr txBox="1"/>
            <p:nvPr/>
          </p:nvSpPr>
          <p:spPr>
            <a:xfrm rot="16200000">
              <a:off x="5817958" y="6192309"/>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cxnSp>
          <p:nvCxnSpPr>
            <p:cNvPr id="28" name="Straight Connector 27"/>
            <p:cNvCxnSpPr/>
            <p:nvPr/>
          </p:nvCxnSpPr>
          <p:spPr>
            <a:xfrm>
              <a:off x="7905244" y="2950164"/>
              <a:ext cx="0" cy="3563715"/>
            </a:xfrm>
            <a:prstGeom prst="line">
              <a:avLst/>
            </a:prstGeom>
            <a:noFill/>
            <a:ln w="38100" cap="flat" cmpd="sng" algn="ctr">
              <a:solidFill>
                <a:srgbClr val="C00000"/>
              </a:solidFill>
              <a:prstDash val="sysDash"/>
              <a:headEnd type="none" w="med" len="med"/>
              <a:tailEnd type="none" w="med" len="med"/>
            </a:ln>
            <a:effectLst/>
          </p:spPr>
        </p:cxnSp>
        <p:sp>
          <p:nvSpPr>
            <p:cNvPr id="29" name="TextBox 28"/>
            <p:cNvSpPr txBox="1"/>
            <p:nvPr/>
          </p:nvSpPr>
          <p:spPr>
            <a:xfrm>
              <a:off x="8687206" y="2949973"/>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sp>
          <p:nvSpPr>
            <p:cNvPr id="30" name="TextBox 29"/>
            <p:cNvSpPr txBox="1"/>
            <p:nvPr/>
          </p:nvSpPr>
          <p:spPr>
            <a:xfrm>
              <a:off x="6854045" y="2949973"/>
              <a:ext cx="407163" cy="246221"/>
            </a:xfrm>
            <a:prstGeom prst="rect">
              <a:avLst/>
            </a:prstGeom>
            <a:noFill/>
          </p:spPr>
          <p:txBody>
            <a:bodyPr wrap="none" lIns="0" tIns="0" rIns="0" bIns="0" rtlCol="0">
              <a:spAutoFit/>
            </a:bodyPr>
            <a:lstStyle/>
            <a:p>
              <a:pPr marL="0" marR="0" lvl="0" indent="0" defTabSz="914173"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srgbClr val="000000"/>
                  </a:solidFill>
                  <a:effectLst/>
                  <a:uLnTx/>
                  <a:uFillTx/>
                </a:rPr>
                <a:t>auto</a:t>
              </a:r>
            </a:p>
          </p:txBody>
        </p:sp>
        <p:sp>
          <p:nvSpPr>
            <p:cNvPr id="31" name="Rectangle 30"/>
            <p:cNvSpPr/>
            <p:nvPr/>
          </p:nvSpPr>
          <p:spPr bwMode="auto">
            <a:xfrm>
              <a:off x="6439488" y="3975478"/>
              <a:ext cx="1293675" cy="1898620"/>
            </a:xfrm>
            <a:prstGeom prst="rect">
              <a:avLst/>
            </a:prstGeom>
            <a:solidFill>
              <a:srgbClr val="000000">
                <a:lumMod val="75000"/>
                <a:lumOff val="25000"/>
                <a:alpha val="79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Image </a:t>
              </a:r>
            </a:p>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(height = x)</a:t>
              </a:r>
              <a:endParaRPr kumimoji="0" lang="en-GB"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 name="Rectangle 31"/>
            <p:cNvSpPr/>
            <p:nvPr/>
          </p:nvSpPr>
          <p:spPr bwMode="auto">
            <a:xfrm>
              <a:off x="8077326" y="3976406"/>
              <a:ext cx="2144303" cy="1529066"/>
            </a:xfrm>
            <a:prstGeom prst="rect">
              <a:avLst/>
            </a:prstGeom>
            <a:solidFill>
              <a:srgbClr val="000000">
                <a:lumMod val="75000"/>
                <a:lumOff val="25000"/>
                <a:alpha val="79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RichTextBlock</a:t>
              </a:r>
              <a:endParaRPr kumimoji="0" lang="en-GB" sz="18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3" name="Rectangle 32"/>
            <p:cNvSpPr/>
            <p:nvPr/>
          </p:nvSpPr>
          <p:spPr bwMode="auto">
            <a:xfrm>
              <a:off x="6439488" y="6079235"/>
              <a:ext cx="3782141" cy="524563"/>
            </a:xfrm>
            <a:prstGeom prst="rect">
              <a:avLst/>
            </a:prstGeom>
            <a:solidFill>
              <a:srgbClr val="000000">
                <a:lumMod val="75000"/>
                <a:lumOff val="25000"/>
                <a:alpha val="79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No Content In This Row</a:t>
              </a:r>
            </a:p>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(height is effectively zero)</a:t>
              </a:r>
              <a:endParaRPr kumimoji="0" lang="en-GB" sz="18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34" name="Straight Connector 33"/>
            <p:cNvCxnSpPr/>
            <p:nvPr/>
          </p:nvCxnSpPr>
          <p:spPr>
            <a:xfrm>
              <a:off x="5741043" y="6017826"/>
              <a:ext cx="4640947" cy="0"/>
            </a:xfrm>
            <a:prstGeom prst="line">
              <a:avLst/>
            </a:prstGeom>
            <a:noFill/>
            <a:ln w="38100" cap="flat" cmpd="sng" algn="ctr">
              <a:solidFill>
                <a:srgbClr val="C00000"/>
              </a:solidFill>
              <a:prstDash val="sysDash"/>
              <a:headEnd type="none" w="med" len="med"/>
              <a:tailEnd type="none" w="med" len="med"/>
            </a:ln>
            <a:effectLst/>
          </p:spPr>
        </p:cxnSp>
        <p:cxnSp>
          <p:nvCxnSpPr>
            <p:cNvPr id="35" name="Straight Connector 34"/>
            <p:cNvCxnSpPr/>
            <p:nvPr/>
          </p:nvCxnSpPr>
          <p:spPr>
            <a:xfrm>
              <a:off x="5741043" y="6661634"/>
              <a:ext cx="4640947" cy="0"/>
            </a:xfrm>
            <a:prstGeom prst="line">
              <a:avLst/>
            </a:prstGeom>
            <a:noFill/>
            <a:ln w="38100" cap="flat" cmpd="sng" algn="ctr">
              <a:solidFill>
                <a:srgbClr val="C00000"/>
              </a:solidFill>
              <a:prstDash val="sysDash"/>
              <a:headEnd type="none" w="med" len="med"/>
              <a:tailEnd type="none" w="med" len="med"/>
            </a:ln>
            <a:effectLst/>
          </p:spPr>
        </p:cxnSp>
      </p:grpSp>
      <p:sp>
        <p:nvSpPr>
          <p:cNvPr id="36" name="Right Arrow 35"/>
          <p:cNvSpPr/>
          <p:nvPr/>
        </p:nvSpPr>
        <p:spPr bwMode="auto">
          <a:xfrm>
            <a:off x="4304248" y="3425077"/>
            <a:ext cx="1759352" cy="925974"/>
          </a:xfrm>
          <a:prstGeom prst="rightArrow">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“Landscape”</a:t>
            </a:r>
          </a:p>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Visual State</a:t>
            </a:r>
          </a:p>
        </p:txBody>
      </p:sp>
      <p:grpSp>
        <p:nvGrpSpPr>
          <p:cNvPr id="37" name="Group 36"/>
          <p:cNvGrpSpPr/>
          <p:nvPr/>
        </p:nvGrpSpPr>
        <p:grpSpPr>
          <a:xfrm>
            <a:off x="2595014" y="4113311"/>
            <a:ext cx="3574443" cy="1600885"/>
            <a:chOff x="2006239" y="4901419"/>
            <a:chExt cx="3574443" cy="1600885"/>
          </a:xfrm>
        </p:grpSpPr>
        <p:sp>
          <p:nvSpPr>
            <p:cNvPr id="38" name="Rounded Rectangle 37"/>
            <p:cNvSpPr/>
            <p:nvPr/>
          </p:nvSpPr>
          <p:spPr bwMode="auto">
            <a:xfrm>
              <a:off x="3865372" y="4901419"/>
              <a:ext cx="1715310" cy="1379842"/>
            </a:xfrm>
            <a:prstGeom prst="roundRect">
              <a:avLst>
                <a:gd name="adj" fmla="val 6601"/>
              </a:avLst>
            </a:prstGeom>
            <a:solidFill>
              <a:srgbClr val="000000">
                <a:lumMod val="85000"/>
                <a:lumOff val="15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animate</a:t>
              </a:r>
            </a:p>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grid.row 2 =&gt; 1</a:t>
              </a:r>
            </a:p>
            <a:p>
              <a:pPr marL="0" marR="0" lvl="0" indent="0" algn="ctr" defTabSz="914099" eaLnBrk="1" fontAlgn="base" latinLnBrk="0" hangingPunct="1">
                <a:lnSpc>
                  <a:spcPct val="100000"/>
                </a:lnSpc>
                <a:spcBef>
                  <a:spcPct val="0"/>
                </a:spcBef>
                <a:spcAft>
                  <a:spcPct val="0"/>
                </a:spcAft>
                <a:buClrTx/>
                <a:buSzTx/>
                <a:buFontTx/>
                <a:buNone/>
                <a:tabLst/>
                <a:defRPr/>
              </a:pPr>
              <a:r>
                <a:rPr kumimoji="0" lang="en-GB"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grid.column 0 =&gt; 1</a:t>
              </a:r>
            </a:p>
          </p:txBody>
        </p:sp>
        <p:cxnSp>
          <p:nvCxnSpPr>
            <p:cNvPr id="39" name="Curved Connector 38"/>
            <p:cNvCxnSpPr>
              <a:stCxn id="38" idx="2"/>
              <a:endCxn id="19" idx="2"/>
            </p:cNvCxnSpPr>
            <p:nvPr/>
          </p:nvCxnSpPr>
          <p:spPr>
            <a:xfrm rot="5400000">
              <a:off x="3254112" y="5033388"/>
              <a:ext cx="221043" cy="2716789"/>
            </a:xfrm>
            <a:prstGeom prst="curvedConnector3">
              <a:avLst>
                <a:gd name="adj1" fmla="val 203419"/>
              </a:avLst>
            </a:prstGeom>
            <a:noFill/>
            <a:ln w="38100" cap="flat" cmpd="sng" algn="ctr">
              <a:solidFill>
                <a:srgbClr val="000000">
                  <a:lumMod val="95000"/>
                  <a:lumOff val="5000"/>
                </a:srgbClr>
              </a:solidFill>
              <a:prstDash val="solid"/>
              <a:headEnd type="none"/>
              <a:tailEnd type="triangle"/>
            </a:ln>
            <a:effectLst/>
          </p:spPr>
        </p:cxnSp>
      </p:grpSp>
    </p:spTree>
    <p:extLst>
      <p:ext uri="{BB962C8B-B14F-4D97-AF65-F5344CB8AC3E}">
        <p14:creationId xmlns:p14="http://schemas.microsoft.com/office/powerpoint/2010/main" val="2649134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600" dirty="0" smtClean="0"/>
              <a:t>DEMO</a:t>
            </a:r>
            <a:endParaRPr lang="en-US" sz="6600" dirty="0"/>
          </a:p>
        </p:txBody>
      </p:sp>
      <p:sp>
        <p:nvSpPr>
          <p:cNvPr id="5" name="Slide Number Placeholder 4"/>
          <p:cNvSpPr>
            <a:spLocks noGrp="1"/>
          </p:cNvSpPr>
          <p:nvPr>
            <p:ph type="sldNum" sz="quarter" idx="12"/>
          </p:nvPr>
        </p:nvSpPr>
        <p:spPr/>
        <p:txBody>
          <a:bodyPr/>
          <a:lstStyle/>
          <a:p>
            <a:fld id="{2775DF8E-1151-4C45-8C93-3AB060627CA9}" type="slidenum">
              <a:rPr lang="en-US" smtClean="0"/>
              <a:pPr/>
              <a:t>22</a:t>
            </a:fld>
            <a:endParaRPr lang="en-US"/>
          </a:p>
        </p:txBody>
      </p:sp>
    </p:spTree>
    <p:extLst>
      <p:ext uri="{BB962C8B-B14F-4D97-AF65-F5344CB8AC3E}">
        <p14:creationId xmlns:p14="http://schemas.microsoft.com/office/powerpoint/2010/main" val="32069489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Assets</a:t>
            </a:r>
            <a:endParaRPr lang="en-US" dirty="0"/>
          </a:p>
        </p:txBody>
      </p:sp>
      <p:sp>
        <p:nvSpPr>
          <p:cNvPr id="3" name="Date Placeholder 2"/>
          <p:cNvSpPr>
            <a:spLocks noGrp="1"/>
          </p:cNvSpPr>
          <p:nvPr>
            <p:ph type="dt" sz="half" idx="10"/>
          </p:nvPr>
        </p:nvSpPr>
        <p:spPr/>
        <p:txBody>
          <a:bodyPr/>
          <a:lstStyle/>
          <a:p>
            <a:fld id="{6F87C8DF-A29B-444F-AC30-6D2947C5E82B}" type="datetime1">
              <a:rPr lang="en-US" smtClean="0"/>
              <a:pPr/>
              <a:t>7/8/2014</a:t>
            </a:fld>
            <a:endParaRPr lang="en-US"/>
          </a:p>
        </p:txBody>
      </p:sp>
      <p:sp>
        <p:nvSpPr>
          <p:cNvPr id="4" name="Footer Placeholder 3"/>
          <p:cNvSpPr>
            <a:spLocks noGrp="1"/>
          </p:cNvSpPr>
          <p:nvPr>
            <p:ph type="ftr" sz="quarter" idx="11"/>
          </p:nvPr>
        </p:nvSpPr>
        <p:spPr/>
        <p:txBody>
          <a:bodyPr/>
          <a:lstStyle/>
          <a:p>
            <a:r>
              <a:rPr lang="en-US" smtClean="0"/>
              <a:t>Microsoft Confidential</a:t>
            </a:r>
            <a:endParaRPr lang="en-US" dirty="0" smtClean="0"/>
          </a:p>
        </p:txBody>
      </p:sp>
      <p:sp>
        <p:nvSpPr>
          <p:cNvPr id="5" name="Slide Number Placeholder 4"/>
          <p:cNvSpPr>
            <a:spLocks noGrp="1"/>
          </p:cNvSpPr>
          <p:nvPr>
            <p:ph type="sldNum" sz="quarter" idx="12"/>
          </p:nvPr>
        </p:nvSpPr>
        <p:spPr/>
        <p:txBody>
          <a:bodyPr/>
          <a:lstStyle/>
          <a:p>
            <a:fld id="{2775DF8E-1151-4C45-8C93-3AB060627CA9}" type="slidenum">
              <a:rPr lang="en-US" smtClean="0"/>
              <a:pPr/>
              <a:t>23</a:t>
            </a:fld>
            <a:endParaRPr lang="en-US"/>
          </a:p>
        </p:txBody>
      </p:sp>
    </p:spTree>
    <p:extLst>
      <p:ext uri="{BB962C8B-B14F-4D97-AF65-F5344CB8AC3E}">
        <p14:creationId xmlns:p14="http://schemas.microsoft.com/office/powerpoint/2010/main" val="66700023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Bitmap</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24</a:t>
            </a:fld>
            <a:endParaRPr lang="en-US"/>
          </a:p>
        </p:txBody>
      </p:sp>
      <p:grpSp>
        <p:nvGrpSpPr>
          <p:cNvPr id="7" name="Group 6"/>
          <p:cNvGrpSpPr/>
          <p:nvPr/>
        </p:nvGrpSpPr>
        <p:grpSpPr>
          <a:xfrm>
            <a:off x="1420609" y="1612830"/>
            <a:ext cx="2466177" cy="4721525"/>
            <a:chOff x="1270792" y="1525166"/>
            <a:chExt cx="2475614" cy="4899792"/>
          </a:xfrm>
        </p:grpSpPr>
        <p:grpSp>
          <p:nvGrpSpPr>
            <p:cNvPr id="8" name="WindowsPhone"/>
            <p:cNvGrpSpPr/>
            <p:nvPr>
              <p:custDataLst>
                <p:custData r:id="rId2"/>
              </p:custDataLst>
            </p:nvPr>
          </p:nvGrpSpPr>
          <p:grpSpPr>
            <a:xfrm>
              <a:off x="1270792" y="1525166"/>
              <a:ext cx="2475614" cy="4899792"/>
              <a:chOff x="2839503" y="1"/>
              <a:chExt cx="3464995" cy="6857998"/>
            </a:xfrm>
          </p:grpSpPr>
          <p:grpSp>
            <p:nvGrpSpPr>
              <p:cNvPr id="10" name="Group 9"/>
              <p:cNvGrpSpPr/>
              <p:nvPr/>
            </p:nvGrpSpPr>
            <p:grpSpPr>
              <a:xfrm>
                <a:off x="2839503" y="1"/>
                <a:ext cx="3464995" cy="6857998"/>
                <a:chOff x="2839503" y="1"/>
                <a:chExt cx="3464995" cy="6857998"/>
              </a:xfrm>
            </p:grpSpPr>
            <p:grpSp>
              <p:nvGrpSpPr>
                <p:cNvPr id="12" name="Group 11"/>
                <p:cNvGrpSpPr/>
                <p:nvPr/>
              </p:nvGrpSpPr>
              <p:grpSpPr>
                <a:xfrm>
                  <a:off x="2839503" y="1"/>
                  <a:ext cx="3464995" cy="6857998"/>
                  <a:chOff x="2834639" y="1"/>
                  <a:chExt cx="3464995" cy="6857998"/>
                </a:xfrm>
              </p:grpSpPr>
              <p:sp>
                <p:nvSpPr>
                  <p:cNvPr id="14" name="Rounded Rectangle 13"/>
                  <p:cNvSpPr/>
                  <p:nvPr userDrawn="1"/>
                </p:nvSpPr>
                <p:spPr>
                  <a:xfrm>
                    <a:off x="2834639" y="1"/>
                    <a:ext cx="3464995" cy="6857998"/>
                  </a:xfrm>
                  <a:prstGeom prst="roundRect">
                    <a:avLst>
                      <a:gd name="adj" fmla="val 5515"/>
                    </a:avLst>
                  </a:prstGeom>
                  <a:solidFill>
                    <a:srgbClr val="FFFFFF"/>
                  </a:solidFill>
                  <a:ln w="3175">
                    <a:solidFill>
                      <a:srgbClr val="000000">
                        <a:lumMod val="95000"/>
                        <a:lumOff val="5000"/>
                      </a:srgbClr>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15" name="Rounded Rectangle 14"/>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6630" tIns="46630" rIns="93260" bIns="46630" numCol="1" spcCol="0" rtlCol="0" fromWordArt="0" anchor="ctr" anchorCtr="0" forceAA="0" compatLnSpc="1">
                    <a:prstTxWarp prst="textNoShape">
                      <a:avLst/>
                    </a:prstTxWarp>
                    <a:noAutofit/>
                  </a:bodyPr>
                  <a:lstStyle/>
                  <a:p>
                    <a:pPr algn="ctr"/>
                    <a:endParaRPr lang="en-US" sz="816" kern="0" dirty="0">
                      <a:solidFill>
                        <a:prstClr val="black">
                          <a:lumMod val="75000"/>
                          <a:lumOff val="25000"/>
                        </a:prstClr>
                      </a:solidFill>
                      <a:latin typeface="Segoe UI"/>
                    </a:endParaRPr>
                  </a:p>
                </p:txBody>
              </p:sp>
              <p:sp>
                <p:nvSpPr>
                  <p:cNvPr id="16" name="Rectangle 15"/>
                  <p:cNvSpPr/>
                  <p:nvPr userDrawn="1"/>
                </p:nvSpPr>
                <p:spPr>
                  <a:xfrm>
                    <a:off x="3050294" y="482053"/>
                    <a:ext cx="3038085" cy="5074920"/>
                  </a:xfrm>
                  <a:prstGeom prst="rect">
                    <a:avLst/>
                  </a:prstGeom>
                  <a:solidFill>
                    <a:srgbClr val="FFFFFF"/>
                  </a:solidFill>
                  <a:ln w="3175">
                    <a:solidFill>
                      <a:srgbClr val="000000"/>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17" name="Left Arrow 16"/>
                  <p:cNvSpPr/>
                  <p:nvPr userDrawn="1"/>
                </p:nvSpPr>
                <p:spPr>
                  <a:xfrm>
                    <a:off x="3300730" y="6215335"/>
                    <a:ext cx="270769" cy="117324"/>
                  </a:xfrm>
                  <a:prstGeom prst="leftArrow">
                    <a:avLst>
                      <a:gd name="adj1" fmla="val 0"/>
                      <a:gd name="adj2" fmla="val 91165"/>
                    </a:avLst>
                  </a:prstGeom>
                  <a:noFill/>
                  <a:ln w="3175">
                    <a:solidFill>
                      <a:srgbClr val="FFFFFF"/>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grpSp>
                <p:nvGrpSpPr>
                  <p:cNvPr id="18" name="Group 17"/>
                  <p:cNvGrpSpPr/>
                  <p:nvPr/>
                </p:nvGrpSpPr>
                <p:grpSpPr>
                  <a:xfrm rot="21384124">
                    <a:off x="4457215" y="6161552"/>
                    <a:ext cx="212326" cy="227346"/>
                    <a:chOff x="4194362" y="5874647"/>
                    <a:chExt cx="252148" cy="269985"/>
                  </a:xfrm>
                  <a:solidFill>
                    <a:srgbClr val="FFFFFF"/>
                  </a:solidFill>
                </p:grpSpPr>
                <p:sp>
                  <p:nvSpPr>
                    <p:cNvPr id="20" name="Flowchart: Stored Data 19"/>
                    <p:cNvSpPr/>
                    <p:nvPr/>
                  </p:nvSpPr>
                  <p:spPr>
                    <a:xfrm rot="6230930">
                      <a:off x="4218638" y="5878261"/>
                      <a:ext cx="115927" cy="108699"/>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21" name="Flowchart: Stored Data 20"/>
                    <p:cNvSpPr/>
                    <p:nvPr/>
                  </p:nvSpPr>
                  <p:spPr>
                    <a:xfrm rot="6230930">
                      <a:off x="4190748" y="5989157"/>
                      <a:ext cx="115927" cy="108699"/>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22" name="Flowchart: Stored Data 21"/>
                    <p:cNvSpPr/>
                    <p:nvPr/>
                  </p:nvSpPr>
                  <p:spPr>
                    <a:xfrm rot="16979296">
                      <a:off x="4335573" y="5922200"/>
                      <a:ext cx="114310" cy="107565"/>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23" name="Flowchart: Stored Data 22"/>
                    <p:cNvSpPr/>
                    <p:nvPr/>
                  </p:nvSpPr>
                  <p:spPr>
                    <a:xfrm rot="16979296">
                      <a:off x="4307999" y="6032886"/>
                      <a:ext cx="115927" cy="107565"/>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grpSp>
              <p:sp>
                <p:nvSpPr>
                  <p:cNvPr id="19" name="Rounded Rectangle 18"/>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6630" tIns="46630" rIns="93260" bIns="46630" numCol="1" spcCol="0" rtlCol="0" fromWordArt="0" anchor="ctr" anchorCtr="0" forceAA="0" compatLnSpc="1">
                    <a:prstTxWarp prst="textNoShape">
                      <a:avLst/>
                    </a:prstTxWarp>
                    <a:noAutofit/>
                  </a:bodyPr>
                  <a:lstStyle/>
                  <a:p>
                    <a:pPr algn="ctr"/>
                    <a:endParaRPr lang="en-US" sz="816" kern="0" dirty="0">
                      <a:solidFill>
                        <a:prstClr val="black">
                          <a:lumMod val="75000"/>
                          <a:lumOff val="25000"/>
                        </a:prstClr>
                      </a:solidFill>
                      <a:latin typeface="Segoe UI"/>
                    </a:endParaRPr>
                  </a:p>
                </p:txBody>
              </p:sp>
            </p:grpSp>
            <p:sp>
              <p:nvSpPr>
                <p:cNvPr id="13" name="Rectangle 12"/>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r" defTabSz="932597"/>
                  <a:r>
                    <a:rPr lang="en-US" sz="1020" kern="0" dirty="0">
                      <a:solidFill>
                        <a:srgbClr val="FFFFFF"/>
                      </a:solidFill>
                      <a:latin typeface="Segoe UI"/>
                    </a:rPr>
                    <a:t>12:38</a:t>
                  </a:r>
                </a:p>
              </p:txBody>
            </p:sp>
          </p:grpSp>
          <p:pic>
            <p:nvPicPr>
              <p:cNvPr id="11" name="Picture 2" descr="C:\Users\t-dantay\Documents\WPIcons\appbar.feature.search.rest.png"/>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6799" y="2004318"/>
              <a:ext cx="2176335" cy="3234960"/>
            </a:xfrm>
            <a:prstGeom prst="rect">
              <a:avLst/>
            </a:prstGeom>
          </p:spPr>
        </p:pic>
      </p:grpSp>
      <p:grpSp>
        <p:nvGrpSpPr>
          <p:cNvPr id="24" name="Group 23"/>
          <p:cNvGrpSpPr/>
          <p:nvPr/>
        </p:nvGrpSpPr>
        <p:grpSpPr>
          <a:xfrm>
            <a:off x="8609084" y="1612830"/>
            <a:ext cx="2543835" cy="4721526"/>
            <a:chOff x="8376530" y="1525166"/>
            <a:chExt cx="2475614" cy="4899792"/>
          </a:xfrm>
        </p:grpSpPr>
        <p:grpSp>
          <p:nvGrpSpPr>
            <p:cNvPr id="25" name="WindowsPhone"/>
            <p:cNvGrpSpPr/>
            <p:nvPr>
              <p:custDataLst>
                <p:custData r:id="rId1"/>
              </p:custDataLst>
            </p:nvPr>
          </p:nvGrpSpPr>
          <p:grpSpPr>
            <a:xfrm>
              <a:off x="8376530" y="1525166"/>
              <a:ext cx="2475614" cy="4899792"/>
              <a:chOff x="2839503" y="1"/>
              <a:chExt cx="3464995" cy="6857998"/>
            </a:xfrm>
          </p:grpSpPr>
          <p:grpSp>
            <p:nvGrpSpPr>
              <p:cNvPr id="27" name="Group 26"/>
              <p:cNvGrpSpPr/>
              <p:nvPr/>
            </p:nvGrpSpPr>
            <p:grpSpPr>
              <a:xfrm>
                <a:off x="2839503" y="1"/>
                <a:ext cx="3464995" cy="6857998"/>
                <a:chOff x="2839503" y="1"/>
                <a:chExt cx="3464995" cy="6857998"/>
              </a:xfrm>
            </p:grpSpPr>
            <p:grpSp>
              <p:nvGrpSpPr>
                <p:cNvPr id="29" name="Group 28"/>
                <p:cNvGrpSpPr/>
                <p:nvPr/>
              </p:nvGrpSpPr>
              <p:grpSpPr>
                <a:xfrm>
                  <a:off x="2839503" y="1"/>
                  <a:ext cx="3464995" cy="6857998"/>
                  <a:chOff x="2834639" y="1"/>
                  <a:chExt cx="3464995" cy="6857998"/>
                </a:xfrm>
              </p:grpSpPr>
              <p:sp>
                <p:nvSpPr>
                  <p:cNvPr id="31" name="Rounded Rectangle 30"/>
                  <p:cNvSpPr/>
                  <p:nvPr userDrawn="1"/>
                </p:nvSpPr>
                <p:spPr>
                  <a:xfrm>
                    <a:off x="2834639" y="1"/>
                    <a:ext cx="3464995" cy="6857998"/>
                  </a:xfrm>
                  <a:prstGeom prst="roundRect">
                    <a:avLst>
                      <a:gd name="adj" fmla="val 5515"/>
                    </a:avLst>
                  </a:prstGeom>
                  <a:solidFill>
                    <a:srgbClr val="FFFFFF"/>
                  </a:solidFill>
                  <a:ln w="3175">
                    <a:solidFill>
                      <a:srgbClr val="000000">
                        <a:lumMod val="95000"/>
                        <a:lumOff val="5000"/>
                      </a:srgbClr>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32" name="Rounded Rectangle 31"/>
                  <p:cNvSpPr/>
                  <p:nvPr/>
                </p:nvSpPr>
                <p:spPr>
                  <a:xfrm>
                    <a:off x="2928205" y="91440"/>
                    <a:ext cx="3276600" cy="6659880"/>
                  </a:xfrm>
                  <a:prstGeom prst="roundRect">
                    <a:avLst>
                      <a:gd name="adj" fmla="val 2819"/>
                    </a:avLst>
                  </a:prstGeom>
                  <a:solidFill>
                    <a:srgbClr val="FFFFFF">
                      <a:lumMod val="6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6630" tIns="46630" rIns="93260" bIns="46630" numCol="1" spcCol="0" rtlCol="0" fromWordArt="0" anchor="ctr" anchorCtr="0" forceAA="0" compatLnSpc="1">
                    <a:prstTxWarp prst="textNoShape">
                      <a:avLst/>
                    </a:prstTxWarp>
                    <a:noAutofit/>
                  </a:bodyPr>
                  <a:lstStyle/>
                  <a:p>
                    <a:pPr algn="ctr"/>
                    <a:endParaRPr lang="en-US" sz="816" kern="0" dirty="0">
                      <a:solidFill>
                        <a:prstClr val="black">
                          <a:lumMod val="75000"/>
                          <a:lumOff val="25000"/>
                        </a:prstClr>
                      </a:solidFill>
                      <a:latin typeface="Segoe UI"/>
                    </a:endParaRPr>
                  </a:p>
                </p:txBody>
              </p:sp>
              <p:sp>
                <p:nvSpPr>
                  <p:cNvPr id="33" name="Rectangle 32"/>
                  <p:cNvSpPr/>
                  <p:nvPr userDrawn="1"/>
                </p:nvSpPr>
                <p:spPr>
                  <a:xfrm>
                    <a:off x="3050294" y="482053"/>
                    <a:ext cx="3038085" cy="5074920"/>
                  </a:xfrm>
                  <a:prstGeom prst="rect">
                    <a:avLst/>
                  </a:prstGeom>
                  <a:solidFill>
                    <a:srgbClr val="FFFFFF"/>
                  </a:solidFill>
                  <a:ln w="3175">
                    <a:solidFill>
                      <a:srgbClr val="000000"/>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34" name="Left Arrow 33"/>
                  <p:cNvSpPr/>
                  <p:nvPr userDrawn="1"/>
                </p:nvSpPr>
                <p:spPr>
                  <a:xfrm>
                    <a:off x="3300730" y="6215335"/>
                    <a:ext cx="270769" cy="117324"/>
                  </a:xfrm>
                  <a:prstGeom prst="leftArrow">
                    <a:avLst>
                      <a:gd name="adj1" fmla="val 0"/>
                      <a:gd name="adj2" fmla="val 91165"/>
                    </a:avLst>
                  </a:prstGeom>
                  <a:noFill/>
                  <a:ln w="3175">
                    <a:solidFill>
                      <a:srgbClr val="FFFFFF"/>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grpSp>
                <p:nvGrpSpPr>
                  <p:cNvPr id="35" name="Group 34"/>
                  <p:cNvGrpSpPr/>
                  <p:nvPr/>
                </p:nvGrpSpPr>
                <p:grpSpPr>
                  <a:xfrm rot="21384124">
                    <a:off x="4457215" y="6161552"/>
                    <a:ext cx="212326" cy="227346"/>
                    <a:chOff x="4194362" y="5874647"/>
                    <a:chExt cx="252148" cy="269985"/>
                  </a:xfrm>
                  <a:solidFill>
                    <a:srgbClr val="FFFFFF"/>
                  </a:solidFill>
                </p:grpSpPr>
                <p:sp>
                  <p:nvSpPr>
                    <p:cNvPr id="37" name="Flowchart: Stored Data 36"/>
                    <p:cNvSpPr/>
                    <p:nvPr/>
                  </p:nvSpPr>
                  <p:spPr>
                    <a:xfrm rot="6230930">
                      <a:off x="4218638" y="5878261"/>
                      <a:ext cx="115927" cy="108699"/>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38" name="Flowchart: Stored Data 37"/>
                    <p:cNvSpPr/>
                    <p:nvPr/>
                  </p:nvSpPr>
                  <p:spPr>
                    <a:xfrm rot="6230930">
                      <a:off x="4190748" y="5989157"/>
                      <a:ext cx="115927" cy="108699"/>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39" name="Flowchart: Stored Data 38"/>
                    <p:cNvSpPr/>
                    <p:nvPr/>
                  </p:nvSpPr>
                  <p:spPr>
                    <a:xfrm rot="16979296">
                      <a:off x="4335573" y="5922200"/>
                      <a:ext cx="114310" cy="107565"/>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sp>
                  <p:nvSpPr>
                    <p:cNvPr id="40" name="Flowchart: Stored Data 39"/>
                    <p:cNvSpPr/>
                    <p:nvPr/>
                  </p:nvSpPr>
                  <p:spPr>
                    <a:xfrm rot="16979296">
                      <a:off x="4307999" y="6032886"/>
                      <a:ext cx="115927" cy="107565"/>
                    </a:xfrm>
                    <a:prstGeom prst="flowChartOnlineStorage">
                      <a:avLst/>
                    </a:prstGeom>
                    <a:solidFill>
                      <a:srgbClr val="FFFFFF"/>
                    </a:solidFill>
                    <a:ln>
                      <a:no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a:endParaRPr lang="en-US" sz="1836" u="sng">
                        <a:solidFill>
                          <a:prstClr val="white"/>
                        </a:solidFill>
                      </a:endParaRPr>
                    </a:p>
                  </p:txBody>
                </p:sp>
              </p:grpSp>
              <p:sp>
                <p:nvSpPr>
                  <p:cNvPr id="36" name="Rounded Rectangle 35"/>
                  <p:cNvSpPr/>
                  <p:nvPr/>
                </p:nvSpPr>
                <p:spPr>
                  <a:xfrm>
                    <a:off x="4138146" y="266078"/>
                    <a:ext cx="860720" cy="52045"/>
                  </a:xfrm>
                  <a:prstGeom prst="roundRect">
                    <a:avLst/>
                  </a:prstGeom>
                  <a:solidFill>
                    <a:srgbClr val="FFFFFF">
                      <a:lumMod val="95000"/>
                    </a:srgbClr>
                  </a:solidFill>
                  <a:ln w="3175" cap="flat" cmpd="sng" algn="ctr">
                    <a:solidFill>
                      <a:sysClr val="windowText" lastClr="000000">
                        <a:lumMod val="75000"/>
                        <a:lumOff val="25000"/>
                      </a:sysClr>
                    </a:solidFill>
                    <a:prstDash val="solid"/>
                  </a:ln>
                  <a:effectLst/>
                </p:spPr>
                <p:txBody>
                  <a:bodyPr rot="0" spcFirstLastPara="0" vertOverflow="overflow" horzOverflow="overflow" vert="horz" wrap="square" lIns="46630" tIns="46630" rIns="93260" bIns="46630" numCol="1" spcCol="0" rtlCol="0" fromWordArt="0" anchor="ctr" anchorCtr="0" forceAA="0" compatLnSpc="1">
                    <a:prstTxWarp prst="textNoShape">
                      <a:avLst/>
                    </a:prstTxWarp>
                    <a:noAutofit/>
                  </a:bodyPr>
                  <a:lstStyle/>
                  <a:p>
                    <a:pPr algn="ctr"/>
                    <a:endParaRPr lang="en-US" sz="816" kern="0" dirty="0">
                      <a:solidFill>
                        <a:prstClr val="black">
                          <a:lumMod val="75000"/>
                          <a:lumOff val="25000"/>
                        </a:prstClr>
                      </a:solidFill>
                      <a:latin typeface="Segoe UI"/>
                    </a:endParaRPr>
                  </a:p>
                </p:txBody>
              </p:sp>
            </p:grpSp>
            <p:sp>
              <p:nvSpPr>
                <p:cNvPr id="30" name="Rectangle 29"/>
                <p:cNvSpPr/>
                <p:nvPr/>
              </p:nvSpPr>
              <p:spPr>
                <a:xfrm>
                  <a:off x="3054545" y="482052"/>
                  <a:ext cx="3038698" cy="188595"/>
                </a:xfrm>
                <a:prstGeom prst="rect">
                  <a:avLst/>
                </a:prstGeom>
                <a:solidFill>
                  <a:srgbClr val="000000">
                    <a:alpha val="35000"/>
                  </a:srgbClr>
                </a:solidFill>
                <a:ln w="12700" cap="flat" cmpd="sng" algn="ctr">
                  <a:noFill/>
                  <a:prstDash val="soli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r" defTabSz="932597"/>
                  <a:r>
                    <a:rPr lang="en-US" sz="1020" kern="0" dirty="0">
                      <a:solidFill>
                        <a:srgbClr val="FFFFFF"/>
                      </a:solidFill>
                      <a:latin typeface="Segoe UI"/>
                    </a:rPr>
                    <a:t>12:38</a:t>
                  </a:r>
                </a:p>
              </p:txBody>
            </p:sp>
          </p:grpSp>
          <p:pic>
            <p:nvPicPr>
              <p:cNvPr id="28" name="Picture 2" descr="C:\Users\t-dantay\Documents\WPIcons\appbar.feature.search.rest.png"/>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5519769" y="6091117"/>
                <a:ext cx="365760" cy="365760"/>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5"/>
            <p:cNvPicPr>
              <a:picLocks noChangeAspect="1"/>
            </p:cNvPicPr>
            <p:nvPr/>
          </p:nvPicPr>
          <p:blipFill>
            <a:blip r:embed="rId7">
              <a:extLst>
                <a:ext uri="{BEBA8EAE-BF5A-486C-A8C5-ECC9F3942E4B}">
                  <a14:imgProps xmlns:a14="http://schemas.microsoft.com/office/drawing/2010/main">
                    <a14:imgLayer r:embed="rId8">
                      <a14:imgEffect>
                        <a14:artisticGlass scaling="51"/>
                      </a14:imgEffect>
                    </a14:imgLayer>
                  </a14:imgProps>
                </a:ext>
                <a:ext uri="{28A0092B-C50C-407E-A947-70E740481C1C}">
                  <a14:useLocalDpi xmlns:a14="http://schemas.microsoft.com/office/drawing/2010/main" val="0"/>
                </a:ext>
              </a:extLst>
            </a:blip>
            <a:stretch>
              <a:fillRect/>
            </a:stretch>
          </p:blipFill>
          <p:spPr>
            <a:xfrm>
              <a:off x="8538271" y="1994868"/>
              <a:ext cx="2162939" cy="3244409"/>
            </a:xfrm>
            <a:prstGeom prst="rect">
              <a:avLst/>
            </a:prstGeom>
            <a:effectLst>
              <a:outerShdw blurRad="63500" dist="50800" dir="5400000" algn="ctr" rotWithShape="0">
                <a:srgbClr val="000000">
                  <a:alpha val="43137"/>
                </a:srgbClr>
              </a:outerShdw>
            </a:effectLst>
          </p:spPr>
        </p:pic>
      </p:grpSp>
      <p:grpSp>
        <p:nvGrpSpPr>
          <p:cNvPr id="41" name="Group 40"/>
          <p:cNvGrpSpPr/>
          <p:nvPr/>
        </p:nvGrpSpPr>
        <p:grpSpPr>
          <a:xfrm>
            <a:off x="3452966" y="3065233"/>
            <a:ext cx="5383068" cy="882820"/>
            <a:chOff x="3321053" y="3219646"/>
            <a:chExt cx="5277997" cy="865589"/>
          </a:xfrm>
        </p:grpSpPr>
        <p:sp>
          <p:nvSpPr>
            <p:cNvPr id="42" name="TextBox 41"/>
            <p:cNvSpPr txBox="1"/>
            <p:nvPr/>
          </p:nvSpPr>
          <p:spPr>
            <a:xfrm>
              <a:off x="4621180" y="3428660"/>
              <a:ext cx="2681223" cy="543185"/>
            </a:xfrm>
            <a:prstGeom prst="rect">
              <a:avLst/>
            </a:prstGeom>
            <a:noFill/>
          </p:spPr>
          <p:txBody>
            <a:bodyPr wrap="square" lIns="0" tIns="0" rIns="0" bIns="0" rtlCol="0">
              <a:spAutoFit/>
            </a:bodyPr>
            <a:lstStyle/>
            <a:p>
              <a:r>
                <a:rPr lang="en-GB" sz="3600" dirty="0" smtClean="0">
                  <a:solidFill>
                    <a:srgbClr val="0072C6"/>
                  </a:solidFill>
                </a:rPr>
                <a:t>* scale </a:t>
              </a:r>
              <a:r>
                <a:rPr lang="en-GB" sz="3600" dirty="0">
                  <a:solidFill>
                    <a:srgbClr val="0072C6"/>
                  </a:solidFill>
                </a:rPr>
                <a:t>factor</a:t>
              </a:r>
            </a:p>
          </p:txBody>
        </p:sp>
        <p:sp>
          <p:nvSpPr>
            <p:cNvPr id="43" name="Right Arrow 42"/>
            <p:cNvSpPr/>
            <p:nvPr/>
          </p:nvSpPr>
          <p:spPr bwMode="auto">
            <a:xfrm>
              <a:off x="3321053" y="3223086"/>
              <a:ext cx="1216719" cy="862149"/>
            </a:xfrm>
            <a:prstGeom prst="rightArrow">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GB" sz="1836"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Right Arrow 43"/>
            <p:cNvSpPr/>
            <p:nvPr/>
          </p:nvSpPr>
          <p:spPr bwMode="auto">
            <a:xfrm>
              <a:off x="7382331" y="3219646"/>
              <a:ext cx="1216719" cy="862149"/>
            </a:xfrm>
            <a:prstGeom prst="rightArrow">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GB" sz="1836"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45" name="Group 44"/>
          <p:cNvGrpSpPr/>
          <p:nvPr/>
        </p:nvGrpSpPr>
        <p:grpSpPr>
          <a:xfrm>
            <a:off x="1573661" y="961941"/>
            <a:ext cx="2242740" cy="453570"/>
            <a:chOff x="6374811" y="592932"/>
            <a:chExt cx="2198965" cy="444717"/>
          </a:xfrm>
        </p:grpSpPr>
        <p:cxnSp>
          <p:nvCxnSpPr>
            <p:cNvPr id="46" name="Straight Arrow Connector 45"/>
            <p:cNvCxnSpPr/>
            <p:nvPr/>
          </p:nvCxnSpPr>
          <p:spPr>
            <a:xfrm>
              <a:off x="6374811" y="1037649"/>
              <a:ext cx="2198965"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6798185" y="592932"/>
              <a:ext cx="970137" cy="439479"/>
            </a:xfrm>
            <a:prstGeom prst="rect">
              <a:avLst/>
            </a:prstGeom>
            <a:noFill/>
          </p:spPr>
          <p:txBody>
            <a:bodyPr wrap="none" lIns="0" tIns="0" rIns="0" bIns="0" rtlCol="0">
              <a:spAutoFit/>
            </a:bodyPr>
            <a:lstStyle/>
            <a:p>
              <a:r>
                <a:rPr lang="en-GB" sz="2856" dirty="0">
                  <a:solidFill>
                    <a:schemeClr val="bg1">
                      <a:lumMod val="50000"/>
                    </a:schemeClr>
                  </a:solidFill>
                </a:rPr>
                <a:t>720px</a:t>
              </a:r>
            </a:p>
          </p:txBody>
        </p:sp>
      </p:grpSp>
      <p:grpSp>
        <p:nvGrpSpPr>
          <p:cNvPr id="48" name="Group 47"/>
          <p:cNvGrpSpPr/>
          <p:nvPr/>
        </p:nvGrpSpPr>
        <p:grpSpPr>
          <a:xfrm>
            <a:off x="680218" y="1944708"/>
            <a:ext cx="520871" cy="3441607"/>
            <a:chOff x="602426" y="2120991"/>
            <a:chExt cx="510704" cy="3374431"/>
          </a:xfrm>
        </p:grpSpPr>
        <p:cxnSp>
          <p:nvCxnSpPr>
            <p:cNvPr id="49" name="Straight Arrow Connector 48"/>
            <p:cNvCxnSpPr/>
            <p:nvPr/>
          </p:nvCxnSpPr>
          <p:spPr>
            <a:xfrm flipV="1">
              <a:off x="1113130" y="2120991"/>
              <a:ext cx="0" cy="33744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rot="16200000">
              <a:off x="238512" y="3480512"/>
              <a:ext cx="1167307" cy="439479"/>
            </a:xfrm>
            <a:prstGeom prst="rect">
              <a:avLst/>
            </a:prstGeom>
            <a:noFill/>
          </p:spPr>
          <p:txBody>
            <a:bodyPr wrap="none" lIns="0" tIns="0" rIns="0" bIns="0" rtlCol="0">
              <a:spAutoFit/>
            </a:bodyPr>
            <a:lstStyle/>
            <a:p>
              <a:r>
                <a:rPr lang="en-GB" sz="2856" dirty="0">
                  <a:solidFill>
                    <a:schemeClr val="bg1">
                      <a:lumMod val="50000"/>
                    </a:schemeClr>
                  </a:solidFill>
                </a:rPr>
                <a:t>1280px</a:t>
              </a:r>
            </a:p>
          </p:txBody>
        </p:sp>
      </p:grpSp>
      <p:grpSp>
        <p:nvGrpSpPr>
          <p:cNvPr id="51" name="Group 50"/>
          <p:cNvGrpSpPr/>
          <p:nvPr/>
        </p:nvGrpSpPr>
        <p:grpSpPr>
          <a:xfrm>
            <a:off x="8677775" y="961941"/>
            <a:ext cx="2325166" cy="453570"/>
            <a:chOff x="6293994" y="592932"/>
            <a:chExt cx="2279782" cy="444717"/>
          </a:xfrm>
        </p:grpSpPr>
        <p:cxnSp>
          <p:nvCxnSpPr>
            <p:cNvPr id="52" name="Straight Arrow Connector 51"/>
            <p:cNvCxnSpPr/>
            <p:nvPr/>
          </p:nvCxnSpPr>
          <p:spPr>
            <a:xfrm>
              <a:off x="6293994" y="1037649"/>
              <a:ext cx="2279782"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798185" y="592932"/>
              <a:ext cx="1167307" cy="439479"/>
            </a:xfrm>
            <a:prstGeom prst="rect">
              <a:avLst/>
            </a:prstGeom>
            <a:noFill/>
          </p:spPr>
          <p:txBody>
            <a:bodyPr wrap="none" lIns="0" tIns="0" rIns="0" bIns="0" rtlCol="0">
              <a:spAutoFit/>
            </a:bodyPr>
            <a:lstStyle/>
            <a:p>
              <a:r>
                <a:rPr lang="en-GB" sz="2856" dirty="0">
                  <a:solidFill>
                    <a:schemeClr val="bg1">
                      <a:lumMod val="50000"/>
                    </a:schemeClr>
                  </a:solidFill>
                </a:rPr>
                <a:t>1080px</a:t>
              </a:r>
            </a:p>
          </p:txBody>
        </p:sp>
      </p:grpSp>
      <p:cxnSp>
        <p:nvCxnSpPr>
          <p:cNvPr id="54" name="Straight Arrow Connector 53"/>
          <p:cNvCxnSpPr/>
          <p:nvPr/>
        </p:nvCxnSpPr>
        <p:spPr>
          <a:xfrm flipV="1">
            <a:off x="11315956" y="1944708"/>
            <a:ext cx="0" cy="34416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rot="5400000">
            <a:off x="11107836" y="3192773"/>
            <a:ext cx="1190545" cy="448228"/>
          </a:xfrm>
          <a:prstGeom prst="rect">
            <a:avLst/>
          </a:prstGeom>
          <a:noFill/>
        </p:spPr>
        <p:txBody>
          <a:bodyPr wrap="none" lIns="0" tIns="0" rIns="0" bIns="0" rtlCol="0">
            <a:spAutoFit/>
          </a:bodyPr>
          <a:lstStyle/>
          <a:p>
            <a:r>
              <a:rPr lang="en-GB" sz="2856" dirty="0">
                <a:solidFill>
                  <a:schemeClr val="bg1">
                    <a:lumMod val="50000"/>
                  </a:schemeClr>
                </a:solidFill>
              </a:rPr>
              <a:t>1920px</a:t>
            </a:r>
          </a:p>
        </p:txBody>
      </p:sp>
    </p:spTree>
    <p:extLst>
      <p:ext uri="{BB962C8B-B14F-4D97-AF65-F5344CB8AC3E}">
        <p14:creationId xmlns:p14="http://schemas.microsoft.com/office/powerpoint/2010/main" val="312606602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633166"/>
            <a:ext cx="11887200" cy="3527119"/>
          </a:xfrm>
        </p:spPr>
        <p:txBody>
          <a:bodyPr/>
          <a:lstStyle/>
          <a:p>
            <a:r>
              <a:rPr lang="it-IT" dirty="0" smtClean="0"/>
              <a:t>Il sistema cerca image.scale-xxx.png</a:t>
            </a:r>
          </a:p>
          <a:p>
            <a:pPr lvl="1"/>
            <a:r>
              <a:rPr lang="it-IT" dirty="0" smtClean="0"/>
              <a:t>Es: image.scale-180.png</a:t>
            </a:r>
          </a:p>
          <a:p>
            <a:r>
              <a:rPr lang="it-IT" dirty="0" err="1" smtClean="0"/>
              <a:t>Fallback</a:t>
            </a:r>
            <a:r>
              <a:rPr lang="it-IT" dirty="0" smtClean="0"/>
              <a:t> allo scale </a:t>
            </a:r>
            <a:r>
              <a:rPr lang="it-IT" dirty="0" err="1" smtClean="0"/>
              <a:t>factor</a:t>
            </a:r>
            <a:r>
              <a:rPr lang="it-IT" dirty="0" smtClean="0"/>
              <a:t> più alto e più vicino</a:t>
            </a:r>
          </a:p>
          <a:p>
            <a:pPr lvl="1"/>
            <a:r>
              <a:rPr lang="it-IT" dirty="0" smtClean="0"/>
              <a:t>Es: image.scale-240.png</a:t>
            </a:r>
          </a:p>
          <a:p>
            <a:r>
              <a:rPr lang="it-IT" dirty="0" smtClean="0"/>
              <a:t>Disponibili altri </a:t>
            </a:r>
            <a:r>
              <a:rPr lang="it-IT" dirty="0" err="1" smtClean="0"/>
              <a:t>qualified</a:t>
            </a:r>
            <a:r>
              <a:rPr lang="it-IT" dirty="0" smtClean="0"/>
              <a:t> </a:t>
            </a:r>
            <a:r>
              <a:rPr lang="it-IT" dirty="0" err="1" smtClean="0"/>
              <a:t>variant</a:t>
            </a:r>
            <a:endParaRPr lang="it-IT" dirty="0" smtClean="0"/>
          </a:p>
          <a:p>
            <a:pPr lvl="1"/>
            <a:r>
              <a:rPr lang="it-IT" dirty="0" err="1" smtClean="0"/>
              <a:t>lang</a:t>
            </a:r>
            <a:r>
              <a:rPr lang="it-IT" dirty="0" smtClean="0"/>
              <a:t>, </a:t>
            </a:r>
            <a:r>
              <a:rPr lang="it-IT" dirty="0" err="1" smtClean="0"/>
              <a:t>contrast</a:t>
            </a:r>
            <a:r>
              <a:rPr lang="it-IT" dirty="0" smtClean="0"/>
              <a:t>, </a:t>
            </a:r>
            <a:r>
              <a:rPr lang="it-IT" dirty="0" err="1" smtClean="0"/>
              <a:t>ecc</a:t>
            </a:r>
            <a:endParaRPr lang="it-IT" dirty="0" smtClean="0"/>
          </a:p>
          <a:p>
            <a:r>
              <a:rPr lang="it-IT" dirty="0" smtClean="0"/>
              <a:t>E’ opportuno dare una dimensione fissa all’immagine </a:t>
            </a:r>
            <a:endParaRPr lang="en-US" dirty="0"/>
          </a:p>
        </p:txBody>
      </p:sp>
      <p:sp>
        <p:nvSpPr>
          <p:cNvPr id="3" name="Title 2"/>
          <p:cNvSpPr>
            <a:spLocks noGrp="1"/>
          </p:cNvSpPr>
          <p:nvPr>
            <p:ph type="title"/>
          </p:nvPr>
        </p:nvSpPr>
        <p:spPr/>
        <p:txBody>
          <a:bodyPr/>
          <a:lstStyle/>
          <a:p>
            <a:r>
              <a:rPr lang="it-IT" dirty="0" smtClean="0"/>
              <a:t>Risoluzioni degli </a:t>
            </a:r>
            <a:r>
              <a:rPr lang="it-IT" dirty="0" err="1" smtClean="0"/>
              <a:t>asset</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25</a:t>
            </a:fld>
            <a:endParaRPr lang="en-US"/>
          </a:p>
        </p:txBody>
      </p:sp>
      <p:sp>
        <p:nvSpPr>
          <p:cNvPr id="7" name="TextBox 6"/>
          <p:cNvSpPr txBox="1"/>
          <p:nvPr/>
        </p:nvSpPr>
        <p:spPr>
          <a:xfrm>
            <a:off x="1136597" y="1079015"/>
            <a:ext cx="10163281" cy="1183930"/>
          </a:xfrm>
          <a:prstGeom prst="rect">
            <a:avLst/>
          </a:prstGeom>
          <a:solidFill>
            <a:schemeClr val="bg1">
              <a:lumMod val="95000"/>
            </a:schemeClr>
          </a:solidFill>
        </p:spPr>
        <p:txBody>
          <a:bodyPr wrap="square" lIns="0" tIns="0" rIns="0" bIns="0" rtlCol="0" anchor="ctr" anchorCtr="0">
            <a:noAutofit/>
          </a:bodyPr>
          <a:lstStyle/>
          <a:p>
            <a:pPr algn="ctr"/>
            <a:r>
              <a:rPr lang="en-GB" sz="2856" b="1" dirty="0">
                <a:solidFill>
                  <a:schemeClr val="tx1">
                    <a:lumMod val="95000"/>
                    <a:lumOff val="5000"/>
                  </a:schemeClr>
                </a:solidFill>
                <a:latin typeface="Courier New" panose="02070309020205020404" pitchFamily="49" charset="0"/>
                <a:cs typeface="Courier New" panose="02070309020205020404" pitchFamily="49" charset="0"/>
              </a:rPr>
              <a:t>&lt;Image Source="image.png"/&gt; </a:t>
            </a:r>
          </a:p>
        </p:txBody>
      </p:sp>
    </p:spTree>
    <p:extLst>
      <p:ext uri="{BB962C8B-B14F-4D97-AF65-F5344CB8AC3E}">
        <p14:creationId xmlns:p14="http://schemas.microsoft.com/office/powerpoint/2010/main" val="21724560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152180"/>
          </a:xfrm>
        </p:spPr>
        <p:txBody>
          <a:bodyPr/>
          <a:lstStyle/>
          <a:p>
            <a:r>
              <a:rPr lang="it-IT" dirty="0" smtClean="0"/>
              <a:t>Determinare la dimensione desiderata</a:t>
            </a:r>
          </a:p>
          <a:p>
            <a:pPr lvl="1"/>
            <a:r>
              <a:rPr lang="it-IT" dirty="0" smtClean="0"/>
              <a:t>In pixel effettivi</a:t>
            </a:r>
          </a:p>
          <a:p>
            <a:r>
              <a:rPr lang="it-IT" dirty="0" smtClean="0"/>
              <a:t>Output in questa dimensione (scale 100)</a:t>
            </a:r>
          </a:p>
          <a:p>
            <a:r>
              <a:rPr lang="it-IT" dirty="0" smtClean="0"/>
              <a:t>Creare la versione 2,4x (scale 240)</a:t>
            </a:r>
          </a:p>
          <a:p>
            <a:pPr lvl="1"/>
            <a:r>
              <a:rPr lang="it-IT" dirty="0" smtClean="0"/>
              <a:t>No </a:t>
            </a:r>
            <a:r>
              <a:rPr lang="it-IT" dirty="0" err="1" smtClean="0"/>
              <a:t>resize</a:t>
            </a:r>
            <a:r>
              <a:rPr lang="it-IT" dirty="0" smtClean="0"/>
              <a:t> bitmap (up o down)</a:t>
            </a:r>
          </a:p>
          <a:p>
            <a:pPr lvl="1"/>
            <a:r>
              <a:rPr lang="it-IT" dirty="0" smtClean="0"/>
              <a:t>Formato vettoriale oppure 4x bitmap</a:t>
            </a:r>
          </a:p>
          <a:p>
            <a:r>
              <a:rPr lang="it-IT" dirty="0" smtClean="0"/>
              <a:t>Testare sul </a:t>
            </a:r>
            <a:r>
              <a:rPr lang="it-IT" dirty="0" err="1" smtClean="0"/>
              <a:t>device</a:t>
            </a:r>
            <a:r>
              <a:rPr lang="it-IT" dirty="0" smtClean="0"/>
              <a:t> reale</a:t>
            </a:r>
          </a:p>
          <a:p>
            <a:pPr lvl="1"/>
            <a:r>
              <a:rPr lang="it-IT" dirty="0" smtClean="0"/>
              <a:t>Il down scale potrebbe non essere buono</a:t>
            </a:r>
          </a:p>
          <a:p>
            <a:pPr lvl="1"/>
            <a:r>
              <a:rPr lang="it-IT" dirty="0" smtClean="0"/>
              <a:t>Produrre la versione specifica dello scale </a:t>
            </a:r>
            <a:r>
              <a:rPr lang="it-IT" dirty="0" err="1" smtClean="0"/>
              <a:t>factor</a:t>
            </a:r>
            <a:endParaRPr lang="it-IT" dirty="0" smtClean="0"/>
          </a:p>
          <a:p>
            <a:r>
              <a:rPr lang="it-IT" dirty="0" smtClean="0"/>
              <a:t>Evitare lo stretch (impostare su None)</a:t>
            </a:r>
          </a:p>
          <a:p>
            <a:pPr lvl="1"/>
            <a:r>
              <a:rPr lang="it-IT" dirty="0" smtClean="0"/>
              <a:t>Occhio a </a:t>
            </a:r>
            <a:r>
              <a:rPr lang="it-IT" dirty="0" err="1" smtClean="0"/>
              <a:t>DecodedWidth</a:t>
            </a:r>
            <a:r>
              <a:rPr lang="it-IT" dirty="0" smtClean="0"/>
              <a:t> e </a:t>
            </a:r>
            <a:r>
              <a:rPr lang="it-IT" dirty="0" err="1" smtClean="0"/>
              <a:t>DecodedHeight</a:t>
            </a:r>
            <a:endParaRPr lang="en-US" dirty="0"/>
          </a:p>
        </p:txBody>
      </p:sp>
      <p:sp>
        <p:nvSpPr>
          <p:cNvPr id="3" name="Title 2"/>
          <p:cNvSpPr>
            <a:spLocks noGrp="1"/>
          </p:cNvSpPr>
          <p:nvPr>
            <p:ph type="title"/>
          </p:nvPr>
        </p:nvSpPr>
        <p:spPr/>
        <p:txBody>
          <a:bodyPr/>
          <a:lstStyle/>
          <a:p>
            <a:r>
              <a:rPr lang="it-IT" dirty="0" smtClean="0"/>
              <a:t>Creazione degli </a:t>
            </a:r>
            <a:r>
              <a:rPr lang="it-IT" dirty="0" err="1" smtClean="0"/>
              <a:t>asset</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26</a:t>
            </a:fld>
            <a:endParaRPr lang="en-US"/>
          </a:p>
        </p:txBody>
      </p:sp>
    </p:spTree>
    <p:extLst>
      <p:ext uri="{BB962C8B-B14F-4D97-AF65-F5344CB8AC3E}">
        <p14:creationId xmlns:p14="http://schemas.microsoft.com/office/powerpoint/2010/main" val="364670441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2013 </a:t>
            </a:r>
            <a:r>
              <a:rPr lang="en-US" sz="700" dirty="0">
                <a:gradFill>
                  <a:gsLst>
                    <a:gs pos="0">
                      <a:schemeClr val="tx1"/>
                    </a:gs>
                    <a:gs pos="100000">
                      <a:schemeClr val="tx1"/>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4"/>
          </a:xfrm>
          <a:prstGeom prst="rect">
            <a:avLst/>
          </a:prstGeom>
        </p:spPr>
      </p:pic>
      <p:sp>
        <p:nvSpPr>
          <p:cNvPr id="6" name="Slide Number Placeholder 5"/>
          <p:cNvSpPr>
            <a:spLocks noGrp="1"/>
          </p:cNvSpPr>
          <p:nvPr>
            <p:ph type="sldNum" sz="quarter" idx="12"/>
          </p:nvPr>
        </p:nvSpPr>
        <p:spPr/>
        <p:txBody>
          <a:bodyPr/>
          <a:lstStyle/>
          <a:p>
            <a:fld id="{2775DF8E-1151-4C45-8C93-3AB060627CA9}" type="slidenum">
              <a:rPr lang="en-US" smtClean="0"/>
              <a:pPr/>
              <a:t>27</a:t>
            </a:fld>
            <a:endParaRPr lang="en-US"/>
          </a:p>
        </p:txBody>
      </p:sp>
      <p:sp>
        <p:nvSpPr>
          <p:cNvPr id="7" name="Rectangle 6"/>
          <p:cNvSpPr/>
          <p:nvPr/>
        </p:nvSpPr>
        <p:spPr>
          <a:xfrm>
            <a:off x="385589" y="4909480"/>
            <a:ext cx="11702608" cy="1169551"/>
          </a:xfrm>
          <a:prstGeom prst="rect">
            <a:avLst/>
          </a:prstGeom>
        </p:spPr>
        <p:txBody>
          <a:bodyPr wrap="square">
            <a:spAutoFit/>
          </a:bodyPr>
          <a:lstStyle/>
          <a:p>
            <a:pPr>
              <a:spcAft>
                <a:spcPts val="0"/>
              </a:spcAft>
            </a:pPr>
            <a:r>
              <a:rPr lang="en-US" sz="700" dirty="0">
                <a:gradFill>
                  <a:gsLst>
                    <a:gs pos="0">
                      <a:schemeClr val="tx1"/>
                    </a:gs>
                    <a:gs pos="100000">
                      <a:schemeClr val="tx1"/>
                    </a:gs>
                  </a:gsLst>
                  <a:lin ang="5400000" scaled="0"/>
                </a:gradFill>
                <a:cs typeface="Segoe UI" pitchFamily="34" charset="0"/>
              </a:rPr>
              <a:t>The information contained in this document represents the current view of Microsoft Corp. on the issues discussed as of the date</a:t>
            </a:r>
            <a:br>
              <a:rPr lang="en-US" sz="700" dirty="0">
                <a:gradFill>
                  <a:gsLst>
                    <a:gs pos="0">
                      <a:schemeClr val="tx1"/>
                    </a:gs>
                    <a:gs pos="100000">
                      <a:schemeClr val="tx1"/>
                    </a:gs>
                  </a:gsLst>
                  <a:lin ang="5400000" scaled="0"/>
                </a:gradFill>
                <a:cs typeface="Segoe UI" pitchFamily="34" charset="0"/>
              </a:rPr>
            </a:br>
            <a:r>
              <a:rPr lang="en-US" sz="700" dirty="0">
                <a:gradFill>
                  <a:gsLst>
                    <a:gs pos="0">
                      <a:schemeClr val="tx1"/>
                    </a:gs>
                    <a:gs pos="100000">
                      <a:schemeClr val="tx1"/>
                    </a:gs>
                  </a:gsLst>
                  <a:lin ang="5400000" scaled="0"/>
                </a:gradFill>
                <a:cs typeface="Segoe UI" pitchFamily="34" charset="0"/>
              </a:rPr>
              <a:t>of publication. Because Microsoft must respond to changing market conditions, it should not be interpreted to be a commitment</a:t>
            </a:r>
            <a:br>
              <a:rPr lang="en-US" sz="700" dirty="0">
                <a:gradFill>
                  <a:gsLst>
                    <a:gs pos="0">
                      <a:schemeClr val="tx1"/>
                    </a:gs>
                    <a:gs pos="100000">
                      <a:schemeClr val="tx1"/>
                    </a:gs>
                  </a:gsLst>
                  <a:lin ang="5400000" scaled="0"/>
                </a:gradFill>
                <a:cs typeface="Segoe UI" pitchFamily="34" charset="0"/>
              </a:rPr>
            </a:br>
            <a:r>
              <a:rPr lang="en-US" sz="700" dirty="0">
                <a:gradFill>
                  <a:gsLst>
                    <a:gs pos="0">
                      <a:schemeClr val="tx1"/>
                    </a:gs>
                    <a:gs pos="100000">
                      <a:schemeClr val="tx1"/>
                    </a:gs>
                  </a:gsLst>
                  <a:lin ang="5400000" scaled="0"/>
                </a:gradFill>
                <a:cs typeface="Segoe UI" pitchFamily="34" charset="0"/>
              </a:rPr>
              <a:t>on the part of Microsoft, and Microsoft cannot guarantee the accuracy of any information presented after the date of publication.</a:t>
            </a:r>
          </a:p>
          <a:p>
            <a:pPr>
              <a:spcAft>
                <a:spcPts val="0"/>
              </a:spcAft>
            </a:pPr>
            <a:r>
              <a:rPr lang="en-US" sz="700" dirty="0">
                <a:gradFill>
                  <a:gsLst>
                    <a:gs pos="0">
                      <a:schemeClr val="tx1"/>
                    </a:gs>
                    <a:gs pos="100000">
                      <a:schemeClr val="tx1"/>
                    </a:gs>
                  </a:gsLst>
                  <a:lin ang="5400000" scaled="0"/>
                </a:gradFill>
                <a:cs typeface="Segoe UI" pitchFamily="34" charset="0"/>
              </a:rPr>
              <a:t>This guide is for informational purposes only. MICROSOFT MAKES NO WARRANTIES, EXPRESS OR IMPLIED, IN THIS DOCUMENT.</a:t>
            </a:r>
          </a:p>
          <a:p>
            <a:pPr>
              <a:spcAft>
                <a:spcPts val="0"/>
              </a:spcAft>
            </a:pPr>
            <a:r>
              <a:rPr lang="en-US" sz="700" dirty="0">
                <a:gradFill>
                  <a:gsLst>
                    <a:gs pos="0">
                      <a:schemeClr val="tx1"/>
                    </a:gs>
                    <a:gs pos="100000">
                      <a:schemeClr val="tx1"/>
                    </a:gs>
                  </a:gsLst>
                  <a:lin ang="5400000" scaled="0"/>
                </a:gradFill>
                <a:cs typeface="Segoe UI" pitchFamily="34" charset="0"/>
              </a:rPr>
              <a:t>Complying with all applicable copyright laws is the responsibility of the user. Without limiting the rights under copyright, no part</a:t>
            </a:r>
            <a:br>
              <a:rPr lang="en-US" sz="700" dirty="0">
                <a:gradFill>
                  <a:gsLst>
                    <a:gs pos="0">
                      <a:schemeClr val="tx1"/>
                    </a:gs>
                    <a:gs pos="100000">
                      <a:schemeClr val="tx1"/>
                    </a:gs>
                  </a:gsLst>
                  <a:lin ang="5400000" scaled="0"/>
                </a:gradFill>
                <a:cs typeface="Segoe UI" pitchFamily="34" charset="0"/>
              </a:rPr>
            </a:br>
            <a:r>
              <a:rPr lang="en-US" sz="700" dirty="0">
                <a:gradFill>
                  <a:gsLst>
                    <a:gs pos="0">
                      <a:schemeClr val="tx1"/>
                    </a:gs>
                    <a:gs pos="100000">
                      <a:schemeClr val="tx1"/>
                    </a:gs>
                  </a:gsLst>
                  <a:lin ang="5400000" scaled="0"/>
                </a:gradFill>
                <a:cs typeface="Segoe UI" pitchFamily="34" charset="0"/>
              </a:rPr>
              <a:t>of this document may be reproduced, stored in or introduced into a retrieval system, or transmitted in any form, by any means (electronic, mechanical, photocopying, recording or otherwise), or for any purpose, without the express written permission of Microsoft.</a:t>
            </a:r>
          </a:p>
          <a:p>
            <a:pPr>
              <a:spcAft>
                <a:spcPts val="0"/>
              </a:spcAft>
            </a:pPr>
            <a:r>
              <a:rPr lang="en-US" sz="700" dirty="0">
                <a:gradFill>
                  <a:gsLst>
                    <a:gs pos="0">
                      <a:schemeClr val="tx1"/>
                    </a:gs>
                    <a:gs pos="100000">
                      <a:schemeClr val="tx1"/>
                    </a:gs>
                  </a:gsLst>
                  <a:lin ang="5400000" scaled="0"/>
                </a:gradFill>
                <a:cs typeface="Segoe UI" pitchFamily="34" charset="0"/>
              </a:rPr>
              <a:t>Microsoft may have patents, patent applications, trademarks, copyrights or other intellectual property rights covering subject matter in this document. Except as expressly provided in any written license agreement from Microsoft, the furnishing of this document does not give you any license to these patents, trademarks, copyrights or other intellectual property.</a:t>
            </a:r>
          </a:p>
          <a:p>
            <a:r>
              <a:rPr lang="en-US" sz="700" dirty="0">
                <a:gradFill>
                  <a:gsLst>
                    <a:gs pos="0">
                      <a:schemeClr val="tx1"/>
                    </a:gs>
                    <a:gs pos="100000">
                      <a:schemeClr val="tx1"/>
                    </a:gs>
                  </a:gsLst>
                  <a:lin ang="5400000" scaled="0"/>
                </a:gradFill>
                <a:cs typeface="Segoe UI" pitchFamily="34" charset="0"/>
              </a:rPr>
              <a:t>The example companies, organizations, products, domain names, email addresses, logos, people, places, and events depicted herein are fictitious. No association with any real company, organization, product, domain name, email address, logo, person, place, or event is intended or should be inferred.</a:t>
            </a:r>
          </a:p>
        </p:txBody>
      </p:sp>
    </p:spTree>
    <p:extLst>
      <p:ext uri="{BB962C8B-B14F-4D97-AF65-F5344CB8AC3E}">
        <p14:creationId xmlns:p14="http://schemas.microsoft.com/office/powerpoint/2010/main" val="1368729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4201" y="136541"/>
            <a:ext cx="11672836" cy="1322998"/>
          </a:xfrm>
        </p:spPr>
        <p:txBody>
          <a:bodyPr/>
          <a:lstStyle/>
          <a:p>
            <a:r>
              <a:rPr lang="en-US" sz="4000" dirty="0" smtClean="0"/>
              <a:t>Il </a:t>
            </a:r>
            <a:r>
              <a:rPr lang="en-US" sz="4000" dirty="0" err="1" smtClean="0"/>
              <a:t>mondo</a:t>
            </a:r>
            <a:r>
              <a:rPr lang="en-US" sz="4000" dirty="0" smtClean="0"/>
              <a:t> Windows Phone</a:t>
            </a:r>
            <a:endParaRPr lang="en-US" sz="4000"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3</a:t>
            </a:fld>
            <a:endParaRPr lang="en-US"/>
          </a:p>
        </p:txBody>
      </p:sp>
      <p:grpSp>
        <p:nvGrpSpPr>
          <p:cNvPr id="4" name="Group 3"/>
          <p:cNvGrpSpPr/>
          <p:nvPr/>
        </p:nvGrpSpPr>
        <p:grpSpPr>
          <a:xfrm>
            <a:off x="816460" y="2299218"/>
            <a:ext cx="870185" cy="2177583"/>
            <a:chOff x="1393094" y="1268988"/>
            <a:chExt cx="853200" cy="2135079"/>
          </a:xfrm>
        </p:grpSpPr>
        <p:pic>
          <p:nvPicPr>
            <p:cNvPr id="5" name="Picture 4"/>
            <p:cNvPicPr>
              <a:picLocks/>
            </p:cNvPicPr>
            <p:nvPr/>
          </p:nvPicPr>
          <p:blipFill>
            <a:blip r:embed="rId3">
              <a:extLst>
                <a:ext uri="{28A0092B-C50C-407E-A947-70E740481C1C}">
                  <a14:useLocalDpi xmlns:a14="http://schemas.microsoft.com/office/drawing/2010/main" val="0"/>
                </a:ext>
              </a:extLst>
            </a:blip>
            <a:stretch>
              <a:fillRect/>
            </a:stretch>
          </p:blipFill>
          <p:spPr>
            <a:xfrm>
              <a:off x="1393094" y="1268988"/>
              <a:ext cx="853200" cy="1591200"/>
            </a:xfrm>
            <a:prstGeom prst="rect">
              <a:avLst/>
            </a:prstGeom>
          </p:spPr>
        </p:pic>
        <p:sp>
          <p:nvSpPr>
            <p:cNvPr id="7" name="TextBox 6"/>
            <p:cNvSpPr txBox="1"/>
            <p:nvPr/>
          </p:nvSpPr>
          <p:spPr>
            <a:xfrm>
              <a:off x="1528748" y="2964588"/>
              <a:ext cx="591509" cy="439479"/>
            </a:xfrm>
            <a:prstGeom prst="rect">
              <a:avLst/>
            </a:prstGeom>
            <a:noFill/>
          </p:spPr>
          <p:txBody>
            <a:bodyPr wrap="none" lIns="0" tIns="0" rIns="0" bIns="0" rtlCol="0">
              <a:spAutoFit/>
            </a:bodyPr>
            <a:lstStyle/>
            <a:p>
              <a:r>
                <a:rPr lang="en-GB" sz="2856" dirty="0">
                  <a:solidFill>
                    <a:schemeClr val="bg1"/>
                  </a:solidFill>
                </a:rPr>
                <a:t>520</a:t>
              </a:r>
            </a:p>
          </p:txBody>
        </p:sp>
      </p:grpSp>
      <p:grpSp>
        <p:nvGrpSpPr>
          <p:cNvPr id="8" name="Group 7"/>
          <p:cNvGrpSpPr/>
          <p:nvPr/>
        </p:nvGrpSpPr>
        <p:grpSpPr>
          <a:xfrm>
            <a:off x="2118199" y="2299218"/>
            <a:ext cx="828777" cy="2173748"/>
            <a:chOff x="3015573" y="1268988"/>
            <a:chExt cx="812600" cy="2131319"/>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5573" y="1268988"/>
              <a:ext cx="812600" cy="1530000"/>
            </a:xfrm>
            <a:prstGeom prst="rect">
              <a:avLst/>
            </a:prstGeom>
          </p:spPr>
        </p:pic>
        <p:sp>
          <p:nvSpPr>
            <p:cNvPr id="10" name="TextBox 9"/>
            <p:cNvSpPr txBox="1"/>
            <p:nvPr/>
          </p:nvSpPr>
          <p:spPr>
            <a:xfrm>
              <a:off x="3130927" y="2960828"/>
              <a:ext cx="591509" cy="439479"/>
            </a:xfrm>
            <a:prstGeom prst="rect">
              <a:avLst/>
            </a:prstGeom>
            <a:noFill/>
          </p:spPr>
          <p:txBody>
            <a:bodyPr wrap="none" lIns="0" tIns="0" rIns="0" bIns="0" rtlCol="0">
              <a:spAutoFit/>
            </a:bodyPr>
            <a:lstStyle/>
            <a:p>
              <a:r>
                <a:rPr lang="en-GB" sz="2856" dirty="0">
                  <a:solidFill>
                    <a:schemeClr val="bg1"/>
                  </a:solidFill>
                </a:rPr>
                <a:t>620</a:t>
              </a:r>
            </a:p>
          </p:txBody>
        </p:sp>
      </p:grpSp>
      <p:grpSp>
        <p:nvGrpSpPr>
          <p:cNvPr id="11" name="Group 10"/>
          <p:cNvGrpSpPr/>
          <p:nvPr/>
        </p:nvGrpSpPr>
        <p:grpSpPr>
          <a:xfrm>
            <a:off x="3378530" y="2299218"/>
            <a:ext cx="922323" cy="2177583"/>
            <a:chOff x="4661582" y="1268988"/>
            <a:chExt cx="904320" cy="2135079"/>
          </a:xfrm>
        </p:grpSpPr>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1582" y="1268988"/>
              <a:ext cx="904320" cy="1695600"/>
            </a:xfrm>
            <a:prstGeom prst="rect">
              <a:avLst/>
            </a:prstGeom>
          </p:spPr>
        </p:pic>
        <p:sp>
          <p:nvSpPr>
            <p:cNvPr id="13" name="TextBox 12"/>
            <p:cNvSpPr txBox="1"/>
            <p:nvPr/>
          </p:nvSpPr>
          <p:spPr>
            <a:xfrm>
              <a:off x="4822796" y="2964588"/>
              <a:ext cx="591509" cy="439479"/>
            </a:xfrm>
            <a:prstGeom prst="rect">
              <a:avLst/>
            </a:prstGeom>
            <a:noFill/>
          </p:spPr>
          <p:txBody>
            <a:bodyPr wrap="none" lIns="0" tIns="0" rIns="0" bIns="0" rtlCol="0">
              <a:spAutoFit/>
            </a:bodyPr>
            <a:lstStyle/>
            <a:p>
              <a:r>
                <a:rPr lang="en-GB" sz="2856" dirty="0">
                  <a:solidFill>
                    <a:schemeClr val="bg1"/>
                  </a:solidFill>
                </a:rPr>
                <a:t>720</a:t>
              </a:r>
            </a:p>
          </p:txBody>
        </p:sp>
      </p:grpSp>
      <p:grpSp>
        <p:nvGrpSpPr>
          <p:cNvPr id="14" name="Group 13"/>
          <p:cNvGrpSpPr/>
          <p:nvPr/>
        </p:nvGrpSpPr>
        <p:grpSpPr>
          <a:xfrm>
            <a:off x="4732407" y="2299218"/>
            <a:ext cx="932603" cy="2171144"/>
            <a:chOff x="6272767" y="1268989"/>
            <a:chExt cx="914400" cy="2128766"/>
          </a:xfrm>
        </p:grpSpPr>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2767" y="1268989"/>
              <a:ext cx="914400" cy="1639363"/>
            </a:xfrm>
            <a:prstGeom prst="rect">
              <a:avLst/>
            </a:prstGeom>
          </p:spPr>
        </p:pic>
        <p:sp>
          <p:nvSpPr>
            <p:cNvPr id="16" name="TextBox 15"/>
            <p:cNvSpPr txBox="1"/>
            <p:nvPr/>
          </p:nvSpPr>
          <p:spPr>
            <a:xfrm>
              <a:off x="6439021" y="2958276"/>
              <a:ext cx="591509" cy="439479"/>
            </a:xfrm>
            <a:prstGeom prst="rect">
              <a:avLst/>
            </a:prstGeom>
            <a:noFill/>
          </p:spPr>
          <p:txBody>
            <a:bodyPr wrap="none" lIns="0" tIns="0" rIns="0" bIns="0" rtlCol="0">
              <a:spAutoFit/>
            </a:bodyPr>
            <a:lstStyle/>
            <a:p>
              <a:r>
                <a:rPr lang="en-GB" sz="2856" dirty="0">
                  <a:solidFill>
                    <a:schemeClr val="bg1"/>
                  </a:solidFill>
                </a:rPr>
                <a:t>820</a:t>
              </a:r>
            </a:p>
          </p:txBody>
        </p:sp>
      </p:grpSp>
      <p:grpSp>
        <p:nvGrpSpPr>
          <p:cNvPr id="17" name="Group 16"/>
          <p:cNvGrpSpPr/>
          <p:nvPr/>
        </p:nvGrpSpPr>
        <p:grpSpPr>
          <a:xfrm>
            <a:off x="6096565" y="2299218"/>
            <a:ext cx="961977" cy="2250737"/>
            <a:chOff x="4661582" y="4093909"/>
            <a:chExt cx="943200" cy="2206805"/>
          </a:xfrm>
        </p:grpSpPr>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61582" y="4093909"/>
              <a:ext cx="943200" cy="1725367"/>
            </a:xfrm>
            <a:prstGeom prst="rect">
              <a:avLst/>
            </a:prstGeom>
          </p:spPr>
        </p:pic>
        <p:sp>
          <p:nvSpPr>
            <p:cNvPr id="19" name="TextBox 18"/>
            <p:cNvSpPr txBox="1"/>
            <p:nvPr/>
          </p:nvSpPr>
          <p:spPr>
            <a:xfrm>
              <a:off x="4844322" y="5861235"/>
              <a:ext cx="591509" cy="439479"/>
            </a:xfrm>
            <a:prstGeom prst="rect">
              <a:avLst/>
            </a:prstGeom>
            <a:noFill/>
          </p:spPr>
          <p:txBody>
            <a:bodyPr wrap="none" lIns="0" tIns="0" rIns="0" bIns="0" rtlCol="0">
              <a:spAutoFit/>
            </a:bodyPr>
            <a:lstStyle/>
            <a:p>
              <a:r>
                <a:rPr lang="en-GB" sz="2856" dirty="0">
                  <a:solidFill>
                    <a:schemeClr val="bg1"/>
                  </a:solidFill>
                </a:rPr>
                <a:t>920</a:t>
              </a:r>
            </a:p>
          </p:txBody>
        </p:sp>
      </p:grpSp>
      <p:grpSp>
        <p:nvGrpSpPr>
          <p:cNvPr id="20" name="Group 19"/>
          <p:cNvGrpSpPr/>
          <p:nvPr/>
        </p:nvGrpSpPr>
        <p:grpSpPr>
          <a:xfrm>
            <a:off x="7490096" y="2299218"/>
            <a:ext cx="972992" cy="2268553"/>
            <a:chOff x="6391228" y="4093909"/>
            <a:chExt cx="954000" cy="2224273"/>
          </a:xfrm>
        </p:grpSpPr>
        <p:pic>
          <p:nvPicPr>
            <p:cNvPr id="21" name="Picture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91228" y="4093909"/>
              <a:ext cx="954000" cy="1731048"/>
            </a:xfrm>
            <a:prstGeom prst="rect">
              <a:avLst/>
            </a:prstGeom>
          </p:spPr>
        </p:pic>
        <p:sp>
          <p:nvSpPr>
            <p:cNvPr id="22" name="TextBox 21"/>
            <p:cNvSpPr txBox="1"/>
            <p:nvPr/>
          </p:nvSpPr>
          <p:spPr>
            <a:xfrm>
              <a:off x="6480301" y="5878703"/>
              <a:ext cx="788677" cy="439479"/>
            </a:xfrm>
            <a:prstGeom prst="rect">
              <a:avLst/>
            </a:prstGeom>
            <a:noFill/>
          </p:spPr>
          <p:txBody>
            <a:bodyPr wrap="none" lIns="0" tIns="0" rIns="0" bIns="0" rtlCol="0">
              <a:spAutoFit/>
            </a:bodyPr>
            <a:lstStyle/>
            <a:p>
              <a:r>
                <a:rPr lang="en-GB" sz="2856" dirty="0">
                  <a:solidFill>
                    <a:schemeClr val="bg1"/>
                  </a:solidFill>
                </a:rPr>
                <a:t>1020</a:t>
              </a:r>
            </a:p>
          </p:txBody>
        </p:sp>
      </p:grpSp>
      <p:grpSp>
        <p:nvGrpSpPr>
          <p:cNvPr id="23" name="Group 22"/>
          <p:cNvGrpSpPr/>
          <p:nvPr/>
        </p:nvGrpSpPr>
        <p:grpSpPr>
          <a:xfrm>
            <a:off x="8894642" y="2299218"/>
            <a:ext cx="1167590" cy="2704121"/>
            <a:chOff x="7980753" y="4093907"/>
            <a:chExt cx="1144800" cy="2651340"/>
          </a:xfrm>
        </p:grpSpPr>
        <p:pic>
          <p:nvPicPr>
            <p:cNvPr id="24" name="Picture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80753" y="4093907"/>
              <a:ext cx="1144800" cy="2173670"/>
            </a:xfrm>
            <a:prstGeom prst="rect">
              <a:avLst/>
            </a:prstGeom>
          </p:spPr>
        </p:pic>
        <p:sp>
          <p:nvSpPr>
            <p:cNvPr id="25" name="TextBox 24"/>
            <p:cNvSpPr txBox="1"/>
            <p:nvPr/>
          </p:nvSpPr>
          <p:spPr>
            <a:xfrm>
              <a:off x="8161260" y="6305768"/>
              <a:ext cx="788677" cy="439479"/>
            </a:xfrm>
            <a:prstGeom prst="rect">
              <a:avLst/>
            </a:prstGeom>
            <a:noFill/>
          </p:spPr>
          <p:txBody>
            <a:bodyPr wrap="none" lIns="0" tIns="0" rIns="0" bIns="0" rtlCol="0">
              <a:spAutoFit/>
            </a:bodyPr>
            <a:lstStyle/>
            <a:p>
              <a:r>
                <a:rPr lang="en-GB" sz="2856" dirty="0">
                  <a:solidFill>
                    <a:schemeClr val="bg1"/>
                  </a:solidFill>
                </a:rPr>
                <a:t>1320</a:t>
              </a:r>
            </a:p>
          </p:txBody>
        </p:sp>
      </p:grpSp>
      <p:grpSp>
        <p:nvGrpSpPr>
          <p:cNvPr id="26" name="Group 25"/>
          <p:cNvGrpSpPr/>
          <p:nvPr/>
        </p:nvGrpSpPr>
        <p:grpSpPr>
          <a:xfrm>
            <a:off x="10493788" y="2299218"/>
            <a:ext cx="1164391" cy="2708016"/>
            <a:chOff x="9654068" y="4093910"/>
            <a:chExt cx="1141663" cy="2655159"/>
          </a:xfrm>
        </p:grpSpPr>
        <p:pic>
          <p:nvPicPr>
            <p:cNvPr id="27" name="Picture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654068" y="4093910"/>
              <a:ext cx="1141663" cy="2158608"/>
            </a:xfrm>
            <a:prstGeom prst="rect">
              <a:avLst/>
            </a:prstGeom>
          </p:spPr>
        </p:pic>
        <p:sp>
          <p:nvSpPr>
            <p:cNvPr id="28" name="TextBox 27"/>
            <p:cNvSpPr txBox="1"/>
            <p:nvPr/>
          </p:nvSpPr>
          <p:spPr>
            <a:xfrm>
              <a:off x="9836972" y="6309590"/>
              <a:ext cx="788677" cy="439479"/>
            </a:xfrm>
            <a:prstGeom prst="rect">
              <a:avLst/>
            </a:prstGeom>
            <a:noFill/>
          </p:spPr>
          <p:txBody>
            <a:bodyPr wrap="none" lIns="0" tIns="0" rIns="0" bIns="0" rtlCol="0">
              <a:spAutoFit/>
            </a:bodyPr>
            <a:lstStyle/>
            <a:p>
              <a:r>
                <a:rPr lang="en-GB" sz="2856" dirty="0">
                  <a:solidFill>
                    <a:schemeClr val="bg1"/>
                  </a:solidFill>
                </a:rPr>
                <a:t>1520</a:t>
              </a:r>
            </a:p>
          </p:txBody>
        </p:sp>
      </p:grpSp>
    </p:spTree>
    <p:extLst>
      <p:ext uri="{BB962C8B-B14F-4D97-AF65-F5344CB8AC3E}">
        <p14:creationId xmlns:p14="http://schemas.microsoft.com/office/powerpoint/2010/main" val="2915515525"/>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20000">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14:bounceEnd="20000">
                                          <p:cBhvr additive="base">
                                            <p:cTn id="11" dur="250" fill="hold"/>
                                            <p:tgtEl>
                                              <p:spTgt spid="26"/>
                                            </p:tgtEl>
                                            <p:attrNameLst>
                                              <p:attrName>ppt_x</p:attrName>
                                            </p:attrNameLst>
                                          </p:cBhvr>
                                          <p:tavLst>
                                            <p:tav tm="0">
                                              <p:val>
                                                <p:strVal val="1+#ppt_w/2"/>
                                              </p:val>
                                            </p:tav>
                                            <p:tav tm="100000">
                                              <p:val>
                                                <p:strVal val="#ppt_x"/>
                                              </p:val>
                                            </p:tav>
                                          </p:tavLst>
                                        </p:anim>
                                        <p:anim calcmode="lin" valueType="num" p14:bounceEnd="20000">
                                          <p:cBhvr additive="base">
                                            <p:cTn id="12" dur="25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2" presetClass="entr" presetSubtype="8" fill="hold" nodeType="afterEffect" p14:presetBounceEnd="20000">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14:bounceEnd="20000">
                                          <p:cBhvr additive="base">
                                            <p:cTn id="16" dur="25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17" dur="25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20000">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14:bounceEnd="20000">
                                          <p:cBhvr additive="base">
                                            <p:cTn id="20" dur="250" fill="hold"/>
                                            <p:tgtEl>
                                              <p:spTgt spid="23"/>
                                            </p:tgtEl>
                                            <p:attrNameLst>
                                              <p:attrName>ppt_x</p:attrName>
                                            </p:attrNameLst>
                                          </p:cBhvr>
                                          <p:tavLst>
                                            <p:tav tm="0">
                                              <p:val>
                                                <p:strVal val="1+#ppt_w/2"/>
                                              </p:val>
                                            </p:tav>
                                            <p:tav tm="100000">
                                              <p:val>
                                                <p:strVal val="#ppt_x"/>
                                              </p:val>
                                            </p:tav>
                                          </p:tavLst>
                                        </p:anim>
                                        <p:anim calcmode="lin" valueType="num" p14:bounceEnd="20000">
                                          <p:cBhvr additive="base">
                                            <p:cTn id="21" dur="250" fill="hold"/>
                                            <p:tgtEl>
                                              <p:spTgt spid="23"/>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2" presetClass="entr" presetSubtype="8" fill="hold" nodeType="afterEffect" p14:presetBounceEnd="20000">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14:bounceEnd="20000">
                                          <p:cBhvr additive="base">
                                            <p:cTn id="25" dur="250" fill="hold"/>
                                            <p:tgtEl>
                                              <p:spTgt spid="11"/>
                                            </p:tgtEl>
                                            <p:attrNameLst>
                                              <p:attrName>ppt_x</p:attrName>
                                            </p:attrNameLst>
                                          </p:cBhvr>
                                          <p:tavLst>
                                            <p:tav tm="0">
                                              <p:val>
                                                <p:strVal val="0-#ppt_w/2"/>
                                              </p:val>
                                            </p:tav>
                                            <p:tav tm="100000">
                                              <p:val>
                                                <p:strVal val="#ppt_x"/>
                                              </p:val>
                                            </p:tav>
                                          </p:tavLst>
                                        </p:anim>
                                        <p:anim calcmode="lin" valueType="num" p14:bounceEnd="20000">
                                          <p:cBhvr additive="base">
                                            <p:cTn id="26" dur="25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20000">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14:bounceEnd="20000">
                                          <p:cBhvr additive="base">
                                            <p:cTn id="29" dur="250" fill="hold"/>
                                            <p:tgtEl>
                                              <p:spTgt spid="20"/>
                                            </p:tgtEl>
                                            <p:attrNameLst>
                                              <p:attrName>ppt_x</p:attrName>
                                            </p:attrNameLst>
                                          </p:cBhvr>
                                          <p:tavLst>
                                            <p:tav tm="0">
                                              <p:val>
                                                <p:strVal val="1+#ppt_w/2"/>
                                              </p:val>
                                            </p:tav>
                                            <p:tav tm="100000">
                                              <p:val>
                                                <p:strVal val="#ppt_x"/>
                                              </p:val>
                                            </p:tav>
                                          </p:tavLst>
                                        </p:anim>
                                        <p:anim calcmode="lin" valueType="num" p14:bounceEnd="20000">
                                          <p:cBhvr additive="base">
                                            <p:cTn id="30" dur="25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750"/>
                                </p:stCondLst>
                                <p:childTnLst>
                                  <p:par>
                                    <p:cTn id="32" presetID="2" presetClass="entr" presetSubtype="8" fill="hold" nodeType="afterEffect" p14:presetBounceEnd="20000">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14:bounceEnd="20000">
                                          <p:cBhvr additive="base">
                                            <p:cTn id="34" dur="250" fill="hold"/>
                                            <p:tgtEl>
                                              <p:spTgt spid="14"/>
                                            </p:tgtEl>
                                            <p:attrNameLst>
                                              <p:attrName>ppt_x</p:attrName>
                                            </p:attrNameLst>
                                          </p:cBhvr>
                                          <p:tavLst>
                                            <p:tav tm="0">
                                              <p:val>
                                                <p:strVal val="0-#ppt_w/2"/>
                                              </p:val>
                                            </p:tav>
                                            <p:tav tm="100000">
                                              <p:val>
                                                <p:strVal val="#ppt_x"/>
                                              </p:val>
                                            </p:tav>
                                          </p:tavLst>
                                        </p:anim>
                                        <p:anim calcmode="lin" valueType="num" p14:bounceEnd="20000">
                                          <p:cBhvr additive="base">
                                            <p:cTn id="35" dur="25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14:presetBounceEnd="20000">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14:bounceEnd="20000">
                                          <p:cBhvr additive="base">
                                            <p:cTn id="38" dur="250" fill="hold"/>
                                            <p:tgtEl>
                                              <p:spTgt spid="17"/>
                                            </p:tgtEl>
                                            <p:attrNameLst>
                                              <p:attrName>ppt_x</p:attrName>
                                            </p:attrNameLst>
                                          </p:cBhvr>
                                          <p:tavLst>
                                            <p:tav tm="0">
                                              <p:val>
                                                <p:strVal val="1+#ppt_w/2"/>
                                              </p:val>
                                            </p:tav>
                                            <p:tav tm="100000">
                                              <p:val>
                                                <p:strVal val="#ppt_x"/>
                                              </p:val>
                                            </p:tav>
                                          </p:tavLst>
                                        </p:anim>
                                        <p:anim calcmode="lin" valueType="num" p14:bounceEnd="20000">
                                          <p:cBhvr additive="base">
                                            <p:cTn id="39" dur="2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50" fill="hold"/>
                                            <p:tgtEl>
                                              <p:spTgt spid="26"/>
                                            </p:tgtEl>
                                            <p:attrNameLst>
                                              <p:attrName>ppt_x</p:attrName>
                                            </p:attrNameLst>
                                          </p:cBhvr>
                                          <p:tavLst>
                                            <p:tav tm="0">
                                              <p:val>
                                                <p:strVal val="1+#ppt_w/2"/>
                                              </p:val>
                                            </p:tav>
                                            <p:tav tm="100000">
                                              <p:val>
                                                <p:strVal val="#ppt_x"/>
                                              </p:val>
                                            </p:tav>
                                          </p:tavLst>
                                        </p:anim>
                                        <p:anim calcmode="lin" valueType="num">
                                          <p:cBhvr additive="base">
                                            <p:cTn id="12" dur="25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0-#ppt_w/2"/>
                                              </p:val>
                                            </p:tav>
                                            <p:tav tm="100000">
                                              <p:val>
                                                <p:strVal val="#ppt_x"/>
                                              </p:val>
                                            </p:tav>
                                          </p:tavLst>
                                        </p:anim>
                                        <p:anim calcmode="lin" valueType="num">
                                          <p:cBhvr additive="base">
                                            <p:cTn id="17" dur="25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250" fill="hold"/>
                                            <p:tgtEl>
                                              <p:spTgt spid="23"/>
                                            </p:tgtEl>
                                            <p:attrNameLst>
                                              <p:attrName>ppt_x</p:attrName>
                                            </p:attrNameLst>
                                          </p:cBhvr>
                                          <p:tavLst>
                                            <p:tav tm="0">
                                              <p:val>
                                                <p:strVal val="1+#ppt_w/2"/>
                                              </p:val>
                                            </p:tav>
                                            <p:tav tm="100000">
                                              <p:val>
                                                <p:strVal val="#ppt_x"/>
                                              </p:val>
                                            </p:tav>
                                          </p:tavLst>
                                        </p:anim>
                                        <p:anim calcmode="lin" valueType="num">
                                          <p:cBhvr additive="base">
                                            <p:cTn id="21" dur="250" fill="hold"/>
                                            <p:tgtEl>
                                              <p:spTgt spid="23"/>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250" fill="hold"/>
                                            <p:tgtEl>
                                              <p:spTgt spid="11"/>
                                            </p:tgtEl>
                                            <p:attrNameLst>
                                              <p:attrName>ppt_x</p:attrName>
                                            </p:attrNameLst>
                                          </p:cBhvr>
                                          <p:tavLst>
                                            <p:tav tm="0">
                                              <p:val>
                                                <p:strVal val="0-#ppt_w/2"/>
                                              </p:val>
                                            </p:tav>
                                            <p:tav tm="100000">
                                              <p:val>
                                                <p:strVal val="#ppt_x"/>
                                              </p:val>
                                            </p:tav>
                                          </p:tavLst>
                                        </p:anim>
                                        <p:anim calcmode="lin" valueType="num">
                                          <p:cBhvr additive="base">
                                            <p:cTn id="26" dur="25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250" fill="hold"/>
                                            <p:tgtEl>
                                              <p:spTgt spid="20"/>
                                            </p:tgtEl>
                                            <p:attrNameLst>
                                              <p:attrName>ppt_x</p:attrName>
                                            </p:attrNameLst>
                                          </p:cBhvr>
                                          <p:tavLst>
                                            <p:tav tm="0">
                                              <p:val>
                                                <p:strVal val="1+#ppt_w/2"/>
                                              </p:val>
                                            </p:tav>
                                            <p:tav tm="100000">
                                              <p:val>
                                                <p:strVal val="#ppt_x"/>
                                              </p:val>
                                            </p:tav>
                                          </p:tavLst>
                                        </p:anim>
                                        <p:anim calcmode="lin" valueType="num">
                                          <p:cBhvr additive="base">
                                            <p:cTn id="30" dur="25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750"/>
                                </p:stCondLst>
                                <p:childTnLst>
                                  <p:par>
                                    <p:cTn id="32" presetID="2" presetClass="entr" presetSubtype="8"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250" fill="hold"/>
                                            <p:tgtEl>
                                              <p:spTgt spid="14"/>
                                            </p:tgtEl>
                                            <p:attrNameLst>
                                              <p:attrName>ppt_x</p:attrName>
                                            </p:attrNameLst>
                                          </p:cBhvr>
                                          <p:tavLst>
                                            <p:tav tm="0">
                                              <p:val>
                                                <p:strVal val="0-#ppt_w/2"/>
                                              </p:val>
                                            </p:tav>
                                            <p:tav tm="100000">
                                              <p:val>
                                                <p:strVal val="#ppt_x"/>
                                              </p:val>
                                            </p:tav>
                                          </p:tavLst>
                                        </p:anim>
                                        <p:anim calcmode="lin" valueType="num">
                                          <p:cBhvr additive="base">
                                            <p:cTn id="35" dur="25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250" fill="hold"/>
                                            <p:tgtEl>
                                              <p:spTgt spid="17"/>
                                            </p:tgtEl>
                                            <p:attrNameLst>
                                              <p:attrName>ppt_x</p:attrName>
                                            </p:attrNameLst>
                                          </p:cBhvr>
                                          <p:tavLst>
                                            <p:tav tm="0">
                                              <p:val>
                                                <p:strVal val="1+#ppt_w/2"/>
                                              </p:val>
                                            </p:tav>
                                            <p:tav tm="100000">
                                              <p:val>
                                                <p:strVal val="#ppt_x"/>
                                              </p:val>
                                            </p:tav>
                                          </p:tavLst>
                                        </p:anim>
                                        <p:anim calcmode="lin" valueType="num">
                                          <p:cBhvr additive="base">
                                            <p:cTn id="39" dur="2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Più orientamenti</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4</a:t>
            </a:fld>
            <a:endParaRPr lang="en-US"/>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532"/>
          <a:stretch/>
        </p:blipFill>
        <p:spPr>
          <a:xfrm>
            <a:off x="1970242" y="1049923"/>
            <a:ext cx="8495990" cy="5615692"/>
          </a:xfrm>
          <a:prstGeom prst="rect">
            <a:avLst/>
          </a:prstGeom>
        </p:spPr>
      </p:pic>
    </p:spTree>
    <p:extLst>
      <p:ext uri="{BB962C8B-B14F-4D97-AF65-F5344CB8AC3E}">
        <p14:creationId xmlns:p14="http://schemas.microsoft.com/office/powerpoint/2010/main" val="369932730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431475"/>
            <a:ext cx="11887200" cy="2511457"/>
          </a:xfrm>
        </p:spPr>
        <p:txBody>
          <a:bodyPr anchor="ctr"/>
          <a:lstStyle/>
          <a:p>
            <a:pPr marL="0" indent="0" algn="ctr">
              <a:buNone/>
            </a:pPr>
            <a:r>
              <a:rPr lang="it-IT" dirty="0"/>
              <a:t>s</a:t>
            </a:r>
            <a:r>
              <a:rPr lang="it-IT" dirty="0" smtClean="0"/>
              <a:t>chermo più grande = più pixel = più contenuti</a:t>
            </a:r>
          </a:p>
          <a:p>
            <a:pPr marL="0" indent="0" algn="ctr">
              <a:buNone/>
            </a:pPr>
            <a:endParaRPr lang="it-IT" dirty="0" smtClean="0"/>
          </a:p>
          <a:p>
            <a:pPr marL="0" indent="0" algn="ctr">
              <a:buNone/>
            </a:pPr>
            <a:endParaRPr lang="it-IT" dirty="0" smtClean="0"/>
          </a:p>
          <a:p>
            <a:pPr marL="0" indent="0" algn="ctr">
              <a:buNone/>
            </a:pPr>
            <a:r>
              <a:rPr lang="it-IT" dirty="0" smtClean="0"/>
              <a:t>più DPI = più pixel = più bello</a:t>
            </a:r>
            <a:endParaRPr lang="en-US" dirty="0"/>
          </a:p>
        </p:txBody>
      </p:sp>
      <p:sp>
        <p:nvSpPr>
          <p:cNvPr id="3" name="Title 2"/>
          <p:cNvSpPr>
            <a:spLocks noGrp="1"/>
          </p:cNvSpPr>
          <p:nvPr>
            <p:ph type="title"/>
          </p:nvPr>
        </p:nvSpPr>
        <p:spPr/>
        <p:txBody>
          <a:bodyPr/>
          <a:lstStyle/>
          <a:p>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5</a:t>
            </a:fld>
            <a:endParaRPr lang="en-US"/>
          </a:p>
        </p:txBody>
      </p:sp>
    </p:spTree>
    <p:extLst>
      <p:ext uri="{BB962C8B-B14F-4D97-AF65-F5344CB8AC3E}">
        <p14:creationId xmlns:p14="http://schemas.microsoft.com/office/powerpoint/2010/main" val="35781920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Dimensioni</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6</a:t>
            </a:fld>
            <a:endParaRPr lang="en-US"/>
          </a:p>
        </p:txBody>
      </p:sp>
      <p:grpSp>
        <p:nvGrpSpPr>
          <p:cNvPr id="17" name="Group 16"/>
          <p:cNvGrpSpPr/>
          <p:nvPr/>
        </p:nvGrpSpPr>
        <p:grpSpPr>
          <a:xfrm>
            <a:off x="2722211" y="1246225"/>
            <a:ext cx="6992053" cy="4544891"/>
            <a:chOff x="683057" y="1650964"/>
            <a:chExt cx="6992053" cy="4544891"/>
          </a:xfrm>
        </p:grpSpPr>
        <p:sp>
          <p:nvSpPr>
            <p:cNvPr id="8" name="Rectangle 7"/>
            <p:cNvSpPr/>
            <p:nvPr/>
          </p:nvSpPr>
          <p:spPr>
            <a:xfrm>
              <a:off x="910039" y="1873789"/>
              <a:ext cx="6765071" cy="4322066"/>
            </a:xfrm>
            <a:prstGeom prst="rect">
              <a:avLst/>
            </a:prstGeom>
            <a:solidFill>
              <a:srgbClr val="FFFFFF">
                <a:lumMod val="85000"/>
                <a:alpha val="50196"/>
              </a:srgbClr>
            </a:solidFill>
            <a:ln w="10795" cap="flat" cmpd="sng" algn="ctr">
              <a:solidFill>
                <a:srgbClr val="0072C6"/>
              </a:solidFill>
              <a:prstDash val="dash"/>
            </a:ln>
            <a:effectLst/>
          </p:spPr>
          <p:txBody>
            <a:bodyPr rtlCol="0" anchor="ctr"/>
            <a:lstStyle/>
            <a:p>
              <a:pPr algn="ctr" defTabSz="466298">
                <a:defRPr/>
              </a:pPr>
              <a:endParaRPr lang="en-US" sz="1836" kern="0">
                <a:solidFill>
                  <a:srgbClr val="FFFFFF"/>
                </a:solidFill>
                <a:latin typeface="Segoe UI"/>
              </a:endParaRPr>
            </a:p>
          </p:txBody>
        </p:sp>
        <p:sp>
          <p:nvSpPr>
            <p:cNvPr id="9" name="Rectangle 8"/>
            <p:cNvSpPr>
              <a:spLocks noChangeAspect="1"/>
            </p:cNvSpPr>
            <p:nvPr/>
          </p:nvSpPr>
          <p:spPr>
            <a:xfrm>
              <a:off x="910038" y="1873788"/>
              <a:ext cx="2144988" cy="3819391"/>
            </a:xfrm>
            <a:prstGeom prst="rect">
              <a:avLst/>
            </a:prstGeom>
            <a:noFill/>
            <a:ln w="10795" cap="flat" cmpd="sng" algn="ctr">
              <a:solidFill>
                <a:srgbClr val="68217A"/>
              </a:solidFill>
              <a:prstDash val="lgDashDotDot"/>
            </a:ln>
            <a:effectLst/>
          </p:spPr>
          <p:txBody>
            <a:bodyPr rtlCol="0" anchor="b"/>
            <a:lstStyle/>
            <a:p>
              <a:pPr algn="ctr" defTabSz="466298">
                <a:defRPr/>
              </a:pPr>
              <a:r>
                <a:rPr lang="en-US" sz="1836" kern="0" dirty="0">
                  <a:solidFill>
                    <a:srgbClr val="68217A"/>
                  </a:solidFill>
                  <a:latin typeface="Segoe UI"/>
                </a:rPr>
                <a:t>7”</a:t>
              </a:r>
            </a:p>
          </p:txBody>
        </p:sp>
        <p:sp>
          <p:nvSpPr>
            <p:cNvPr id="10" name="Rectangle 9"/>
            <p:cNvSpPr>
              <a:spLocks noChangeAspect="1"/>
            </p:cNvSpPr>
            <p:nvPr/>
          </p:nvSpPr>
          <p:spPr>
            <a:xfrm>
              <a:off x="910038" y="1873788"/>
              <a:ext cx="1771946" cy="3155151"/>
            </a:xfrm>
            <a:prstGeom prst="rect">
              <a:avLst/>
            </a:prstGeom>
            <a:noFill/>
            <a:ln w="10795" cap="flat" cmpd="sng" algn="ctr">
              <a:solidFill>
                <a:srgbClr val="0072C6"/>
              </a:solidFill>
              <a:prstDash val="solid"/>
            </a:ln>
            <a:effectLst/>
          </p:spPr>
          <p:txBody>
            <a:bodyPr rtlCol="0" anchor="b"/>
            <a:lstStyle/>
            <a:p>
              <a:pPr algn="ctr" defTabSz="466298">
                <a:defRPr/>
              </a:pPr>
              <a:r>
                <a:rPr lang="en-US" sz="1836" kern="0" dirty="0">
                  <a:solidFill>
                    <a:srgbClr val="0072C6"/>
                  </a:solidFill>
                  <a:latin typeface="Segoe UI"/>
                </a:rPr>
                <a:t>6”</a:t>
              </a:r>
            </a:p>
          </p:txBody>
        </p:sp>
        <p:sp>
          <p:nvSpPr>
            <p:cNvPr id="11" name="Rectangle 10"/>
            <p:cNvSpPr>
              <a:spLocks noChangeAspect="1"/>
            </p:cNvSpPr>
            <p:nvPr/>
          </p:nvSpPr>
          <p:spPr>
            <a:xfrm>
              <a:off x="910037" y="1873788"/>
              <a:ext cx="1398905" cy="2490907"/>
            </a:xfrm>
            <a:prstGeom prst="rect">
              <a:avLst/>
            </a:prstGeom>
            <a:noFill/>
            <a:ln w="10795" cap="flat" cmpd="sng" algn="ctr">
              <a:solidFill>
                <a:srgbClr val="B4009E"/>
              </a:solidFill>
              <a:prstDash val="solid"/>
            </a:ln>
            <a:effectLst/>
          </p:spPr>
          <p:txBody>
            <a:bodyPr rtlCol="0" anchor="b"/>
            <a:lstStyle/>
            <a:p>
              <a:pPr algn="ctr" defTabSz="466298">
                <a:defRPr/>
              </a:pPr>
              <a:r>
                <a:rPr lang="en-US" sz="1836" kern="0" dirty="0">
                  <a:solidFill>
                    <a:srgbClr val="B4009E"/>
                  </a:solidFill>
                  <a:latin typeface="Segoe UI"/>
                </a:rPr>
                <a:t>5”</a:t>
              </a:r>
            </a:p>
          </p:txBody>
        </p:sp>
        <p:sp>
          <p:nvSpPr>
            <p:cNvPr id="12" name="Rectangle 11"/>
            <p:cNvSpPr>
              <a:spLocks noChangeAspect="1"/>
            </p:cNvSpPr>
            <p:nvPr/>
          </p:nvSpPr>
          <p:spPr>
            <a:xfrm>
              <a:off x="910038" y="1873788"/>
              <a:ext cx="1212384" cy="2158786"/>
            </a:xfrm>
            <a:prstGeom prst="rect">
              <a:avLst/>
            </a:prstGeom>
            <a:noFill/>
            <a:ln w="10795" cap="flat" cmpd="sng" algn="ctr">
              <a:solidFill>
                <a:srgbClr val="442359"/>
              </a:solidFill>
              <a:prstDash val="solid"/>
            </a:ln>
            <a:effectLst/>
          </p:spPr>
          <p:txBody>
            <a:bodyPr rtlCol="0" anchor="ctr"/>
            <a:lstStyle/>
            <a:p>
              <a:pPr algn="ctr" defTabSz="466298">
                <a:defRPr/>
              </a:pPr>
              <a:r>
                <a:rPr lang="en-US" sz="1836" kern="0" dirty="0">
                  <a:solidFill>
                    <a:srgbClr val="442359"/>
                  </a:solidFill>
                  <a:latin typeface="Segoe UI"/>
                </a:rPr>
                <a:t>4.5”</a:t>
              </a:r>
            </a:p>
          </p:txBody>
        </p:sp>
        <p:sp>
          <p:nvSpPr>
            <p:cNvPr id="13" name="TextBox 12"/>
            <p:cNvSpPr txBox="1"/>
            <p:nvPr/>
          </p:nvSpPr>
          <p:spPr>
            <a:xfrm>
              <a:off x="5067832" y="5756390"/>
              <a:ext cx="2607278" cy="382308"/>
            </a:xfrm>
            <a:prstGeom prst="rect">
              <a:avLst/>
            </a:prstGeom>
            <a:noFill/>
          </p:spPr>
          <p:txBody>
            <a:bodyPr wrap="square" rtlCol="0">
              <a:spAutoFit/>
            </a:bodyPr>
            <a:lstStyle/>
            <a:p>
              <a:pPr algn="r" defTabSz="466298">
                <a:defRPr/>
              </a:pPr>
              <a:r>
                <a:rPr lang="en-US" sz="1836" kern="0" dirty="0">
                  <a:solidFill>
                    <a:srgbClr val="505050"/>
                  </a:solidFill>
                </a:rPr>
                <a:t>Infinite virtual canvas</a:t>
              </a:r>
            </a:p>
          </p:txBody>
        </p:sp>
        <p:cxnSp>
          <p:nvCxnSpPr>
            <p:cNvPr id="14" name="Straight Arrow Connector 13"/>
            <p:cNvCxnSpPr/>
            <p:nvPr/>
          </p:nvCxnSpPr>
          <p:spPr>
            <a:xfrm>
              <a:off x="910039" y="1650964"/>
              <a:ext cx="6765071" cy="0"/>
            </a:xfrm>
            <a:prstGeom prst="straightConnector1">
              <a:avLst/>
            </a:prstGeom>
            <a:ln>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83057" y="1873790"/>
              <a:ext cx="0" cy="4322065"/>
            </a:xfrm>
            <a:prstGeom prst="straightConnector1">
              <a:avLst/>
            </a:prstGeom>
            <a:ln>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402991" y="5756390"/>
            <a:ext cx="181476" cy="448228"/>
          </a:xfrm>
          <a:prstGeom prst="rect">
            <a:avLst/>
          </a:prstGeom>
          <a:noFill/>
        </p:spPr>
        <p:txBody>
          <a:bodyPr wrap="none" lIns="0" tIns="0" rIns="0" bIns="0" rtlCol="0">
            <a:spAutoFit/>
          </a:bodyPr>
          <a:lstStyle/>
          <a:p>
            <a:r>
              <a:rPr lang="en-GB" sz="2856" dirty="0">
                <a:solidFill>
                  <a:schemeClr val="bg1"/>
                </a:solidFill>
              </a:rPr>
              <a:t>y</a:t>
            </a:r>
          </a:p>
        </p:txBody>
      </p:sp>
    </p:spTree>
    <p:extLst>
      <p:ext uri="{BB962C8B-B14F-4D97-AF65-F5344CB8AC3E}">
        <p14:creationId xmlns:p14="http://schemas.microsoft.com/office/powerpoint/2010/main" val="402667326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3"/>
          </p:nvPr>
        </p:nvSpPr>
        <p:spPr/>
        <p:txBody>
          <a:bodyPr/>
          <a:lstStyle/>
          <a:p>
            <a:fld id="{2775DF8E-1151-4C45-8C93-3AB060627CA9}" type="slidenum">
              <a:rPr lang="en-US" smtClean="0"/>
              <a:pPr/>
              <a:t>7</a:t>
            </a:fld>
            <a:endParaRPr lang="en-US"/>
          </a:p>
        </p:txBody>
      </p:sp>
      <p:grpSp>
        <p:nvGrpSpPr>
          <p:cNvPr id="7" name="Group 6"/>
          <p:cNvGrpSpPr/>
          <p:nvPr/>
        </p:nvGrpSpPr>
        <p:grpSpPr>
          <a:xfrm>
            <a:off x="5289096" y="4500061"/>
            <a:ext cx="1119124" cy="2301616"/>
            <a:chOff x="3795566" y="4266125"/>
            <a:chExt cx="1097280" cy="2256691"/>
          </a:xfrm>
        </p:grpSpPr>
        <p:sp>
          <p:nvSpPr>
            <p:cNvPr id="8" name="Oval 7"/>
            <p:cNvSpPr/>
            <p:nvPr/>
          </p:nvSpPr>
          <p:spPr>
            <a:xfrm>
              <a:off x="3978117" y="4266125"/>
              <a:ext cx="653002" cy="771014"/>
            </a:xfrm>
            <a:prstGeom prst="ellipse">
              <a:avLst/>
            </a:prstGeom>
            <a:solidFill>
              <a:schemeClr val="accent1">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932597"/>
              <a:endParaRPr lang="en-US" sz="1836">
                <a:solidFill>
                  <a:srgbClr val="FFFFFF"/>
                </a:solidFill>
              </a:endParaRPr>
            </a:p>
          </p:txBody>
        </p:sp>
        <p:cxnSp>
          <p:nvCxnSpPr>
            <p:cNvPr id="9" name="Straight Connector 8"/>
            <p:cNvCxnSpPr/>
            <p:nvPr/>
          </p:nvCxnSpPr>
          <p:spPr>
            <a:xfrm flipV="1">
              <a:off x="4304618" y="5015882"/>
              <a:ext cx="0" cy="757176"/>
            </a:xfrm>
            <a:prstGeom prst="line">
              <a:avLst/>
            </a:prstGeom>
            <a:ln w="1143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H="1">
              <a:off x="4332739" y="4776453"/>
              <a:ext cx="22934" cy="1097280"/>
            </a:xfrm>
            <a:prstGeom prst="line">
              <a:avLst/>
            </a:prstGeom>
            <a:ln w="1143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940964" y="5699856"/>
              <a:ext cx="363654" cy="822960"/>
            </a:xfrm>
            <a:prstGeom prst="line">
              <a:avLst/>
            </a:prstGeom>
            <a:ln w="1143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304618" y="5699855"/>
              <a:ext cx="363654" cy="822960"/>
            </a:xfrm>
            <a:prstGeom prst="line">
              <a:avLst/>
            </a:prstGeom>
            <a:ln w="1143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8192571" y="4263153"/>
            <a:ext cx="3686146" cy="2443986"/>
            <a:chOff x="7479752" y="3635139"/>
            <a:chExt cx="3614197" cy="2396282"/>
          </a:xfrm>
          <a:solidFill>
            <a:srgbClr val="000000"/>
          </a:solidFill>
        </p:grpSpPr>
        <p:sp>
          <p:nvSpPr>
            <p:cNvPr id="14" name="Rectangle 13"/>
            <p:cNvSpPr>
              <a:spLocks noChangeAspect="1"/>
            </p:cNvSpPr>
            <p:nvPr/>
          </p:nvSpPr>
          <p:spPr>
            <a:xfrm>
              <a:off x="7479752" y="3635139"/>
              <a:ext cx="3614197" cy="2032986"/>
            </a:xfrm>
            <a:prstGeom prst="rect">
              <a:avLst/>
            </a:prstGeom>
            <a:grp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3264" dirty="0">
                  <a:solidFill>
                    <a:srgbClr val="FFFFFF"/>
                  </a:solidFill>
                </a:rPr>
                <a:t>4K TV:</a:t>
              </a:r>
            </a:p>
            <a:p>
              <a:pPr algn="ctr" defTabSz="932597"/>
              <a:r>
                <a:rPr lang="en-US" sz="3264" dirty="0">
                  <a:solidFill>
                    <a:srgbClr val="FFFFFF"/>
                  </a:solidFill>
                </a:rPr>
                <a:t>3840 x 2160</a:t>
              </a:r>
            </a:p>
          </p:txBody>
        </p:sp>
        <p:sp>
          <p:nvSpPr>
            <p:cNvPr id="15" name="Rectangle 14"/>
            <p:cNvSpPr/>
            <p:nvPr/>
          </p:nvSpPr>
          <p:spPr>
            <a:xfrm>
              <a:off x="7479752" y="5773058"/>
              <a:ext cx="3614197" cy="258363"/>
            </a:xfrm>
            <a:prstGeom prst="rect">
              <a:avLst/>
            </a:prstGeom>
            <a:grpFill/>
            <a:ln>
              <a:solidFill>
                <a:srgbClr val="0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97"/>
              <a:endParaRPr lang="en-US" sz="1836">
                <a:solidFill>
                  <a:srgbClr val="FFFFFF"/>
                </a:solidFill>
              </a:endParaRPr>
            </a:p>
          </p:txBody>
        </p:sp>
        <p:sp>
          <p:nvSpPr>
            <p:cNvPr id="16" name="Rectangle 15"/>
            <p:cNvSpPr/>
            <p:nvPr/>
          </p:nvSpPr>
          <p:spPr>
            <a:xfrm>
              <a:off x="9029859" y="5435707"/>
              <a:ext cx="513982" cy="337351"/>
            </a:xfrm>
            <a:prstGeom prst="rect">
              <a:avLst/>
            </a:prstGeom>
            <a:grpFill/>
            <a:ln>
              <a:solidFill>
                <a:srgbClr val="0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97"/>
              <a:endParaRPr lang="en-US" sz="1836">
                <a:solidFill>
                  <a:srgbClr val="FFFFFF"/>
                </a:solidFill>
              </a:endParaRPr>
            </a:p>
          </p:txBody>
        </p:sp>
      </p:grpSp>
      <p:sp>
        <p:nvSpPr>
          <p:cNvPr id="17" name="Cloud Callout 16"/>
          <p:cNvSpPr/>
          <p:nvPr/>
        </p:nvSpPr>
        <p:spPr>
          <a:xfrm>
            <a:off x="6980285" y="2198674"/>
            <a:ext cx="4898432" cy="1926989"/>
          </a:xfrm>
          <a:prstGeom prst="cloudCallout">
            <a:avLst>
              <a:gd name="adj1" fmla="val -62954"/>
              <a:gd name="adj2" fmla="val 79361"/>
            </a:avLst>
          </a:prstGeom>
          <a:solidFill>
            <a:srgbClr val="FEFEFE"/>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2856" i="1" dirty="0" smtClean="0">
                <a:solidFill>
                  <a:srgbClr val="505050"/>
                </a:solidFill>
                <a:latin typeface="Segoe UI Light"/>
              </a:rPr>
              <a:t>Ho </a:t>
            </a:r>
            <a:r>
              <a:rPr lang="en-US" sz="2856" i="1" dirty="0" err="1" smtClean="0">
                <a:solidFill>
                  <a:srgbClr val="505050"/>
                </a:solidFill>
                <a:latin typeface="Segoe UI Light"/>
              </a:rPr>
              <a:t>appena</a:t>
            </a:r>
            <a:r>
              <a:rPr lang="en-US" sz="2856" i="1" dirty="0" smtClean="0">
                <a:solidFill>
                  <a:srgbClr val="505050"/>
                </a:solidFill>
                <a:latin typeface="Segoe UI Light"/>
              </a:rPr>
              <a:t> </a:t>
            </a:r>
            <a:r>
              <a:rPr lang="en-US" sz="2856" i="1" dirty="0" err="1" smtClean="0">
                <a:solidFill>
                  <a:srgbClr val="505050"/>
                </a:solidFill>
                <a:latin typeface="Segoe UI Light"/>
              </a:rPr>
              <a:t>comprato</a:t>
            </a:r>
            <a:r>
              <a:rPr lang="en-US" sz="2856" i="1" dirty="0" smtClean="0">
                <a:solidFill>
                  <a:srgbClr val="505050"/>
                </a:solidFill>
                <a:latin typeface="Segoe UI Light"/>
              </a:rPr>
              <a:t> un 4K </a:t>
            </a:r>
            <a:r>
              <a:rPr lang="en-US" sz="2856" i="1" dirty="0">
                <a:solidFill>
                  <a:srgbClr val="505050"/>
                </a:solidFill>
                <a:latin typeface="Segoe UI Light"/>
              </a:rPr>
              <a:t>TV!</a:t>
            </a:r>
          </a:p>
        </p:txBody>
      </p:sp>
      <p:sp>
        <p:nvSpPr>
          <p:cNvPr id="18" name="Oval Callout 17"/>
          <p:cNvSpPr/>
          <p:nvPr/>
        </p:nvSpPr>
        <p:spPr>
          <a:xfrm>
            <a:off x="367728" y="279934"/>
            <a:ext cx="5773555" cy="3455444"/>
          </a:xfrm>
          <a:prstGeom prst="wedgeEllipseCallout">
            <a:avLst>
              <a:gd name="adj1" fmla="val 38595"/>
              <a:gd name="adj2" fmla="val 71335"/>
            </a:avLst>
          </a:prstGeom>
          <a:solidFill>
            <a:srgbClr val="FEFEFE"/>
          </a:solidFill>
          <a:ln w="38100">
            <a:solidFill>
              <a:srgbClr val="0072C6"/>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32597"/>
            <a:r>
              <a:rPr lang="en-US" sz="3672" i="1" dirty="0" smtClean="0">
                <a:solidFill>
                  <a:srgbClr val="505050"/>
                </a:solidFill>
                <a:latin typeface="Segoe UI Light"/>
              </a:rPr>
              <a:t>Se un 4” è largo 800px </a:t>
            </a:r>
            <a:r>
              <a:rPr lang="en-US" sz="3672" i="1" dirty="0" err="1" smtClean="0">
                <a:solidFill>
                  <a:srgbClr val="505050"/>
                </a:solidFill>
                <a:latin typeface="Segoe UI Light"/>
              </a:rPr>
              <a:t>allora</a:t>
            </a:r>
            <a:r>
              <a:rPr lang="en-US" sz="3672" i="1" dirty="0" smtClean="0">
                <a:solidFill>
                  <a:srgbClr val="505050"/>
                </a:solidFill>
                <a:latin typeface="Segoe UI Light"/>
              </a:rPr>
              <a:t> un 40” è largo 8000px?</a:t>
            </a:r>
            <a:endParaRPr lang="en-US" sz="3672" i="1" dirty="0">
              <a:solidFill>
                <a:srgbClr val="505050"/>
              </a:solidFill>
              <a:latin typeface="Segoe UI Light"/>
            </a:endParaRPr>
          </a:p>
        </p:txBody>
      </p:sp>
    </p:spTree>
    <p:extLst>
      <p:ext uri="{BB962C8B-B14F-4D97-AF65-F5344CB8AC3E}">
        <p14:creationId xmlns:p14="http://schemas.microsoft.com/office/powerpoint/2010/main" val="31208697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dirty="0" smtClean="0"/>
              <a:t>Gli oggetti più vicini appaiono più grandi</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8</a:t>
            </a:fld>
            <a:endParaRPr lang="en-US"/>
          </a:p>
        </p:txBody>
      </p:sp>
      <p:sp>
        <p:nvSpPr>
          <p:cNvPr id="7" name="Rectangle 6"/>
          <p:cNvSpPr/>
          <p:nvPr/>
        </p:nvSpPr>
        <p:spPr>
          <a:xfrm>
            <a:off x="5766609" y="3004453"/>
            <a:ext cx="106350" cy="1865207"/>
          </a:xfrm>
          <a:prstGeom prst="rect">
            <a:avLst/>
          </a:prstGeom>
          <a:solidFill>
            <a:srgbClr val="FF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p:nvSpPr>
        <p:spPr>
          <a:xfrm>
            <a:off x="8922553" y="2071850"/>
            <a:ext cx="106350" cy="3730413"/>
          </a:xfrm>
          <a:prstGeom prst="rect">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97"/>
            <a:endParaRPr lang="en-US" sz="1836">
              <a:solidFill>
                <a:srgbClr val="FFFFFF"/>
              </a:solidFill>
            </a:endParaRPr>
          </a:p>
        </p:txBody>
      </p:sp>
      <p:cxnSp>
        <p:nvCxnSpPr>
          <p:cNvPr id="9" name="Straight Connector 8"/>
          <p:cNvCxnSpPr>
            <a:stCxn id="18" idx="6"/>
          </p:cNvCxnSpPr>
          <p:nvPr/>
        </p:nvCxnSpPr>
        <p:spPr>
          <a:xfrm flipV="1">
            <a:off x="2639752" y="1558257"/>
            <a:ext cx="7976212" cy="238059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639752" y="3938847"/>
            <a:ext cx="7976212" cy="238059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639752" y="3937056"/>
            <a:ext cx="3126857" cy="0"/>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966230" y="3485023"/>
            <a:ext cx="355103" cy="542399"/>
          </a:xfrm>
          <a:prstGeom prst="rect">
            <a:avLst/>
          </a:prstGeom>
          <a:noFill/>
        </p:spPr>
        <p:txBody>
          <a:bodyPr wrap="none" rtlCol="0">
            <a:spAutoFit/>
          </a:bodyPr>
          <a:lstStyle/>
          <a:p>
            <a:pPr defTabSz="932597"/>
            <a:r>
              <a:rPr lang="en-US" sz="2856" i="1" dirty="0">
                <a:solidFill>
                  <a:srgbClr val="FF0000"/>
                </a:solidFill>
                <a:latin typeface="Calisto MT" panose="02040603050505030304" pitchFamily="18" charset="0"/>
              </a:rPr>
              <a:t>x</a:t>
            </a:r>
          </a:p>
        </p:txBody>
      </p:sp>
      <p:sp>
        <p:nvSpPr>
          <p:cNvPr id="13" name="TextBox 12"/>
          <p:cNvSpPr txBox="1"/>
          <p:nvPr/>
        </p:nvSpPr>
        <p:spPr>
          <a:xfrm>
            <a:off x="5424413" y="3154811"/>
            <a:ext cx="360009" cy="542399"/>
          </a:xfrm>
          <a:prstGeom prst="rect">
            <a:avLst/>
          </a:prstGeom>
          <a:noFill/>
        </p:spPr>
        <p:txBody>
          <a:bodyPr wrap="none" rtlCol="0">
            <a:spAutoFit/>
          </a:bodyPr>
          <a:lstStyle/>
          <a:p>
            <a:pPr defTabSz="932597"/>
            <a:r>
              <a:rPr lang="en-US" sz="2856" i="1" dirty="0">
                <a:solidFill>
                  <a:srgbClr val="FF0000"/>
                </a:solidFill>
                <a:latin typeface="Calisto MT" panose="02040603050505030304" pitchFamily="18" charset="0"/>
              </a:rPr>
              <a:t>y</a:t>
            </a:r>
          </a:p>
        </p:txBody>
      </p:sp>
      <p:sp>
        <p:nvSpPr>
          <p:cNvPr id="14" name="TextBox 13"/>
          <p:cNvSpPr txBox="1"/>
          <p:nvPr/>
        </p:nvSpPr>
        <p:spPr>
          <a:xfrm>
            <a:off x="7018581" y="3482969"/>
            <a:ext cx="530040" cy="542399"/>
          </a:xfrm>
          <a:prstGeom prst="rect">
            <a:avLst/>
          </a:prstGeom>
          <a:noFill/>
        </p:spPr>
        <p:txBody>
          <a:bodyPr wrap="none" rtlCol="0">
            <a:spAutoFit/>
          </a:bodyPr>
          <a:lstStyle/>
          <a:p>
            <a:pPr defTabSz="932597"/>
            <a:r>
              <a:rPr lang="en-US" sz="2856" i="1" dirty="0">
                <a:solidFill>
                  <a:srgbClr val="00B0F0"/>
                </a:solidFill>
                <a:latin typeface="Calisto MT" panose="02040603050505030304" pitchFamily="18" charset="0"/>
              </a:rPr>
              <a:t>2x</a:t>
            </a:r>
          </a:p>
        </p:txBody>
      </p:sp>
      <p:sp>
        <p:nvSpPr>
          <p:cNvPr id="15" name="TextBox 14"/>
          <p:cNvSpPr txBox="1"/>
          <p:nvPr/>
        </p:nvSpPr>
        <p:spPr>
          <a:xfrm>
            <a:off x="8384340" y="2685309"/>
            <a:ext cx="534944" cy="542399"/>
          </a:xfrm>
          <a:prstGeom prst="rect">
            <a:avLst/>
          </a:prstGeom>
          <a:noFill/>
        </p:spPr>
        <p:txBody>
          <a:bodyPr wrap="none" rtlCol="0">
            <a:spAutoFit/>
          </a:bodyPr>
          <a:lstStyle/>
          <a:p>
            <a:pPr defTabSz="932597"/>
            <a:r>
              <a:rPr lang="en-US" sz="2856" i="1" dirty="0">
                <a:solidFill>
                  <a:srgbClr val="00B0F0"/>
                </a:solidFill>
                <a:latin typeface="Calisto MT" panose="02040603050505030304" pitchFamily="18" charset="0"/>
              </a:rPr>
              <a:t>2y</a:t>
            </a:r>
          </a:p>
        </p:txBody>
      </p:sp>
      <p:sp>
        <p:nvSpPr>
          <p:cNvPr id="16" name="Oval 15"/>
          <p:cNvSpPr/>
          <p:nvPr/>
        </p:nvSpPr>
        <p:spPr>
          <a:xfrm>
            <a:off x="2186327" y="3440733"/>
            <a:ext cx="467564" cy="992647"/>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97"/>
            <a:endParaRPr lang="en-US" sz="1836">
              <a:solidFill>
                <a:srgbClr val="FFFFFF"/>
              </a:solidFill>
            </a:endParaRPr>
          </a:p>
        </p:txBody>
      </p:sp>
      <p:sp>
        <p:nvSpPr>
          <p:cNvPr id="17" name="Oval 16"/>
          <p:cNvSpPr/>
          <p:nvPr/>
        </p:nvSpPr>
        <p:spPr>
          <a:xfrm>
            <a:off x="2420110" y="3703905"/>
            <a:ext cx="219642" cy="46630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97"/>
            <a:endParaRPr lang="en-US" sz="1836">
              <a:solidFill>
                <a:srgbClr val="FFFFFF"/>
              </a:solidFill>
            </a:endParaRPr>
          </a:p>
        </p:txBody>
      </p:sp>
      <p:sp>
        <p:nvSpPr>
          <p:cNvPr id="18" name="Oval 17"/>
          <p:cNvSpPr/>
          <p:nvPr/>
        </p:nvSpPr>
        <p:spPr>
          <a:xfrm>
            <a:off x="1821680" y="3218945"/>
            <a:ext cx="818073" cy="143980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cxnSp>
        <p:nvCxnSpPr>
          <p:cNvPr id="19" name="Straight Arrow Connector 18"/>
          <p:cNvCxnSpPr/>
          <p:nvPr/>
        </p:nvCxnSpPr>
        <p:spPr>
          <a:xfrm flipV="1">
            <a:off x="2639752" y="3936160"/>
            <a:ext cx="6282801" cy="1793"/>
          </a:xfrm>
          <a:prstGeom prst="straightConnector1">
            <a:avLst/>
          </a:prstGeom>
          <a:ln w="28575">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473533" y="4376557"/>
            <a:ext cx="590859" cy="704779"/>
          </a:xfrm>
          <a:prstGeom prst="rect">
            <a:avLst/>
          </a:prstGeom>
          <a:noFill/>
        </p:spPr>
        <p:txBody>
          <a:bodyPr wrap="none" lIns="186521" tIns="149217" rIns="186521" bIns="149217" rtlCol="0">
            <a:spAutoFit/>
          </a:bodyPr>
          <a:lstStyle/>
          <a:p>
            <a:pPr defTabSz="932597">
              <a:lnSpc>
                <a:spcPct val="90000"/>
              </a:lnSpc>
              <a:spcAft>
                <a:spcPts val="612"/>
              </a:spcAft>
            </a:pPr>
            <a:r>
              <a:rPr lang="el-GR" sz="2856" i="1" dirty="0">
                <a:solidFill>
                  <a:srgbClr val="55D455"/>
                </a:solidFill>
              </a:rPr>
              <a:t>θ</a:t>
            </a:r>
            <a:endParaRPr lang="en-US" sz="2856" i="1" dirty="0">
              <a:solidFill>
                <a:srgbClr val="55D455"/>
              </a:solidFill>
              <a:latin typeface="Calisto MT" panose="02040603050505030304" pitchFamily="18" charset="0"/>
            </a:endParaRPr>
          </a:p>
        </p:txBody>
      </p:sp>
      <p:sp>
        <p:nvSpPr>
          <p:cNvPr id="21" name="TextBox 20"/>
          <p:cNvSpPr txBox="1"/>
          <p:nvPr/>
        </p:nvSpPr>
        <p:spPr>
          <a:xfrm>
            <a:off x="172943" y="5524458"/>
            <a:ext cx="989032" cy="555585"/>
          </a:xfrm>
          <a:prstGeom prst="rect">
            <a:avLst/>
          </a:prstGeom>
          <a:noFill/>
        </p:spPr>
        <p:txBody>
          <a:bodyPr wrap="none" lIns="186521" tIns="149217" rIns="186521" bIns="149217" rtlCol="0">
            <a:spAutoFit/>
          </a:bodyPr>
          <a:lstStyle/>
          <a:p>
            <a:pPr defTabSz="932597">
              <a:lnSpc>
                <a:spcPct val="90000"/>
              </a:lnSpc>
              <a:spcAft>
                <a:spcPts val="612"/>
              </a:spcAft>
            </a:pPr>
            <a:r>
              <a:rPr lang="en-US" sz="1836" i="1" dirty="0" err="1" smtClean="0">
                <a:solidFill>
                  <a:srgbClr val="A6A6A6"/>
                </a:solidFill>
                <a:latin typeface="Segoe UI Light"/>
              </a:rPr>
              <a:t>occhio</a:t>
            </a:r>
            <a:endParaRPr lang="en-US" sz="1836" i="1" dirty="0">
              <a:solidFill>
                <a:srgbClr val="A6A6A6"/>
              </a:solidFill>
              <a:latin typeface="Segoe UI Light"/>
            </a:endParaRPr>
          </a:p>
        </p:txBody>
      </p:sp>
      <p:cxnSp>
        <p:nvCxnSpPr>
          <p:cNvPr id="22" name="Straight Arrow Connector 21"/>
          <p:cNvCxnSpPr>
            <a:stCxn id="21" idx="0"/>
          </p:cNvCxnSpPr>
          <p:nvPr/>
        </p:nvCxnSpPr>
        <p:spPr>
          <a:xfrm flipV="1">
            <a:off x="667459" y="4658754"/>
            <a:ext cx="1154221" cy="865704"/>
          </a:xfrm>
          <a:prstGeom prst="straightConnector1">
            <a:avLst/>
          </a:prstGeom>
          <a:ln w="38100">
            <a:solidFill>
              <a:schemeClr val="bg1">
                <a:lumMod val="8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Arc 22"/>
          <p:cNvSpPr/>
          <p:nvPr/>
        </p:nvSpPr>
        <p:spPr>
          <a:xfrm>
            <a:off x="-3598056" y="-1892611"/>
            <a:ext cx="11657542" cy="11657542"/>
          </a:xfrm>
          <a:prstGeom prst="arc">
            <a:avLst>
              <a:gd name="adj1" fmla="val 21598023"/>
              <a:gd name="adj2" fmla="val 928580"/>
            </a:avLst>
          </a:prstGeom>
          <a:ln w="57150">
            <a:solidFill>
              <a:srgbClr val="55D455"/>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597"/>
            <a:endParaRPr lang="en-US" sz="1836">
              <a:solidFill>
                <a:srgbClr val="404040"/>
              </a:solidFill>
            </a:endParaRPr>
          </a:p>
        </p:txBody>
      </p:sp>
    </p:spTree>
    <p:extLst>
      <p:ext uri="{BB962C8B-B14F-4D97-AF65-F5344CB8AC3E}">
        <p14:creationId xmlns:p14="http://schemas.microsoft.com/office/powerpoint/2010/main" val="40924672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500"/>
                            </p:stCondLst>
                            <p:childTnLst>
                              <p:par>
                                <p:cTn id="34" presetID="16" presetClass="entr" presetSubtype="42"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Horizontal)">
                                      <p:cBhvr>
                                        <p:cTn id="36" dur="500"/>
                                        <p:tgtEl>
                                          <p:spTgt spid="7"/>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500"/>
                            </p:stCondLst>
                            <p:childTnLst>
                              <p:par>
                                <p:cTn id="50" presetID="16" presetClass="entr" presetSubtype="42"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arn(outHorizontal)">
                                      <p:cBhvr>
                                        <p:cTn id="52" dur="500"/>
                                        <p:tgtEl>
                                          <p:spTgt spid="8"/>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par>
                          <p:cTn id="60" fill="hold">
                            <p:stCondLst>
                              <p:cond delay="1500"/>
                            </p:stCondLst>
                            <p:childTnLst>
                              <p:par>
                                <p:cTn id="61" presetID="10"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fade">
                                      <p:cBhvr>
                                        <p:cTn id="7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12" grpId="0"/>
      <p:bldP spid="13" grpId="0"/>
      <p:bldP spid="14" grpId="0"/>
      <p:bldP spid="15" grpId="0"/>
      <p:bldP spid="16" grpId="0" animBg="1"/>
      <p:bldP spid="17" grpId="0" animBg="1"/>
      <p:bldP spid="18" grpId="0" animBg="1"/>
      <p:bldP spid="20" grpId="0"/>
      <p:bldP spid="21"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155220" y="3598774"/>
            <a:ext cx="2173652" cy="979483"/>
          </a:xfrm>
          <a:prstGeom prst="rect">
            <a:avLst/>
          </a:prstGeom>
          <a:noFill/>
        </p:spPr>
        <p:txBody>
          <a:bodyPr wrap="none" lIns="186521" tIns="149217" rIns="186521" bIns="149217" rtlCol="0">
            <a:spAutoFit/>
          </a:bodyPr>
          <a:lstStyle/>
          <a:p>
            <a:pPr algn="ctr" defTabSz="932597">
              <a:lnSpc>
                <a:spcPct val="90000"/>
              </a:lnSpc>
              <a:spcAft>
                <a:spcPts val="612"/>
              </a:spcAft>
            </a:pPr>
            <a:r>
              <a:rPr lang="en-US" sz="2448" dirty="0" err="1">
                <a:solidFill>
                  <a:srgbClr val="969696"/>
                </a:solidFill>
                <a:latin typeface="Segoe UI Light"/>
              </a:rPr>
              <a:t>s</a:t>
            </a:r>
            <a:r>
              <a:rPr lang="en-US" sz="2448" dirty="0" err="1" smtClean="0">
                <a:solidFill>
                  <a:srgbClr val="969696"/>
                </a:solidFill>
                <a:latin typeface="Segoe UI Light"/>
              </a:rPr>
              <a:t>tesso</a:t>
            </a:r>
            <a:r>
              <a:rPr lang="en-US" sz="2448" dirty="0" smtClean="0">
                <a:solidFill>
                  <a:srgbClr val="969696"/>
                </a:solidFill>
                <a:latin typeface="Segoe UI Light"/>
              </a:rPr>
              <a:t> </a:t>
            </a:r>
            <a:r>
              <a:rPr lang="en-US" sz="2448" dirty="0" err="1" smtClean="0">
                <a:solidFill>
                  <a:srgbClr val="969696"/>
                </a:solidFill>
                <a:latin typeface="Segoe UI Light"/>
              </a:rPr>
              <a:t>angolo</a:t>
            </a:r>
            <a:r>
              <a:rPr lang="en-US" sz="2448" dirty="0" smtClean="0">
                <a:solidFill>
                  <a:srgbClr val="969696"/>
                </a:solidFill>
                <a:latin typeface="Segoe UI Light"/>
              </a:rPr>
              <a:t/>
            </a:r>
            <a:br>
              <a:rPr lang="en-US" sz="2448" dirty="0" smtClean="0">
                <a:solidFill>
                  <a:srgbClr val="969696"/>
                </a:solidFill>
                <a:latin typeface="Segoe UI Light"/>
              </a:rPr>
            </a:br>
            <a:r>
              <a:rPr lang="en-US" sz="2448" dirty="0" err="1" smtClean="0">
                <a:solidFill>
                  <a:srgbClr val="969696"/>
                </a:solidFill>
                <a:latin typeface="Segoe UI Light"/>
              </a:rPr>
              <a:t>visivo</a:t>
            </a:r>
            <a:endParaRPr lang="en-US" sz="2448" dirty="0">
              <a:solidFill>
                <a:srgbClr val="969696"/>
              </a:solidFill>
              <a:latin typeface="Segoe UI Light"/>
            </a:endParaRPr>
          </a:p>
        </p:txBody>
      </p:sp>
      <p:sp>
        <p:nvSpPr>
          <p:cNvPr id="16" name="TextBox 15"/>
          <p:cNvSpPr txBox="1"/>
          <p:nvPr/>
        </p:nvSpPr>
        <p:spPr>
          <a:xfrm>
            <a:off x="4917978" y="3598774"/>
            <a:ext cx="2648141" cy="979483"/>
          </a:xfrm>
          <a:prstGeom prst="rect">
            <a:avLst/>
          </a:prstGeom>
          <a:noFill/>
        </p:spPr>
        <p:txBody>
          <a:bodyPr wrap="none" lIns="186521" tIns="149217" rIns="186521" bIns="149217" rtlCol="0">
            <a:spAutoFit/>
          </a:bodyPr>
          <a:lstStyle/>
          <a:p>
            <a:pPr algn="ctr" defTabSz="932597">
              <a:lnSpc>
                <a:spcPct val="90000"/>
              </a:lnSpc>
              <a:spcAft>
                <a:spcPts val="612"/>
              </a:spcAft>
            </a:pPr>
            <a:r>
              <a:rPr lang="en-US" sz="2448" dirty="0" err="1">
                <a:solidFill>
                  <a:srgbClr val="969696"/>
                </a:solidFill>
                <a:latin typeface="Segoe UI Light"/>
              </a:rPr>
              <a:t>s</a:t>
            </a:r>
            <a:r>
              <a:rPr lang="en-US" sz="2448" dirty="0" err="1" smtClean="0">
                <a:solidFill>
                  <a:srgbClr val="969696"/>
                </a:solidFill>
                <a:latin typeface="Segoe UI Light"/>
              </a:rPr>
              <a:t>tessa</a:t>
            </a:r>
            <a:r>
              <a:rPr lang="en-US" sz="2448" dirty="0" smtClean="0">
                <a:solidFill>
                  <a:srgbClr val="969696"/>
                </a:solidFill>
                <a:latin typeface="Segoe UI Light"/>
              </a:rPr>
              <a:t> </a:t>
            </a:r>
            <a:r>
              <a:rPr lang="en-US" sz="2448" dirty="0" err="1" smtClean="0">
                <a:solidFill>
                  <a:srgbClr val="969696"/>
                </a:solidFill>
                <a:latin typeface="Segoe UI Light"/>
              </a:rPr>
              <a:t>risoluzione</a:t>
            </a:r>
            <a:r>
              <a:rPr lang="en-US" sz="2448" dirty="0" smtClean="0">
                <a:solidFill>
                  <a:srgbClr val="969696"/>
                </a:solidFill>
                <a:latin typeface="Segoe UI Light"/>
              </a:rPr>
              <a:t/>
            </a:r>
            <a:br>
              <a:rPr lang="en-US" sz="2448" dirty="0" smtClean="0">
                <a:solidFill>
                  <a:srgbClr val="969696"/>
                </a:solidFill>
                <a:latin typeface="Segoe UI Light"/>
              </a:rPr>
            </a:br>
            <a:r>
              <a:rPr lang="en-US" sz="2448" dirty="0" err="1" smtClean="0">
                <a:solidFill>
                  <a:srgbClr val="969696"/>
                </a:solidFill>
                <a:latin typeface="Segoe UI Light"/>
              </a:rPr>
              <a:t>effettiva</a:t>
            </a:r>
            <a:endParaRPr lang="en-US" sz="2448" dirty="0">
              <a:solidFill>
                <a:srgbClr val="969696"/>
              </a:solidFill>
              <a:latin typeface="Segoe UI Light"/>
            </a:endParaRPr>
          </a:p>
        </p:txBody>
      </p:sp>
      <p:sp>
        <p:nvSpPr>
          <p:cNvPr id="13" name="Rectangle 12"/>
          <p:cNvSpPr/>
          <p:nvPr/>
        </p:nvSpPr>
        <p:spPr>
          <a:xfrm>
            <a:off x="740108" y="2251299"/>
            <a:ext cx="4232242" cy="2360288"/>
          </a:xfrm>
          <a:prstGeom prst="rect">
            <a:avLst/>
          </a:prstGeom>
          <a:solidFill>
            <a:schemeClr val="tx1"/>
          </a:solidFill>
          <a:ln w="95250">
            <a:solidFill>
              <a:srgbClr val="FFF100"/>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defTabSz="932597"/>
            <a:r>
              <a:rPr lang="en-US" sz="3264" i="1" dirty="0">
                <a:solidFill>
                  <a:srgbClr val="FFFFFF"/>
                </a:solidFill>
              </a:rPr>
              <a:t>~4” </a:t>
            </a:r>
            <a:r>
              <a:rPr lang="en-US" sz="3264" i="1" dirty="0" smtClean="0">
                <a:solidFill>
                  <a:srgbClr val="FFFFFF"/>
                </a:solidFill>
              </a:rPr>
              <a:t>smartphone a 1m</a:t>
            </a:r>
            <a:endParaRPr lang="en-US" sz="3264" i="1" dirty="0">
              <a:solidFill>
                <a:srgbClr val="FFFFFF"/>
              </a:solidFill>
            </a:endParaRPr>
          </a:p>
        </p:txBody>
      </p:sp>
      <p:sp>
        <p:nvSpPr>
          <p:cNvPr id="3" name="Title 2"/>
          <p:cNvSpPr>
            <a:spLocks noGrp="1"/>
          </p:cNvSpPr>
          <p:nvPr>
            <p:ph type="title"/>
          </p:nvPr>
        </p:nvSpPr>
        <p:spPr/>
        <p:txBody>
          <a:bodyPr/>
          <a:lstStyle/>
          <a:p>
            <a:r>
              <a:rPr lang="it-IT" dirty="0"/>
              <a:t>Gli oggetti più vicini appaiono più grandi</a:t>
            </a:r>
            <a:endParaRPr lang="en-US" dirty="0"/>
          </a:p>
        </p:txBody>
      </p:sp>
      <p:sp>
        <p:nvSpPr>
          <p:cNvPr id="6" name="Slide Number Placeholder 5"/>
          <p:cNvSpPr>
            <a:spLocks noGrp="1"/>
          </p:cNvSpPr>
          <p:nvPr>
            <p:ph type="sldNum" sz="quarter" idx="13"/>
          </p:nvPr>
        </p:nvSpPr>
        <p:spPr/>
        <p:txBody>
          <a:bodyPr/>
          <a:lstStyle/>
          <a:p>
            <a:fld id="{2775DF8E-1151-4C45-8C93-3AB060627CA9}" type="slidenum">
              <a:rPr lang="en-US" smtClean="0"/>
              <a:pPr/>
              <a:t>9</a:t>
            </a:fld>
            <a:endParaRPr lang="en-US"/>
          </a:p>
        </p:txBody>
      </p:sp>
      <p:sp>
        <p:nvSpPr>
          <p:cNvPr id="7" name="Rectangle 6"/>
          <p:cNvSpPr>
            <a:spLocks noChangeAspect="1"/>
          </p:cNvSpPr>
          <p:nvPr/>
        </p:nvSpPr>
        <p:spPr>
          <a:xfrm>
            <a:off x="2670350" y="3327780"/>
            <a:ext cx="371758" cy="207327"/>
          </a:xfrm>
          <a:prstGeom prst="rect">
            <a:avLst/>
          </a:prstGeom>
          <a:solidFill>
            <a:schemeClr val="tx1"/>
          </a:solidFill>
          <a:ln w="19050">
            <a:solidFill>
              <a:srgbClr val="FFF100"/>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defTabSz="932597"/>
            <a:endParaRPr lang="en-US" sz="3264" i="1" dirty="0">
              <a:solidFill>
                <a:srgbClr val="FFFFFF"/>
              </a:solidFill>
            </a:endParaRPr>
          </a:p>
        </p:txBody>
      </p:sp>
      <p:sp>
        <p:nvSpPr>
          <p:cNvPr id="8" name="Rectangle 7"/>
          <p:cNvSpPr/>
          <p:nvPr/>
        </p:nvSpPr>
        <p:spPr>
          <a:xfrm>
            <a:off x="765561" y="3535107"/>
            <a:ext cx="4181337" cy="594650"/>
          </a:xfrm>
          <a:prstGeom prst="rect">
            <a:avLst/>
          </a:prstGeom>
        </p:spPr>
        <p:txBody>
          <a:bodyPr wrap="none">
            <a:spAutoFit/>
          </a:bodyPr>
          <a:lstStyle/>
          <a:p>
            <a:pPr algn="ctr" defTabSz="932597"/>
            <a:r>
              <a:rPr lang="en-US" sz="3264" i="1" dirty="0">
                <a:solidFill>
                  <a:srgbClr val="404040">
                    <a:lumMod val="50000"/>
                  </a:srgbClr>
                </a:solidFill>
              </a:rPr>
              <a:t>~4” </a:t>
            </a:r>
            <a:r>
              <a:rPr lang="en-US" sz="3264" i="1" dirty="0" smtClean="0">
                <a:solidFill>
                  <a:srgbClr val="404040">
                    <a:lumMod val="50000"/>
                  </a:srgbClr>
                </a:solidFill>
              </a:rPr>
              <a:t>smartphone a 3m</a:t>
            </a:r>
            <a:endParaRPr lang="en-US" sz="3264" i="1" dirty="0">
              <a:solidFill>
                <a:srgbClr val="404040">
                  <a:lumMod val="50000"/>
                </a:srgbClr>
              </a:solidFill>
            </a:endParaRPr>
          </a:p>
        </p:txBody>
      </p:sp>
      <p:grpSp>
        <p:nvGrpSpPr>
          <p:cNvPr id="9" name="Group 8"/>
          <p:cNvGrpSpPr/>
          <p:nvPr/>
        </p:nvGrpSpPr>
        <p:grpSpPr>
          <a:xfrm>
            <a:off x="7511707" y="2251299"/>
            <a:ext cx="4232243" cy="2766111"/>
            <a:chOff x="7364222" y="2207357"/>
            <a:chExt cx="4149635" cy="2712120"/>
          </a:xfrm>
        </p:grpSpPr>
        <p:sp>
          <p:nvSpPr>
            <p:cNvPr id="10" name="Rectangle 9"/>
            <p:cNvSpPr/>
            <p:nvPr/>
          </p:nvSpPr>
          <p:spPr>
            <a:xfrm>
              <a:off x="7364223" y="4661114"/>
              <a:ext cx="4149634" cy="258363"/>
            </a:xfrm>
            <a:prstGeom prst="rect">
              <a:avLst/>
            </a:prstGeom>
            <a:solidFill>
              <a:srgbClr val="000000"/>
            </a:solidFill>
            <a:ln>
              <a:solidFill>
                <a:srgbClr val="0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97"/>
              <a:endParaRPr lang="en-US" sz="1836">
                <a:solidFill>
                  <a:srgbClr val="FFFFFF"/>
                </a:solidFill>
              </a:endParaRPr>
            </a:p>
          </p:txBody>
        </p:sp>
        <p:sp>
          <p:nvSpPr>
            <p:cNvPr id="11" name="Rectangle 10"/>
            <p:cNvSpPr/>
            <p:nvPr/>
          </p:nvSpPr>
          <p:spPr>
            <a:xfrm>
              <a:off x="9143975" y="4409361"/>
              <a:ext cx="590128" cy="337351"/>
            </a:xfrm>
            <a:prstGeom prst="rect">
              <a:avLst/>
            </a:prstGeom>
            <a:solidFill>
              <a:srgbClr val="000000"/>
            </a:solidFill>
            <a:ln>
              <a:solidFill>
                <a:srgbClr val="0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97"/>
              <a:endParaRPr lang="en-US" sz="1836">
                <a:solidFill>
                  <a:srgbClr val="FFFFFF"/>
                </a:solidFill>
              </a:endParaRPr>
            </a:p>
          </p:txBody>
        </p:sp>
        <p:sp>
          <p:nvSpPr>
            <p:cNvPr id="12" name="Rectangle 11"/>
            <p:cNvSpPr/>
            <p:nvPr/>
          </p:nvSpPr>
          <p:spPr>
            <a:xfrm>
              <a:off x="7364222" y="2207357"/>
              <a:ext cx="4149634" cy="2314218"/>
            </a:xfrm>
            <a:prstGeom prst="rect">
              <a:avLst/>
            </a:prstGeom>
            <a:solidFill>
              <a:schemeClr val="tx1"/>
            </a:solidFill>
            <a:ln w="285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defTabSz="932597"/>
              <a:r>
                <a:rPr lang="en-US" sz="3264" i="1" dirty="0">
                  <a:solidFill>
                    <a:srgbClr val="FFFFFF"/>
                  </a:solidFill>
                </a:rPr>
                <a:t>~40” </a:t>
              </a:r>
              <a:r>
                <a:rPr lang="en-US" sz="3264" i="1" dirty="0" err="1" smtClean="0">
                  <a:solidFill>
                    <a:srgbClr val="FFFFFF"/>
                  </a:solidFill>
                </a:rPr>
                <a:t>schermo</a:t>
              </a:r>
              <a:r>
                <a:rPr lang="en-US" sz="3264" i="1" dirty="0" smtClean="0">
                  <a:solidFill>
                    <a:srgbClr val="FFFFFF"/>
                  </a:solidFill>
                </a:rPr>
                <a:t> a 3m</a:t>
              </a:r>
              <a:endParaRPr lang="en-US" sz="3264" i="1" dirty="0">
                <a:solidFill>
                  <a:srgbClr val="FFFFFF"/>
                </a:solidFill>
              </a:endParaRPr>
            </a:p>
          </p:txBody>
        </p:sp>
      </p:grpSp>
      <p:sp>
        <p:nvSpPr>
          <p:cNvPr id="14" name="Left-Right Arrow 13"/>
          <p:cNvSpPr/>
          <p:nvPr/>
        </p:nvSpPr>
        <p:spPr bwMode="auto">
          <a:xfrm>
            <a:off x="5102982" y="3273629"/>
            <a:ext cx="2278092" cy="485334"/>
          </a:xfrm>
          <a:prstGeom prst="leftRightArrow">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9231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par>
                                <p:cTn id="10" presetID="10" presetClass="exit" presetSubtype="0" fill="hold" grpId="0" nodeType="with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anim calcmode="lin" valueType="num">
                                      <p:cBhvr>
                                        <p:cTn id="21" dur="750" fill="hold"/>
                                        <p:tgtEl>
                                          <p:spTgt spid="14"/>
                                        </p:tgtEl>
                                        <p:attrNameLst>
                                          <p:attrName>ppt_x</p:attrName>
                                        </p:attrNameLst>
                                      </p:cBhvr>
                                      <p:tavLst>
                                        <p:tav tm="0">
                                          <p:val>
                                            <p:strVal val="#ppt_x"/>
                                          </p:val>
                                        </p:tav>
                                        <p:tav tm="100000">
                                          <p:val>
                                            <p:strVal val="#ppt_x"/>
                                          </p:val>
                                        </p:tav>
                                      </p:tavLst>
                                    </p:anim>
                                    <p:anim calcmode="lin" valueType="num">
                                      <p:cBhvr>
                                        <p:cTn id="22" dur="75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750"/>
                                        <p:tgtEl>
                                          <p:spTgt spid="15"/>
                                        </p:tgtEl>
                                      </p:cBhvr>
                                    </p:animEffect>
                                    <p:anim calcmode="lin" valueType="num">
                                      <p:cBhvr>
                                        <p:cTn id="26" dur="750" fill="hold"/>
                                        <p:tgtEl>
                                          <p:spTgt spid="15"/>
                                        </p:tgtEl>
                                        <p:attrNameLst>
                                          <p:attrName>ppt_x</p:attrName>
                                        </p:attrNameLst>
                                      </p:cBhvr>
                                      <p:tavLst>
                                        <p:tav tm="0">
                                          <p:val>
                                            <p:strVal val="#ppt_x"/>
                                          </p:val>
                                        </p:tav>
                                        <p:tav tm="100000">
                                          <p:val>
                                            <p:strVal val="#ppt_x"/>
                                          </p:val>
                                        </p:tav>
                                      </p:tavLst>
                                    </p:anim>
                                    <p:anim calcmode="lin" valueType="num">
                                      <p:cBhvr>
                                        <p:cTn id="27" dur="75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xit" presetSubtype="0" fill="hold" grpId="1" nodeType="withEffect">
                                  <p:stCondLst>
                                    <p:cond delay="0"/>
                                  </p:stCondLst>
                                  <p:childTnLst>
                                    <p:animEffect transition="out" filter="fade">
                                      <p:cBhvr>
                                        <p:cTn id="36" dur="1000"/>
                                        <p:tgtEl>
                                          <p:spTgt spid="15"/>
                                        </p:tgtEl>
                                      </p:cBhvr>
                                    </p:animEffect>
                                    <p:anim calcmode="lin" valueType="num">
                                      <p:cBhvr>
                                        <p:cTn id="37" dur="1000"/>
                                        <p:tgtEl>
                                          <p:spTgt spid="15"/>
                                        </p:tgtEl>
                                        <p:attrNameLst>
                                          <p:attrName>ppt_x</p:attrName>
                                        </p:attrNameLst>
                                      </p:cBhvr>
                                      <p:tavLst>
                                        <p:tav tm="0">
                                          <p:val>
                                            <p:strVal val="ppt_x"/>
                                          </p:val>
                                        </p:tav>
                                        <p:tav tm="100000">
                                          <p:val>
                                            <p:strVal val="ppt_x"/>
                                          </p:val>
                                        </p:tav>
                                      </p:tavLst>
                                    </p:anim>
                                    <p:anim calcmode="lin" valueType="num">
                                      <p:cBhvr>
                                        <p:cTn id="38" dur="1000"/>
                                        <p:tgtEl>
                                          <p:spTgt spid="15"/>
                                        </p:tgtEl>
                                        <p:attrNameLst>
                                          <p:attrName>ppt_y</p:attrName>
                                        </p:attrNameLst>
                                      </p:cBhvr>
                                      <p:tavLst>
                                        <p:tav tm="0">
                                          <p:val>
                                            <p:strVal val="ppt_y"/>
                                          </p:val>
                                        </p:tav>
                                        <p:tav tm="100000">
                                          <p:val>
                                            <p:strVal val="ppt_y+.1"/>
                                          </p:val>
                                        </p:tav>
                                      </p:tavLst>
                                    </p:anim>
                                    <p:set>
                                      <p:cBhvr>
                                        <p:cTn id="39" dur="1" fill="hold">
                                          <p:stCondLst>
                                            <p:cond delay="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3" grpId="0" animBg="1"/>
      <p:bldP spid="7" grpId="0" animBg="1"/>
      <p:bldP spid="8" grpId="0"/>
      <p:bldP spid="14" grpId="0" animBg="1"/>
    </p:bldLst>
  </p:timing>
</p:sld>
</file>

<file path=ppt/theme/theme1.xml><?xml version="1.0" encoding="utf-8"?>
<a:theme xmlns:a="http://schemas.openxmlformats.org/drawingml/2006/main" name="Windows Platform - Blue Accent">
  <a:themeElements>
    <a:clrScheme name="Custom 1">
      <a:dk1>
        <a:srgbClr val="505050"/>
      </a:dk1>
      <a:lt1>
        <a:srgbClr val="FFFFFF"/>
      </a:lt1>
      <a:dk2>
        <a:srgbClr val="00BCF2"/>
      </a:dk2>
      <a:lt2>
        <a:srgbClr val="D2D2D2"/>
      </a:lt2>
      <a:accent1>
        <a:srgbClr val="00BCF2"/>
      </a:accent1>
      <a:accent2>
        <a:srgbClr val="FF8C00"/>
      </a:accent2>
      <a:accent3>
        <a:srgbClr val="68217A"/>
      </a:accent3>
      <a:accent4>
        <a:srgbClr val="00188F"/>
      </a:accent4>
      <a:accent5>
        <a:srgbClr val="009E49"/>
      </a:accent5>
      <a:accent6>
        <a:srgbClr val="008272"/>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98401296-4857-438D-8FF0-696DC6ED397E}" vid="{F0ECA6E3-20EC-4078-B25F-DDCDD937692D}"/>
    </a:ext>
  </a:extLst>
</a:theme>
</file>

<file path=ppt/theme/theme2.xml><?xml version="1.0" encoding="utf-8"?>
<a:theme xmlns:a="http://schemas.openxmlformats.org/drawingml/2006/main" name="Windows Platform - Purple Accent">
  <a:themeElements>
    <a:clrScheme name="Custom 2">
      <a:dk1>
        <a:srgbClr val="505050"/>
      </a:dk1>
      <a:lt1>
        <a:srgbClr val="FFFFFF"/>
      </a:lt1>
      <a:dk2>
        <a:srgbClr val="68217A"/>
      </a:dk2>
      <a:lt2>
        <a:srgbClr val="D2D2D2"/>
      </a:lt2>
      <a:accent1>
        <a:srgbClr val="68217A"/>
      </a:accent1>
      <a:accent2>
        <a:srgbClr val="FF8C00"/>
      </a:accent2>
      <a:accent3>
        <a:srgbClr val="00BCF2"/>
      </a:accent3>
      <a:accent4>
        <a:srgbClr val="00188F"/>
      </a:accent4>
      <a:accent5>
        <a:srgbClr val="009E49"/>
      </a:accent5>
      <a:accent6>
        <a:srgbClr val="008272"/>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98401296-4857-438D-8FF0-696DC6ED397E}" vid="{C228E116-DBB5-4968-9842-A6D2FCFB005E}"/>
    </a:ext>
  </a:extLst>
</a:theme>
</file>

<file path=ppt/theme/theme3.xml><?xml version="1.0" encoding="utf-8"?>
<a:theme xmlns:a="http://schemas.openxmlformats.org/drawingml/2006/main" name="Windows Platform - Dark Blue Accent">
  <a:themeElements>
    <a:clrScheme name="Custom 6">
      <a:dk1>
        <a:srgbClr val="505050"/>
      </a:dk1>
      <a:lt1>
        <a:srgbClr val="FFFFFF"/>
      </a:lt1>
      <a:dk2>
        <a:srgbClr val="0072C6"/>
      </a:dk2>
      <a:lt2>
        <a:srgbClr val="D2D2D2"/>
      </a:lt2>
      <a:accent1>
        <a:srgbClr val="0072C6"/>
      </a:accent1>
      <a:accent2>
        <a:srgbClr val="FF8C00"/>
      </a:accent2>
      <a:accent3>
        <a:srgbClr val="68217A"/>
      </a:accent3>
      <a:accent4>
        <a:srgbClr val="00BCF2"/>
      </a:accent4>
      <a:accent5>
        <a:srgbClr val="009E49"/>
      </a:accent5>
      <a:accent6>
        <a:srgbClr val="008272"/>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98401296-4857-438D-8FF0-696DC6ED397E}" vid="{7F888CA6-514B-4C5D-8D30-07C68281739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52390530749849AD1C43CC0276D41A" ma:contentTypeVersion="" ma:contentTypeDescription="Create a new document." ma:contentTypeScope="" ma:versionID="50cbb76f9d5dee51ae1a3c758ce98042">
  <xsd:schema xmlns:xsd="http://www.w3.org/2001/XMLSchema" xmlns:xs="http://www.w3.org/2001/XMLSchema" xmlns:p="http://schemas.microsoft.com/office/2006/metadata/properties" xmlns:ns2="CCBD5761-CFF8-4273-8618-AC2D06998415" targetNamespace="http://schemas.microsoft.com/office/2006/metadata/properties" ma:root="true" ma:fieldsID="7dbb28c5ca40d3d7679f1970586ddb8d" ns2:_="">
    <xsd:import namespace="CCBD5761-CFF8-4273-8618-AC2D06998415"/>
    <xsd:element name="properties">
      <xsd:complexType>
        <xsd:sequence>
          <xsd:element name="documentManagement">
            <xsd:complexType>
              <xsd:all>
                <xsd:element ref="ns2:Content_x0020_Type"/>
                <xsd:element ref="ns2:Module"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BD5761-CFF8-4273-8618-AC2D06998415" elementFormDefault="qualified">
    <xsd:import namespace="http://schemas.microsoft.com/office/2006/documentManagement/types"/>
    <xsd:import namespace="http://schemas.microsoft.com/office/infopath/2007/PartnerControls"/>
    <xsd:element name="Content_x0020_Type" ma:index="8" ma:displayName="Content Type" ma:format="Dropdown" ma:internalName="Content_x0020_Type">
      <xsd:simpleType>
        <xsd:restriction base="dms:Choice">
          <xsd:enumeration value="Assessment"/>
          <xsd:enumeration value="Break Slides"/>
          <xsd:enumeration value="CC File"/>
          <xsd:enumeration value="Instructor Image"/>
          <xsd:enumeration value="Outline"/>
          <xsd:enumeration value="Promo Package"/>
          <xsd:enumeration value="Slide Presentation"/>
          <xsd:enumeration value="SME Recruitment"/>
          <xsd:enumeration value="Video"/>
        </xsd:restriction>
      </xsd:simpleType>
    </xsd:element>
    <xsd:element name="Module" ma:index="9" nillable="true" ma:displayName="Module" ma:decimals="0" ma:internalName="Module" ma:percentage="FALSE">
      <xsd:simpleType>
        <xsd:restriction base="dms:Number">
          <xsd:maxInclusive value="40"/>
          <xsd:minInclusive value="1"/>
        </xsd:restriction>
      </xsd:simpleType>
    </xsd:element>
    <xsd:element name="Status" ma:index="10" nillable="true" ma:displayName="Status" ma:default="Draft" ma:format="Dropdown" ma:internalName="Status">
      <xsd:simpleType>
        <xsd:restriction base="dms:Choice">
          <xsd:enumeration value="Draft"/>
          <xsd:enumeration value="Final"/>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Control xmlns="http://schemas.microsoft.com/VisualStudio/2011/storyboarding/control">
  <Id Name="System.Storyboarding.Backgrounds.WindowsPhone" Revision="1" Stencil="System.Storyboarding.Backgrounds" StencilVersion="0.1"/>
</Control>
</file>

<file path=customXml/item11.xml><?xml version="1.0" encoding="utf-8"?>
<?mso-contentType ?>
<FormTemplates xmlns="http://schemas.microsoft.com/sharepoint/v3/contenttype/forms">
  <Display>DocumentLibraryForm</Display>
  <Edit>DocumentLibraryForm</Edit>
  <New>DocumentLibraryForm</New>
</FormTemplates>
</file>

<file path=customXml/item12.xml><?xml version="1.0" encoding="utf-8"?>
<Control xmlns="http://schemas.microsoft.com/VisualStudio/2011/storyboarding/control">
  <Id Name="System.Storyboarding.Backgrounds.WindowsPhone" Revision="1" Stencil="System.Storyboarding.Backgrounds" StencilVersion="0.1"/>
</Control>
</file>

<file path=customXml/item13.xml><?xml version="1.0" encoding="utf-8"?>
<ct:contentTypeSchema xmlns:ct="http://schemas.microsoft.com/office/2006/metadata/contentType" xmlns:ma="http://schemas.microsoft.com/office/2006/metadata/properties/metaAttributes" ct:_="" ma:_="" ma:contentTypeName="Document" ma:contentTypeID="0x010100A9E0F2453E93B74CAF80549D694C6BB8" ma:contentTypeVersion="1" ma:contentTypeDescription="Create a new document." ma:contentTypeScope="" ma:versionID="23920bc4f637f52c8c3c70f4f9924b69">
  <xsd:schema xmlns:xsd="http://www.w3.org/2001/XMLSchema" xmlns:xs="http://www.w3.org/2001/XMLSchema" xmlns:p="http://schemas.microsoft.com/office/2006/metadata/properties" xmlns:ns2="57e30ded-eb62-4892-82aa-6ac077e3e6ee" targetNamespace="http://schemas.microsoft.com/office/2006/metadata/properties" ma:root="true" ma:fieldsID="931f7ea6f3e3ca79994c938881afca07" ns2:_="">
    <xsd:import namespace="57e30ded-eb62-4892-82aa-6ac077e3e6ee"/>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e30ded-eb62-4892-82aa-6ac077e3e6e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4.xml><?xml version="1.0" encoding="utf-8"?>
<Control xmlns="http://schemas.microsoft.com/VisualStudio/2011/storyboarding/control">
  <Id Name="System.Storyboarding.Backgrounds.WindowsPhone" Revision="1" Stencil="System.Storyboarding.Backgrounds" StencilVersion="0.1"/>
</Control>
</file>

<file path=customXml/item15.xml><?xml version="1.0" encoding="utf-8"?>
<Control xmlns="http://schemas.microsoft.com/VisualStudio/2011/storyboarding/control">
  <Id Name="System.Storyboarding.Backgrounds.WindowsPhone" Revision="1" Stencil="System.Storyboarding.Backgrounds" StencilVersion="0.1"/>
</Control>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p:properties xmlns:p="http://schemas.microsoft.com/office/2006/metadata/properties" xmlns:xsi="http://www.w3.org/2001/XMLSchema-instance">
  <documentManagement/>
</p:properties>
</file>

<file path=customXml/item4.xml><?xml version="1.0" encoding="utf-8"?>
<Control xmlns="http://schemas.microsoft.com/VisualStudio/2011/storyboarding/control">
  <Id Name="System.Storyboarding.Backgrounds.WindowsPhone" Revision="1" Stencil="System.Storyboarding.Backgrounds" StencilVersion="0.1"/>
</Control>
</file>

<file path=customXml/item5.xml><?xml version="1.0" encoding="utf-8"?>
<Control xmlns="http://schemas.microsoft.com/VisualStudio/2011/storyboarding/control">
  <Id Name="System.Storyboarding.Backgrounds.WindowsPhone" Revision="1" Stencil="System.Storyboarding.Backgrounds" StencilVersion="0.1"/>
</Control>
</file>

<file path=customXml/item6.xml><?xml version="1.0" encoding="utf-8"?>
<Control xmlns="http://schemas.microsoft.com/VisualStudio/2011/storyboarding/control">
  <Id Name="System.Storyboarding.Backgrounds.WindowsPhone" Revision="1" Stencil="System.Storyboarding.Backgrounds" StencilVersion="0.1"/>
</Control>
</file>

<file path=customXml/item7.xml><?xml version="1.0" encoding="utf-8"?>
<Control xmlns="http://schemas.microsoft.com/VisualStudio/2011/storyboarding/control">
  <Id Name="System.Storyboarding.Backgrounds.WindowsPhone" Revision="1" Stencil="System.Storyboarding.Backgrounds" StencilVersion="0.1"/>
</Control>
</file>

<file path=customXml/item8.xml><?xml version="1.0" encoding="utf-8"?>
<Control xmlns="http://schemas.microsoft.com/VisualStudio/2011/storyboarding/control">
  <Id Name="System.Storyboarding.Backgrounds.WindowsPhone" Revision="1" Stencil="System.Storyboarding.Backgrounds" StencilVersion="0.1"/>
</Control>
</file>

<file path=customXml/item9.xml><?xml version="1.0" encoding="utf-8"?>
<Control xmlns="http://schemas.microsoft.com/VisualStudio/2011/storyboarding/control">
  <Id Name="System.Storyboarding.Backgrounds.WindowsPhone" Revision="1" Stencil="System.Storyboarding.Backgrounds" StencilVersion="0.1"/>
</Control>
</file>

<file path=customXml/itemProps1.xml><?xml version="1.0" encoding="utf-8"?>
<ds:datastoreItem xmlns:ds="http://schemas.openxmlformats.org/officeDocument/2006/customXml" ds:itemID="{C0C2E5BE-46B8-4030-A540-E95FE46561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BD5761-CFF8-4273-8618-AC2D069984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0.xml><?xml version="1.0" encoding="utf-8"?>
<ds:datastoreItem xmlns:ds="http://schemas.openxmlformats.org/officeDocument/2006/customXml" ds:itemID="{CF272685-DE79-40FC-8160-259CFE4FC2EA}">
  <ds:schemaRefs>
    <ds:schemaRef ds:uri="http://schemas.microsoft.com/VisualStudio/2011/storyboarding/control"/>
  </ds:schemaRefs>
</ds:datastoreItem>
</file>

<file path=customXml/itemProps1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12.xml><?xml version="1.0" encoding="utf-8"?>
<ds:datastoreItem xmlns:ds="http://schemas.openxmlformats.org/officeDocument/2006/customXml" ds:itemID="{BFE32C07-F912-46A9-9D4C-EF23B676FD7D}">
  <ds:schemaRefs>
    <ds:schemaRef ds:uri="http://schemas.microsoft.com/VisualStudio/2011/storyboarding/control"/>
  </ds:schemaRefs>
</ds:datastoreItem>
</file>

<file path=customXml/itemProps13.xml><?xml version="1.0" encoding="utf-8"?>
<ds:datastoreItem xmlns:ds="http://schemas.openxmlformats.org/officeDocument/2006/customXml" ds:itemID="{F0773D00-D48D-44D3-8FDC-A853D1121F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e30ded-eb62-4892-82aa-6ac077e3e6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4.xml><?xml version="1.0" encoding="utf-8"?>
<ds:datastoreItem xmlns:ds="http://schemas.openxmlformats.org/officeDocument/2006/customXml" ds:itemID="{9334D710-07E0-44D2-A704-4CF1B02368E9}">
  <ds:schemaRefs>
    <ds:schemaRef ds:uri="http://schemas.microsoft.com/VisualStudio/2011/storyboarding/control"/>
  </ds:schemaRefs>
</ds:datastoreItem>
</file>

<file path=customXml/itemProps15.xml><?xml version="1.0" encoding="utf-8"?>
<ds:datastoreItem xmlns:ds="http://schemas.openxmlformats.org/officeDocument/2006/customXml" ds:itemID="{7A1AB63C-9CA2-474E-8EB1-E0B16870E51C}">
  <ds:schemaRefs>
    <ds:schemaRef ds:uri="http://schemas.microsoft.com/VisualStudio/2011/storyboarding/control"/>
  </ds:schemaRefs>
</ds:datastoreItem>
</file>

<file path=customXml/itemProps2.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2006/documentManagement/types"/>
    <ds:schemaRef ds:uri="http://purl.org/dc/terms/"/>
    <ds:schemaRef ds:uri="http://purl.org/dc/elements/1.1/"/>
    <ds:schemaRef ds:uri="http://schemas.microsoft.com/office/2006/metadata/properties"/>
    <ds:schemaRef ds:uri="http://schemas.microsoft.com/office/infopath/2007/PartnerControls"/>
    <ds:schemaRef ds:uri="57e30ded-eb62-4892-82aa-6ac077e3e6ee"/>
    <ds:schemaRef ds:uri="http://www.w3.org/XML/1998/namespace"/>
    <ds:schemaRef ds:uri="http://purl.org/dc/dcmitype/"/>
  </ds:schemaRefs>
</ds:datastoreItem>
</file>

<file path=customXml/itemProps3.xml><?xml version="1.0" encoding="utf-8"?>
<ds:datastoreItem xmlns:ds="http://schemas.openxmlformats.org/officeDocument/2006/customXml" ds:itemID="{85A50487-EE1D-429F-8973-34913667A01B}">
  <ds:schemaRefs>
    <ds:schemaRef ds:uri="http://schemas.microsoft.com/office/2006/metadata/properties"/>
  </ds:schemaRefs>
</ds:datastoreItem>
</file>

<file path=customXml/itemProps4.xml><?xml version="1.0" encoding="utf-8"?>
<ds:datastoreItem xmlns:ds="http://schemas.openxmlformats.org/officeDocument/2006/customXml" ds:itemID="{AFD0ED1E-5113-4C5C-9D53-25DA396D2F0D}">
  <ds:schemaRefs>
    <ds:schemaRef ds:uri="http://schemas.microsoft.com/VisualStudio/2011/storyboarding/control"/>
  </ds:schemaRefs>
</ds:datastoreItem>
</file>

<file path=customXml/itemProps5.xml><?xml version="1.0" encoding="utf-8"?>
<ds:datastoreItem xmlns:ds="http://schemas.openxmlformats.org/officeDocument/2006/customXml" ds:itemID="{10BCC0F9-168E-4C47-BD78-DB88E85BAA9A}">
  <ds:schemaRefs>
    <ds:schemaRef ds:uri="http://schemas.microsoft.com/VisualStudio/2011/storyboarding/control"/>
  </ds:schemaRefs>
</ds:datastoreItem>
</file>

<file path=customXml/itemProps6.xml><?xml version="1.0" encoding="utf-8"?>
<ds:datastoreItem xmlns:ds="http://schemas.openxmlformats.org/officeDocument/2006/customXml" ds:itemID="{E7F6D0FF-7C1E-40CC-83DE-353953F0B1F1}">
  <ds:schemaRefs>
    <ds:schemaRef ds:uri="http://schemas.microsoft.com/VisualStudio/2011/storyboarding/control"/>
  </ds:schemaRefs>
</ds:datastoreItem>
</file>

<file path=customXml/itemProps7.xml><?xml version="1.0" encoding="utf-8"?>
<ds:datastoreItem xmlns:ds="http://schemas.openxmlformats.org/officeDocument/2006/customXml" ds:itemID="{C37592ED-880C-45C3-802A-F47934757CA8}">
  <ds:schemaRefs>
    <ds:schemaRef ds:uri="http://schemas.microsoft.com/VisualStudio/2011/storyboarding/control"/>
  </ds:schemaRefs>
</ds:datastoreItem>
</file>

<file path=customXml/itemProps8.xml><?xml version="1.0" encoding="utf-8"?>
<ds:datastoreItem xmlns:ds="http://schemas.openxmlformats.org/officeDocument/2006/customXml" ds:itemID="{D018C0D5-DB7F-46AA-8382-4601AF7D0B04}">
  <ds:schemaRefs>
    <ds:schemaRef ds:uri="http://schemas.microsoft.com/VisualStudio/2011/storyboarding/control"/>
  </ds:schemaRefs>
</ds:datastoreItem>
</file>

<file path=customXml/itemProps9.xml><?xml version="1.0" encoding="utf-8"?>
<ds:datastoreItem xmlns:ds="http://schemas.openxmlformats.org/officeDocument/2006/customXml" ds:itemID="{EF9997FA-D014-44C6-A431-D264B5AFF7FB}">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template</Template>
  <TotalTime>1413</TotalTime>
  <Words>3997</Words>
  <Application>Microsoft Office PowerPoint</Application>
  <PresentationFormat>Custom</PresentationFormat>
  <Paragraphs>371</Paragraphs>
  <Slides>27</Slides>
  <Notes>27</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27</vt:i4>
      </vt:variant>
    </vt:vector>
  </HeadingPairs>
  <TitlesOfParts>
    <vt:vector size="40" baseType="lpstr">
      <vt:lpstr>Arial</vt:lpstr>
      <vt:lpstr>Calisto MT</vt:lpstr>
      <vt:lpstr>Consolas</vt:lpstr>
      <vt:lpstr>Courier New</vt:lpstr>
      <vt:lpstr>Lucida Grande</vt:lpstr>
      <vt:lpstr>Segoe Pro Light</vt:lpstr>
      <vt:lpstr>Segoe UI</vt:lpstr>
      <vt:lpstr>Segoe UI Bold</vt:lpstr>
      <vt:lpstr>Segoe UI Light</vt:lpstr>
      <vt:lpstr>Wingdings</vt:lpstr>
      <vt:lpstr>Windows Platform - Blue Accent</vt:lpstr>
      <vt:lpstr>Windows Platform - Purple Accent</vt:lpstr>
      <vt:lpstr>Windows Platform - Dark Blue Accent</vt:lpstr>
      <vt:lpstr>Adapting UI for Different Screens</vt:lpstr>
      <vt:lpstr>Agenda</vt:lpstr>
      <vt:lpstr>Il mondo Windows Phone</vt:lpstr>
      <vt:lpstr>Più orientamenti</vt:lpstr>
      <vt:lpstr>PowerPoint Presentation</vt:lpstr>
      <vt:lpstr>Dimensioni</vt:lpstr>
      <vt:lpstr>PowerPoint Presentation</vt:lpstr>
      <vt:lpstr>Gli oggetti più vicini appaiono più grandi</vt:lpstr>
      <vt:lpstr>Gli oggetti più vicini appaiono più grandi</vt:lpstr>
      <vt:lpstr>Scale factor</vt:lpstr>
      <vt:lpstr>Scale factor</vt:lpstr>
      <vt:lpstr>Stessa dimensione, più risoluzioni</vt:lpstr>
      <vt:lpstr>Stessa risoluzione, dimensioni diverse</vt:lpstr>
      <vt:lpstr>L’emulatore supporto più dimensioni e risoluzioni</vt:lpstr>
      <vt:lpstr>DEMO</vt:lpstr>
      <vt:lpstr>Layout</vt:lpstr>
      <vt:lpstr>Adaptive layout</vt:lpstr>
      <vt:lpstr>Adaptive layout: Grid</vt:lpstr>
      <vt:lpstr>Scale</vt:lpstr>
      <vt:lpstr>Orientamento</vt:lpstr>
      <vt:lpstr>Uso del VisualState</vt:lpstr>
      <vt:lpstr>DEMO</vt:lpstr>
      <vt:lpstr>Assets</vt:lpstr>
      <vt:lpstr>Bitmap</vt:lpstr>
      <vt:lpstr>Risoluzioni degli asset</vt:lpstr>
      <vt:lpstr>Creazione degli asset</vt:lpstr>
      <vt:lpstr>PowerPoint Presentation</vt:lpstr>
    </vt:vector>
  </TitlesOfParts>
  <Manager>Ron Sasaki</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Adapting UI for Different Screens</dc:title>
  <dc:subject>Microsoft Visual Identity PowerPoint Guidelines for product brands</dc:subject>
  <dc:creator>Cristian Civera</dc:creator>
  <cp:keywords>MSVID, Microsoft Visual Identity, PowerPoint guidelines, grid system, Microsoft-endorsed, Product brand, product-branded, new logotype, generic product template</cp:keywords>
  <dc:description>Template: Maryfj_x000d_
Formatting: Maryfj, Sakuu_x000d_
Audience Type: Internal</dc:description>
  <cp:lastModifiedBy>Cristian Civera</cp:lastModifiedBy>
  <cp:revision>26</cp:revision>
  <dcterms:created xsi:type="dcterms:W3CDTF">2014-07-06T16:29:18Z</dcterms:created>
  <dcterms:modified xsi:type="dcterms:W3CDTF">2014-07-08T10:20:31Z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0x010100A9E0F2453E93B74CAF80549D694C6BB8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ies>
</file>