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6"/>
  </p:notesMasterIdLst>
  <p:sldIdLst>
    <p:sldId id="256" r:id="rId2"/>
    <p:sldId id="264" r:id="rId3"/>
    <p:sldId id="266" r:id="rId4"/>
    <p:sldId id="27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3" autoAdjust="0"/>
    <p:restoredTop sz="94680" autoAdjust="0"/>
  </p:normalViewPr>
  <p:slideViewPr>
    <p:cSldViewPr snapToGrid="0">
      <p:cViewPr varScale="1">
        <p:scale>
          <a:sx n="89" d="100"/>
          <a:sy n="89" d="100"/>
        </p:scale>
        <p:origin x="451" y="10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14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328030" cy="2387600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/>
              <a:t>Creare</a:t>
            </a:r>
            <a:r>
              <a:rPr lang="en-US" b="1" dirty="0" smtClean="0"/>
              <a:t> </a:t>
            </a:r>
            <a:r>
              <a:rPr lang="en-US" b="1" dirty="0"/>
              <a:t>Single Page </a:t>
            </a:r>
            <a:r>
              <a:rPr lang="en-US" b="1" dirty="0" smtClean="0"/>
              <a:t>Application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Stefano Mostarda</a:t>
            </a:r>
            <a:endParaRPr lang="it-IT" dirty="0" smtClean="0"/>
          </a:p>
          <a:p>
            <a:pPr algn="l"/>
            <a:r>
              <a:rPr lang="it-IT" i="1" dirty="0" smtClean="0"/>
              <a:t>Content Manager @ </a:t>
            </a:r>
            <a:r>
              <a:rPr lang="it-IT" i="1" dirty="0" smtClean="0"/>
              <a:t>LINQItalia.com</a:t>
            </a:r>
            <a:r>
              <a:rPr lang="it-IT" i="1" dirty="0" smtClean="0"/>
              <a:t>, Microsoft MVP in ASP.NET / IIS</a:t>
            </a:r>
          </a:p>
          <a:p>
            <a:pPr algn="l"/>
            <a:r>
              <a:rPr lang="it-IT" dirty="0" smtClean="0">
                <a:hlinkClick r:id="rId3"/>
              </a:rPr>
              <a:t>stefano@aspitalia.com</a:t>
            </a:r>
            <a:r>
              <a:rPr lang="it-IT" dirty="0" smtClean="0"/>
              <a:t> </a:t>
            </a:r>
            <a:r>
              <a:rPr lang="it-IT" dirty="0" smtClean="0"/>
              <a:t>- </a:t>
            </a:r>
            <a:r>
              <a:rPr lang="it-IT" dirty="0" err="1" smtClean="0"/>
              <a:t>Twitter</a:t>
            </a:r>
            <a:r>
              <a:rPr lang="it-IT" dirty="0" smtClean="0"/>
              <a:t> </a:t>
            </a:r>
            <a:r>
              <a:rPr lang="it-IT" dirty="0" smtClean="0"/>
              <a:t>@sm15455</a:t>
            </a:r>
            <a:endParaRPr lang="it-IT" dirty="0" smtClean="0"/>
          </a:p>
          <a:p>
            <a:pPr algn="l"/>
            <a:r>
              <a:rPr lang="it-IT" dirty="0" smtClean="0">
                <a:hlinkClick r:id="rId4"/>
              </a:rPr>
              <a:t>http://</a:t>
            </a:r>
            <a:r>
              <a:rPr lang="it-IT" dirty="0" smtClean="0">
                <a:hlinkClick r:id="rId4"/>
              </a:rPr>
              <a:t>blogs.aspitalia.com/sm15455/</a:t>
            </a:r>
            <a:r>
              <a:rPr lang="it-IT" dirty="0" smtClean="0"/>
              <a:t> </a:t>
            </a:r>
            <a:endParaRPr lang="it-IT" dirty="0" smtClean="0"/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//22 Ottobre 2014</a:t>
            </a:r>
          </a:p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Universal App &amp; Web Live</a:t>
            </a:r>
            <a:endParaRPr lang="it-IT" sz="25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019" y="5561251"/>
            <a:ext cx="3872248" cy="619559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Cos’è una SPA</a:t>
            </a:r>
            <a:endParaRPr lang="it-IT" dirty="0" smtClean="0"/>
          </a:p>
          <a:p>
            <a:r>
              <a:rPr lang="it-IT" dirty="0" smtClean="0"/>
              <a:t>Introduzione ad </a:t>
            </a:r>
            <a:r>
              <a:rPr lang="it-IT" dirty="0" err="1" smtClean="0"/>
              <a:t>AngularJS</a:t>
            </a:r>
            <a:endParaRPr lang="it-IT" dirty="0" smtClean="0"/>
          </a:p>
          <a:p>
            <a:r>
              <a:rPr lang="it-IT" dirty="0" err="1" smtClean="0"/>
              <a:t>Module</a:t>
            </a:r>
            <a:endParaRPr lang="it-IT" dirty="0" smtClean="0"/>
          </a:p>
          <a:p>
            <a:r>
              <a:rPr lang="it-IT" dirty="0" smtClean="0"/>
              <a:t>Controller</a:t>
            </a:r>
          </a:p>
          <a:p>
            <a:r>
              <a:rPr lang="it-IT" dirty="0" smtClean="0"/>
              <a:t>Scope</a:t>
            </a:r>
          </a:p>
          <a:p>
            <a:r>
              <a:rPr lang="it-IT" dirty="0" err="1" smtClean="0"/>
              <a:t>Binding</a:t>
            </a:r>
            <a:endParaRPr lang="it-IT" dirty="0" smtClean="0"/>
          </a:p>
          <a:p>
            <a:r>
              <a:rPr lang="it-IT" dirty="0" smtClean="0"/>
              <a:t>Directive</a:t>
            </a:r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AngularJS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err="1" smtClean="0"/>
              <a:t>AngularJS</a:t>
            </a:r>
            <a:r>
              <a:rPr lang="it-IT" dirty="0" smtClean="0"/>
              <a:t> è IL </a:t>
            </a:r>
            <a:r>
              <a:rPr lang="it-IT" dirty="0" err="1" smtClean="0"/>
              <a:t>framework</a:t>
            </a:r>
            <a:r>
              <a:rPr lang="it-IT" dirty="0" smtClean="0"/>
              <a:t> di riferimento per le SPA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http://aspit.co/VS14-live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135</TotalTime>
  <Words>72</Words>
  <Application>Microsoft Office PowerPoint</Application>
  <PresentationFormat>Widescreen</PresentationFormat>
  <Paragraphs>24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Calibri Light</vt:lpstr>
      <vt:lpstr>Segoe UI Semilight</vt:lpstr>
      <vt:lpstr>Wingdings 2</vt:lpstr>
      <vt:lpstr>Office Theme Dark</vt:lpstr>
      <vt:lpstr>Creare Single Page Application </vt:lpstr>
      <vt:lpstr>Agenda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Stefano Mostarda</cp:lastModifiedBy>
  <cp:revision>42</cp:revision>
  <dcterms:created xsi:type="dcterms:W3CDTF">2012-09-23T10:04:43Z</dcterms:created>
  <dcterms:modified xsi:type="dcterms:W3CDTF">2014-10-16T12:22:10Z</dcterms:modified>
</cp:coreProperties>
</file>