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64" r:id="rId3"/>
    <p:sldId id="266" r:id="rId4"/>
    <p:sldId id="27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17A"/>
    <a:srgbClr val="01993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80" autoAdjust="0"/>
  </p:normalViewPr>
  <p:slideViewPr>
    <p:cSldViewPr snapToGrid="0">
      <p:cViewPr varScale="1">
        <p:scale>
          <a:sx n="75" d="100"/>
          <a:sy n="75" d="100"/>
        </p:scale>
        <p:origin x="306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10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626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61902" y="6317615"/>
            <a:ext cx="2308328" cy="369332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21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aniele@aspitali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hyperlink" Target="http://blogs.aspitalia.com/daniel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VS14-liv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GB" b="1" dirty="0"/>
              <a:t>ASP.NET </a:t>
            </a:r>
            <a:r>
              <a:rPr lang="en-GB" b="1" dirty="0" err="1" smtClean="0"/>
              <a:t>vNext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De Sanctis</a:t>
            </a:r>
          </a:p>
          <a:p>
            <a:pPr algn="l"/>
            <a:r>
              <a:rPr lang="it-IT" i="1" dirty="0" smtClean="0"/>
              <a:t>Content Manager @ ASPItalia.com, Microsoft MVP in ASP.NET / IIS</a:t>
            </a:r>
          </a:p>
          <a:p>
            <a:pPr algn="l"/>
            <a:r>
              <a:rPr lang="it-IT" dirty="0" smtClean="0">
                <a:hlinkClick r:id="rId3"/>
              </a:rPr>
              <a:t>cradle@aspitalia.com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@crad77</a:t>
            </a:r>
          </a:p>
          <a:p>
            <a:pPr algn="l"/>
            <a:r>
              <a:rPr lang="it-IT" dirty="0" smtClean="0">
                <a:hlinkClick r:id="rId4"/>
              </a:rPr>
              <a:t>http://blogs.aspitalia.com/cradle/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57478" y="651736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857478" y="5440144"/>
            <a:ext cx="42942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//22 Ottobre 2014</a:t>
            </a:r>
          </a:p>
          <a:p>
            <a:r>
              <a:rPr lang="it-IT" sz="25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Universal App &amp; Web Live</a:t>
            </a:r>
            <a:endParaRPr lang="it-IT" sz="25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019" y="5561251"/>
            <a:ext cx="3872248" cy="619559"/>
          </a:xfrm>
          <a:prstGeom prst="rect">
            <a:avLst/>
          </a:prstGeom>
          <a:solidFill>
            <a:schemeClr val="accent1"/>
          </a:solidFill>
          <a:ln w="60325" cap="sq" cmpd="sng">
            <a:solidFill>
              <a:schemeClr val="accent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ASP.NET </a:t>
            </a:r>
            <a:r>
              <a:rPr lang="it-IT" dirty="0" err="1" smtClean="0"/>
              <a:t>vNext</a:t>
            </a:r>
            <a:r>
              <a:rPr lang="it-IT" dirty="0" smtClean="0"/>
              <a:t>: un nuovo ambiente per lo sviluppo web</a:t>
            </a:r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I nuovi </a:t>
            </a:r>
            <a:r>
              <a:rPr lang="it-IT" dirty="0" err="1" smtClean="0"/>
              <a:t>template</a:t>
            </a:r>
            <a:r>
              <a:rPr lang="it-IT" dirty="0" smtClean="0"/>
              <a:t> di progetto</a:t>
            </a:r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Framework </a:t>
            </a:r>
            <a:r>
              <a:rPr lang="it-IT" dirty="0" err="1" smtClean="0"/>
              <a:t>Cloud</a:t>
            </a:r>
            <a:r>
              <a:rPr lang="it-IT" dirty="0" smtClean="0"/>
              <a:t> </a:t>
            </a:r>
            <a:r>
              <a:rPr lang="it-IT" dirty="0" err="1" smtClean="0"/>
              <a:t>Optimized</a:t>
            </a:r>
            <a:endParaRPr lang="it-IT" dirty="0" smtClean="0"/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MVC 6 + Web API 2.2 + Web </a:t>
            </a:r>
            <a:r>
              <a:rPr lang="it-IT" dirty="0" err="1" smtClean="0"/>
              <a:t>Pages</a:t>
            </a:r>
            <a:r>
              <a:rPr lang="it-IT" dirty="0" smtClean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ASP.NET </a:t>
            </a:r>
            <a:r>
              <a:rPr lang="fr-FR" dirty="0" err="1" smtClean="0"/>
              <a:t>vNext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ASP.NET </a:t>
            </a:r>
            <a:r>
              <a:rPr lang="it-IT" dirty="0" err="1" smtClean="0"/>
              <a:t>vNext</a:t>
            </a:r>
            <a:r>
              <a:rPr lang="it-IT" dirty="0" smtClean="0"/>
              <a:t> è un cambio radicale rispetto al passato</a:t>
            </a:r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Full Framework o </a:t>
            </a:r>
            <a:r>
              <a:rPr lang="it-IT" dirty="0" err="1" smtClean="0"/>
              <a:t>Cloud</a:t>
            </a:r>
            <a:r>
              <a:rPr lang="it-IT" dirty="0" smtClean="0"/>
              <a:t> </a:t>
            </a:r>
            <a:r>
              <a:rPr lang="it-IT" dirty="0" err="1" smtClean="0"/>
              <a:t>Optimized</a:t>
            </a:r>
            <a:endParaRPr lang="it-IT" dirty="0" smtClean="0"/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MVC, Web API e Web </a:t>
            </a:r>
            <a:r>
              <a:rPr lang="it-IT" dirty="0" err="1" smtClean="0"/>
              <a:t>Pages</a:t>
            </a:r>
            <a:r>
              <a:rPr lang="it-IT" dirty="0" smtClean="0"/>
              <a:t> finalmente integrati</a:t>
            </a:r>
          </a:p>
          <a:p>
            <a:pPr>
              <a:buFont typeface="Wingdings" panose="05000000000000000000" pitchFamily="2" charset="2"/>
              <a:buChar char=""/>
            </a:pPr>
            <a:endParaRPr lang="it-IT" dirty="0" smtClean="0"/>
          </a:p>
          <a:p>
            <a:pPr>
              <a:buFont typeface="Wingdings" panose="05000000000000000000" pitchFamily="2" charset="2"/>
              <a:buChar char=""/>
            </a:pPr>
            <a:r>
              <a:rPr lang="it-IT" dirty="0" smtClean="0"/>
              <a:t>Il materiale è disponibile subito su </a:t>
            </a:r>
            <a:r>
              <a:rPr lang="it-IT" dirty="0" smtClean="0">
                <a:hlinkClick r:id="rId2"/>
              </a:rPr>
              <a:t>http://aspit.co/VS14-live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175</TotalTime>
  <Words>103</Words>
  <Application>Microsoft Office PowerPoint</Application>
  <PresentationFormat>Widescreen</PresentationFormat>
  <Paragraphs>23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Calibri Light</vt:lpstr>
      <vt:lpstr>Segoe UI Semilight</vt:lpstr>
      <vt:lpstr>Wingdings</vt:lpstr>
      <vt:lpstr>Wingdings 2</vt:lpstr>
      <vt:lpstr>Office Theme Dark</vt:lpstr>
      <vt:lpstr>ASP.NET vNext</vt:lpstr>
      <vt:lpstr>Agenda</vt:lpstr>
      <vt:lpstr>Demo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Marco De Sanctis</cp:lastModifiedBy>
  <cp:revision>45</cp:revision>
  <dcterms:created xsi:type="dcterms:W3CDTF">2012-09-23T10:04:43Z</dcterms:created>
  <dcterms:modified xsi:type="dcterms:W3CDTF">2014-10-14T21:57:57Z</dcterms:modified>
</cp:coreProperties>
</file>