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5"/>
  </p:notesMasterIdLst>
  <p:sldIdLst>
    <p:sldId id="256" r:id="rId2"/>
    <p:sldId id="264" r:id="rId3"/>
    <p:sldId id="28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C8"/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3" autoAdjust="0"/>
    <p:restoredTop sz="94680" autoAdjust="0"/>
  </p:normalViewPr>
  <p:slideViewPr>
    <p:cSldViewPr snapToGrid="0">
      <p:cViewPr varScale="1">
        <p:scale>
          <a:sx n="89" d="100"/>
          <a:sy n="89" d="100"/>
        </p:scale>
        <p:origin x="451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2083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95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5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ostromo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Stefano Mostarda</a:t>
            </a:r>
          </a:p>
          <a:p>
            <a:pPr algn="l"/>
            <a:r>
              <a:rPr lang="it-IT" i="1" dirty="0" smtClean="0"/>
              <a:t>Content Manager @ LINQItalia.com, Microsoft MVP </a:t>
            </a:r>
          </a:p>
          <a:p>
            <a:pPr algn="l"/>
            <a:r>
              <a:rPr lang="it-IT" dirty="0" smtClean="0">
                <a:hlinkClick r:id="rId3"/>
              </a:rPr>
              <a:t>stefano@aspitalia.com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@sm15455</a:t>
            </a:r>
          </a:p>
          <a:p>
            <a:pPr algn="l"/>
            <a:r>
              <a:rPr lang="it-IT" dirty="0" smtClean="0">
                <a:hlinkClick r:id="rId4"/>
              </a:rPr>
              <a:t>http://blogs.aspitalia.com/sm15455/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734" y="0"/>
            <a:ext cx="5715000" cy="2095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b="1" dirty="0" err="1"/>
              <a:t>AngularJS</a:t>
            </a:r>
            <a:r>
              <a:rPr lang="it-IT" b="1" dirty="0"/>
              <a:t> per lo sviluppatore ASP.NET</a:t>
            </a:r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Ottimizzare il download da ASP.NET</a:t>
            </a:r>
          </a:p>
          <a:p>
            <a:r>
              <a:rPr lang="it-IT" dirty="0" smtClean="0"/>
              <a:t>Scaricare </a:t>
            </a:r>
            <a:r>
              <a:rPr lang="it-IT" dirty="0" err="1" smtClean="0"/>
              <a:t>view</a:t>
            </a:r>
            <a:r>
              <a:rPr lang="it-IT" dirty="0" smtClean="0"/>
              <a:t> da ASP.NET </a:t>
            </a:r>
            <a:r>
              <a:rPr lang="it-IT" dirty="0" smtClean="0"/>
              <a:t>MVC</a:t>
            </a:r>
          </a:p>
          <a:p>
            <a:r>
              <a:rPr lang="it-IT" dirty="0" smtClean="0"/>
              <a:t>Localizzazione </a:t>
            </a:r>
            <a:r>
              <a:rPr lang="it-IT" dirty="0" err="1" smtClean="0"/>
              <a:t>view</a:t>
            </a:r>
            <a:r>
              <a:rPr lang="it-IT" dirty="0" smtClean="0"/>
              <a:t> da ASP.NET MVC</a:t>
            </a:r>
            <a:endParaRPr lang="it-IT" dirty="0" smtClean="0"/>
          </a:p>
          <a:p>
            <a:r>
              <a:rPr lang="it-IT" dirty="0"/>
              <a:t>Intercettare risposta richiesta HTTP</a:t>
            </a:r>
          </a:p>
          <a:p>
            <a:r>
              <a:rPr lang="it-IT" dirty="0" smtClean="0"/>
              <a:t>Login con ASP.NET MVC e </a:t>
            </a:r>
            <a:r>
              <a:rPr lang="it-IT" dirty="0" err="1" smtClean="0"/>
              <a:t>AngularJS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AngularJS</a:t>
            </a:r>
            <a:r>
              <a:rPr lang="fr-FR" dirty="0" smtClean="0"/>
              <a:t> e ASP.NET MVC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522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610</TotalTime>
  <Words>58</Words>
  <Application>Microsoft Office PowerPoint</Application>
  <PresentationFormat>Widescreen</PresentationFormat>
  <Paragraphs>16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Wingdings 2</vt:lpstr>
      <vt:lpstr>Office Theme Dark</vt:lpstr>
      <vt:lpstr>AngularJS per lo sviluppatore ASP.NET</vt:lpstr>
      <vt:lpstr>Agenda</vt:lpstr>
      <vt:lpstr>Demo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Stefano Mostarda</cp:lastModifiedBy>
  <cp:revision>73</cp:revision>
  <dcterms:created xsi:type="dcterms:W3CDTF">2012-09-23T10:04:43Z</dcterms:created>
  <dcterms:modified xsi:type="dcterms:W3CDTF">2015-02-18T18:02:35Z</dcterms:modified>
</cp:coreProperties>
</file>