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F07BC-9DD8-4BAD-B551-277E2B74F23A}" type="datetimeFigureOut">
              <a:rPr lang="it-IT" smtClean="0"/>
              <a:t>16/06/2015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8AB05-93E8-40A0-8288-B13AA7955E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64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563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21184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9000"/>
            <a:ext cx="9418320" cy="109001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890610"/>
            <a:ext cx="2638337" cy="9673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3095538" y="5890610"/>
            <a:ext cx="9096462" cy="96739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2840" y="6172200"/>
            <a:ext cx="914400" cy="5937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69" y="608012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3" y="60198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ail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2015-liv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spnet" TargetMode="External"/><Relationship Id="rId2" Type="http://schemas.openxmlformats.org/officeDocument/2006/relationships/hyperlink" Target="http://www.asp.net/vnex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pitalia.com/articoli/asp.net5/asp.net-5-tutto-quello-che-dobbiamo-sapere.aspx" TargetMode="External"/><Relationship Id="rId5" Type="http://schemas.openxmlformats.org/officeDocument/2006/relationships/hyperlink" Target="http://www.aspitalia.com/articoli/asp.net5/introduzione-asp.net-5.aspx" TargetMode="External"/><Relationship Id="rId4" Type="http://schemas.openxmlformats.org/officeDocument/2006/relationships/hyperlink" Target="http://docs.asp.net/en/lates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ASP.NET MVC </a:t>
            </a:r>
            <a:r>
              <a:rPr lang="it-IT" dirty="0" smtClean="0"/>
              <a:t>6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8999"/>
            <a:ext cx="9418320" cy="1719649"/>
          </a:xfrm>
        </p:spPr>
        <p:txBody>
          <a:bodyPr>
            <a:normAutofit/>
          </a:bodyPr>
          <a:lstStyle/>
          <a:p>
            <a:pPr>
              <a:spcBef>
                <a:spcPts val="100"/>
              </a:spcBef>
            </a:pPr>
            <a:r>
              <a:rPr lang="it-IT" dirty="0" smtClean="0"/>
              <a:t>Marco De Sanctis</a:t>
            </a:r>
            <a:endParaRPr lang="it-IT" dirty="0"/>
          </a:p>
          <a:p>
            <a:pPr>
              <a:spcBef>
                <a:spcPts val="100"/>
              </a:spcBef>
            </a:pPr>
            <a:r>
              <a:rPr lang="it-IT" i="1" dirty="0" smtClean="0"/>
              <a:t>Microsoft MVP in ASP.NET</a:t>
            </a:r>
            <a:endParaRPr lang="it-IT" i="1" dirty="0"/>
          </a:p>
          <a:p>
            <a:pPr>
              <a:spcBef>
                <a:spcPts val="100"/>
              </a:spcBef>
            </a:pPr>
            <a:r>
              <a:rPr lang="it-IT" dirty="0" smtClean="0">
                <a:hlinkClick r:id="rId2"/>
              </a:rPr>
              <a:t>cradle@aspitalia.com</a:t>
            </a:r>
            <a:r>
              <a:rPr lang="it-IT" dirty="0" smtClean="0"/>
              <a:t> - @crad77</a:t>
            </a:r>
            <a:endParaRPr lang="it-IT" dirty="0"/>
          </a:p>
          <a:p>
            <a:pPr>
              <a:spcBef>
                <a:spcPts val="100"/>
              </a:spcBef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0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Anatomia di un progetto MVC 6</a:t>
            </a:r>
          </a:p>
          <a:p>
            <a:r>
              <a:rPr lang="it-IT" dirty="0" err="1" smtClean="0"/>
              <a:t>Dependency</a:t>
            </a:r>
            <a:r>
              <a:rPr lang="it-IT" dirty="0" smtClean="0"/>
              <a:t> </a:t>
            </a:r>
            <a:r>
              <a:rPr lang="it-IT" dirty="0" err="1" smtClean="0"/>
              <a:t>Injection</a:t>
            </a:r>
            <a:endParaRPr lang="it-IT" dirty="0" smtClean="0"/>
          </a:p>
          <a:p>
            <a:r>
              <a:rPr lang="it-IT" dirty="0" smtClean="0"/>
              <a:t>I controller</a:t>
            </a:r>
          </a:p>
          <a:p>
            <a:r>
              <a:rPr lang="it-IT" dirty="0" smtClean="0"/>
              <a:t>Uso di </a:t>
            </a:r>
            <a:r>
              <a:rPr lang="it-IT" dirty="0" err="1" smtClean="0"/>
              <a:t>Entity</a:t>
            </a:r>
            <a:r>
              <a:rPr lang="it-IT" dirty="0" smtClean="0"/>
              <a:t> Framework 7</a:t>
            </a:r>
          </a:p>
          <a:p>
            <a:r>
              <a:rPr lang="it-IT" dirty="0" err="1" smtClean="0"/>
              <a:t>View</a:t>
            </a:r>
            <a:r>
              <a:rPr lang="it-IT" dirty="0" smtClean="0"/>
              <a:t> Component</a:t>
            </a:r>
          </a:p>
          <a:p>
            <a:r>
              <a:rPr lang="it-IT" dirty="0" smtClean="0"/>
              <a:t>Tag </a:t>
            </a:r>
            <a:r>
              <a:rPr lang="it-IT" dirty="0" err="1" smtClean="0"/>
              <a:t>Helper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377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Only</a:t>
            </a:r>
            <a:r>
              <a:rPr lang="it-IT" dirty="0" smtClean="0"/>
              <a:t> </a:t>
            </a:r>
            <a:r>
              <a:rPr lang="it-IT" dirty="0" err="1"/>
              <a:t>d</a:t>
            </a:r>
            <a:r>
              <a:rPr lang="it-IT" dirty="0" err="1" smtClean="0"/>
              <a:t>emos</a:t>
            </a:r>
            <a:r>
              <a:rPr lang="it-IT" dirty="0" smtClean="0"/>
              <a:t> </a:t>
            </a:r>
            <a:r>
              <a:rPr lang="it-IT" dirty="0" err="1"/>
              <a:t>f</a:t>
            </a:r>
            <a:r>
              <a:rPr lang="it-IT" dirty="0" err="1" smtClean="0"/>
              <a:t>olks</a:t>
            </a:r>
            <a:r>
              <a:rPr lang="it-IT" dirty="0" smtClean="0"/>
              <a:t>..! </a:t>
            </a:r>
            <a:r>
              <a:rPr lang="it-IT" dirty="0" smtClean="0">
                <a:sym typeface="Wingdings" panose="05000000000000000000" pitchFamily="2" charset="2"/>
              </a:rPr>
              <a:t>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704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2273643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Anatomia di un progetto MVC 6</a:t>
            </a:r>
          </a:p>
          <a:p>
            <a:r>
              <a:rPr lang="it-IT" dirty="0" err="1"/>
              <a:t>Dependency</a:t>
            </a:r>
            <a:r>
              <a:rPr lang="it-IT" dirty="0"/>
              <a:t> </a:t>
            </a:r>
            <a:r>
              <a:rPr lang="it-IT" dirty="0" err="1"/>
              <a:t>Injection</a:t>
            </a:r>
            <a:endParaRPr lang="it-IT" dirty="0"/>
          </a:p>
          <a:p>
            <a:r>
              <a:rPr lang="it-IT" dirty="0"/>
              <a:t>I controller</a:t>
            </a:r>
          </a:p>
          <a:p>
            <a:r>
              <a:rPr lang="it-IT" dirty="0"/>
              <a:t>Uso di </a:t>
            </a:r>
            <a:r>
              <a:rPr lang="it-IT" dirty="0" err="1"/>
              <a:t>Entity</a:t>
            </a:r>
            <a:r>
              <a:rPr lang="it-IT" dirty="0"/>
              <a:t> Framework 7</a:t>
            </a:r>
          </a:p>
          <a:p>
            <a:r>
              <a:rPr lang="it-IT" dirty="0" err="1"/>
              <a:t>View</a:t>
            </a:r>
            <a:r>
              <a:rPr lang="it-IT" dirty="0"/>
              <a:t> Component</a:t>
            </a:r>
          </a:p>
          <a:p>
            <a:r>
              <a:rPr lang="it-IT" dirty="0"/>
              <a:t>Tag </a:t>
            </a:r>
            <a:r>
              <a:rPr lang="it-IT" dirty="0" err="1"/>
              <a:t>Helper</a:t>
            </a:r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0963" y="4720281"/>
            <a:ext cx="10623329" cy="126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 smtClean="0"/>
              <a:t>Il materiale è disponibile subito su </a:t>
            </a:r>
            <a:r>
              <a:rPr lang="it-IT" b="1" dirty="0" smtClean="0">
                <a:hlinkClick r:id="rId2"/>
              </a:rPr>
              <a:t>http://aspit.co/VS2015-live</a:t>
            </a:r>
            <a:endParaRPr lang="it-IT" b="1" dirty="0" smtClean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820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Risorse utili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000" dirty="0" smtClean="0"/>
              <a:t>Sito web ufficiale di ASP.NET 5</a:t>
            </a:r>
            <a:br>
              <a:rPr lang="it-IT" sz="2000" dirty="0" smtClean="0"/>
            </a:br>
            <a:r>
              <a:rPr lang="it-IT" sz="2000" dirty="0" smtClean="0">
                <a:hlinkClick r:id="rId2"/>
              </a:rPr>
              <a:t>http</a:t>
            </a:r>
            <a:r>
              <a:rPr lang="it-IT" sz="2000" dirty="0">
                <a:hlinkClick r:id="rId2"/>
              </a:rPr>
              <a:t>://</a:t>
            </a:r>
            <a:r>
              <a:rPr lang="it-IT" sz="2000" dirty="0" smtClean="0">
                <a:hlinkClick r:id="rId2"/>
              </a:rPr>
              <a:t>www.asp.net/vnext</a:t>
            </a:r>
            <a:endParaRPr lang="it-IT" sz="2000" dirty="0" smtClean="0"/>
          </a:p>
          <a:p>
            <a:pPr marL="0" indent="0">
              <a:buNone/>
            </a:pPr>
            <a:r>
              <a:rPr lang="it-IT" sz="2000" dirty="0" err="1" smtClean="0"/>
              <a:t>Repository</a:t>
            </a:r>
            <a:r>
              <a:rPr lang="it-IT" sz="2000" dirty="0" smtClean="0"/>
              <a:t> </a:t>
            </a:r>
            <a:r>
              <a:rPr lang="it-IT" sz="2000" dirty="0" err="1" smtClean="0"/>
              <a:t>GitHub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>
                <a:hlinkClick r:id="rId3"/>
              </a:rPr>
              <a:t>https://</a:t>
            </a:r>
            <a:r>
              <a:rPr lang="it-IT" sz="2000" dirty="0" smtClean="0">
                <a:hlinkClick r:id="rId3"/>
              </a:rPr>
              <a:t>github.com/aspnet</a:t>
            </a:r>
            <a:endParaRPr lang="it-IT" sz="2000" dirty="0" smtClean="0"/>
          </a:p>
          <a:p>
            <a:pPr marL="0" indent="0">
              <a:buNone/>
            </a:pPr>
            <a:r>
              <a:rPr lang="it-IT" sz="2000" dirty="0"/>
              <a:t>Documentazione (WIP)</a:t>
            </a:r>
            <a:br>
              <a:rPr lang="it-IT" sz="2000" dirty="0"/>
            </a:br>
            <a:r>
              <a:rPr lang="it-IT" sz="2000" dirty="0">
                <a:hlinkClick r:id="rId4"/>
              </a:rPr>
              <a:t>http://docs.asp.net/en/latest</a:t>
            </a:r>
            <a:r>
              <a:rPr lang="it-IT" sz="2000" dirty="0" smtClean="0">
                <a:hlinkClick r:id="rId4"/>
              </a:rPr>
              <a:t>/</a:t>
            </a:r>
            <a:endParaRPr lang="it-IT" sz="2000" dirty="0" smtClean="0"/>
          </a:p>
          <a:p>
            <a:pPr marL="0" indent="0">
              <a:buNone/>
            </a:pPr>
            <a:r>
              <a:rPr lang="it-IT" sz="2000" dirty="0" smtClean="0"/>
              <a:t>Un paio di articoli </a:t>
            </a:r>
            <a:r>
              <a:rPr lang="it-IT" sz="2000" dirty="0"/>
              <a:t>su ASPItalia.com</a:t>
            </a:r>
            <a:br>
              <a:rPr lang="it-IT" sz="2000" dirty="0"/>
            </a:br>
            <a:r>
              <a:rPr lang="it-IT" sz="2000" dirty="0">
                <a:hlinkClick r:id="rId5"/>
              </a:rPr>
              <a:t>http://</a:t>
            </a:r>
            <a:r>
              <a:rPr lang="it-IT" sz="2000" dirty="0" smtClean="0">
                <a:hlinkClick r:id="rId5"/>
              </a:rPr>
              <a:t>www.aspitalia.com/articoli/asp.net5/introduzione-asp.net-5.aspx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>
                <a:hlinkClick r:id="rId6"/>
              </a:rPr>
              <a:t>http://</a:t>
            </a:r>
            <a:r>
              <a:rPr lang="it-IT" sz="2000" dirty="0" smtClean="0">
                <a:hlinkClick r:id="rId6"/>
              </a:rPr>
              <a:t>www.aspitalia.com/articoli/asp.net5/asp.net-5-tutto-quello-che-dobbiamo-sapere.aspx</a:t>
            </a:r>
            <a:endParaRPr lang="it-IT" sz="2000" dirty="0" smtClean="0"/>
          </a:p>
          <a:p>
            <a:pPr marL="0" indent="0">
              <a:buNone/>
            </a:pPr>
            <a:r>
              <a:rPr lang="it-IT" sz="2000" dirty="0" err="1" smtClean="0"/>
              <a:t>Twitter</a:t>
            </a:r>
            <a:r>
              <a:rPr lang="it-IT" sz="2000" dirty="0" smtClean="0"/>
              <a:t> a </a:t>
            </a:r>
            <a:r>
              <a:rPr lang="it-IT" sz="2000" b="1" dirty="0" smtClean="0"/>
              <a:t>@crad77 </a:t>
            </a:r>
            <a:r>
              <a:rPr lang="it-IT" sz="2000" dirty="0" smtClean="0"/>
              <a:t>con </a:t>
            </a:r>
            <a:r>
              <a:rPr lang="it-IT" sz="2000" dirty="0" err="1" smtClean="0"/>
              <a:t>hashtag</a:t>
            </a:r>
            <a:r>
              <a:rPr lang="it-IT" sz="2000" dirty="0" smtClean="0"/>
              <a:t> </a:t>
            </a:r>
            <a:r>
              <a:rPr lang="it-IT" sz="2000" b="1" dirty="0" smtClean="0"/>
              <a:t>#</a:t>
            </a:r>
            <a:r>
              <a:rPr lang="it-IT" sz="2000" b="1" dirty="0" err="1" smtClean="0"/>
              <a:t>aspilive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6084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E19AE2E-B624-4BD3-BC2F-EEDCE2649E79}" vid="{DEEFD981-409F-4B9C-A46D-010C423D00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 giugno</Template>
  <TotalTime>966</TotalTime>
  <Words>77</Words>
  <Application>Microsoft Office PowerPoint</Application>
  <PresentationFormat>Widescreen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Wingdings</vt:lpstr>
      <vt:lpstr>Wingdings 2</vt:lpstr>
      <vt:lpstr>View</vt:lpstr>
      <vt:lpstr>ASP.NET MVC 6</vt:lpstr>
      <vt:lpstr>Agenda</vt:lpstr>
      <vt:lpstr>Only demos folks..! </vt:lpstr>
      <vt:lpstr>Recap</vt:lpstr>
      <vt:lpstr>Risorse utili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11</cp:revision>
  <dcterms:created xsi:type="dcterms:W3CDTF">2015-05-12T15:42:04Z</dcterms:created>
  <dcterms:modified xsi:type="dcterms:W3CDTF">2015-06-16T07:27:34Z</dcterms:modified>
</cp:coreProperties>
</file>