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62" r:id="rId6"/>
    <p:sldId id="263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F07BC-9DD8-4BAD-B551-277E2B74F23A}" type="datetimeFigureOut">
              <a:rPr lang="it-IT" smtClean="0"/>
              <a:t>24/06/2015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8AB05-93E8-40A0-8288-B13AA7955E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64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211847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9000"/>
            <a:ext cx="9418320" cy="109001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890610"/>
            <a:ext cx="2638337" cy="96739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3095538" y="5890610"/>
            <a:ext cx="9096462" cy="96739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92840" y="6172200"/>
            <a:ext cx="914400" cy="5937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‹N›</a:t>
            </a:fld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69" y="608012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‹N›</a:t>
            </a:fld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3" y="60198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nostromo@aspitalia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2015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Universal Windows Platform e le app per Windows 10 </a:t>
            </a:r>
            <a:r>
              <a:rPr lang="en-US" sz="4400" dirty="0" err="1"/>
              <a:t>su</a:t>
            </a:r>
            <a:r>
              <a:rPr lang="en-US" sz="4400" dirty="0"/>
              <a:t> desktop, tablet e smartphone</a:t>
            </a:r>
            <a:endParaRPr lang="it-IT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8999"/>
            <a:ext cx="9418320" cy="1719649"/>
          </a:xfrm>
        </p:spPr>
        <p:txBody>
          <a:bodyPr>
            <a:normAutofit/>
          </a:bodyPr>
          <a:lstStyle/>
          <a:p>
            <a:pPr>
              <a:spcBef>
                <a:spcPts val="100"/>
              </a:spcBef>
            </a:pPr>
            <a:r>
              <a:rPr lang="it-IT" dirty="0" smtClean="0"/>
              <a:t>Marco Leoncini</a:t>
            </a:r>
            <a:endParaRPr lang="it-IT" dirty="0"/>
          </a:p>
          <a:p>
            <a:pPr>
              <a:spcBef>
                <a:spcPts val="100"/>
              </a:spcBef>
            </a:pPr>
            <a:r>
              <a:rPr lang="it-IT" i="1" dirty="0" smtClean="0"/>
              <a:t>Consultant &amp; Teachers</a:t>
            </a:r>
            <a:endParaRPr lang="it-IT" i="1" dirty="0"/>
          </a:p>
          <a:p>
            <a:pPr>
              <a:spcBef>
                <a:spcPts val="100"/>
              </a:spcBef>
            </a:pPr>
            <a:r>
              <a:rPr lang="it-IT" dirty="0" smtClean="0">
                <a:hlinkClick r:id="rId2"/>
              </a:rPr>
              <a:t>nostromo@aspitalia.com</a:t>
            </a:r>
            <a:r>
              <a:rPr lang="it-IT" dirty="0" smtClean="0"/>
              <a:t> </a:t>
            </a:r>
            <a:r>
              <a:rPr lang="it-IT" dirty="0" smtClean="0"/>
              <a:t>- </a:t>
            </a:r>
            <a:r>
              <a:rPr lang="it-IT" dirty="0" smtClean="0"/>
              <a:t>@leoncini117</a:t>
            </a:r>
            <a:endParaRPr lang="it-IT" dirty="0"/>
          </a:p>
          <a:p>
            <a:pPr>
              <a:spcBef>
                <a:spcPts val="100"/>
              </a:spcBef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0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UWP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3779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UWP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Un unico </a:t>
            </a:r>
            <a:r>
              <a:rPr lang="it-IT" dirty="0" err="1" smtClean="0"/>
              <a:t>runtime</a:t>
            </a:r>
            <a:r>
              <a:rPr lang="it-IT" dirty="0" smtClean="0"/>
              <a:t> per un unico </a:t>
            </a:r>
            <a:r>
              <a:rPr lang="it-IT" dirty="0" err="1" smtClean="0"/>
              <a:t>windows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017" y="2489703"/>
            <a:ext cx="6872266" cy="279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Responsive design 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051" y="1828800"/>
            <a:ext cx="8020749" cy="4351338"/>
          </a:xfrm>
        </p:spPr>
      </p:pic>
    </p:spTree>
    <p:extLst>
      <p:ext uri="{BB962C8B-B14F-4D97-AF65-F5344CB8AC3E}">
        <p14:creationId xmlns:p14="http://schemas.microsoft.com/office/powerpoint/2010/main" val="343281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931016" y="1367406"/>
            <a:ext cx="4645991" cy="1325562"/>
          </a:xfrm>
        </p:spPr>
        <p:txBody>
          <a:bodyPr/>
          <a:lstStyle/>
          <a:p>
            <a:r>
              <a:rPr lang="it-IT" b="1" dirty="0" err="1"/>
              <a:t>Designing</a:t>
            </a:r>
            <a:r>
              <a:rPr lang="it-IT" b="1" dirty="0"/>
              <a:t> with </a:t>
            </a:r>
            <a:r>
              <a:rPr lang="it-IT" b="1" dirty="0" err="1"/>
              <a:t>effective</a:t>
            </a:r>
            <a:r>
              <a:rPr lang="it-IT" b="1" dirty="0"/>
              <a:t> </a:t>
            </a:r>
            <a:r>
              <a:rPr lang="it-IT" b="1" dirty="0" err="1"/>
              <a:t>pixels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79" y="1367406"/>
            <a:ext cx="4945981" cy="3742649"/>
          </a:xfrm>
        </p:spPr>
      </p:pic>
    </p:spTree>
    <p:extLst>
      <p:ext uri="{BB962C8B-B14F-4D97-AF65-F5344CB8AC3E}">
        <p14:creationId xmlns:p14="http://schemas.microsoft.com/office/powerpoint/2010/main" val="1038743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XAML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VisualStateManager</a:t>
            </a:r>
          </a:p>
          <a:p>
            <a:r>
              <a:rPr lang="es-ES" smtClean="0"/>
              <a:t>AdaptiveTrigger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3689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227364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00963" y="4720281"/>
            <a:ext cx="10623329" cy="126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 smtClean="0"/>
              <a:t>Il materiale è disponibile subito su </a:t>
            </a:r>
            <a:r>
              <a:rPr lang="it-IT" b="1" dirty="0" smtClean="0">
                <a:hlinkClick r:id="rId2"/>
              </a:rPr>
              <a:t>http://aspit.co/VS2015-live</a:t>
            </a:r>
            <a:endParaRPr lang="it-IT" b="1" dirty="0" smtClean="0"/>
          </a:p>
          <a:p>
            <a:pPr marL="0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8820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E19AE2E-B624-4BD3-BC2F-EEDCE2649E79}" vid="{DEEFD981-409F-4B9C-A46D-010C423D00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 giugno</Template>
  <TotalTime>84</TotalTime>
  <Words>53</Words>
  <Application>Microsoft Office PowerPoint</Application>
  <PresentationFormat>Widescreen</PresentationFormat>
  <Paragraphs>15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Schoolbook</vt:lpstr>
      <vt:lpstr>Wingdings 2</vt:lpstr>
      <vt:lpstr>View</vt:lpstr>
      <vt:lpstr>Universal Windows Platform e le app per Windows 10 su desktop, tablet e smartphone</vt:lpstr>
      <vt:lpstr>Agenda</vt:lpstr>
      <vt:lpstr>UWP</vt:lpstr>
      <vt:lpstr>Responsive design </vt:lpstr>
      <vt:lpstr>Designing with effective pixels</vt:lpstr>
      <vt:lpstr>XAML</vt:lpstr>
      <vt:lpstr>Recap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Leoncini Marco</cp:lastModifiedBy>
  <cp:revision>5</cp:revision>
  <dcterms:created xsi:type="dcterms:W3CDTF">2015-05-12T15:42:04Z</dcterms:created>
  <dcterms:modified xsi:type="dcterms:W3CDTF">2015-06-24T22:29:13Z</dcterms:modified>
</cp:coreProperties>
</file>