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notesMasterIdLst>
    <p:notesMasterId r:id="rId10"/>
  </p:notesMasterIdLst>
  <p:sldIdLst>
    <p:sldId id="256" r:id="rId2"/>
    <p:sldId id="257" r:id="rId3"/>
    <p:sldId id="260" r:id="rId4"/>
    <p:sldId id="262" r:id="rId5"/>
    <p:sldId id="258" r:id="rId6"/>
    <p:sldId id="263" r:id="rId7"/>
    <p:sldId id="264" r:id="rId8"/>
    <p:sldId id="25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2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5" d="100"/>
          <a:sy n="55" d="100"/>
        </p:scale>
        <p:origin x="437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1F07BC-9DD8-4BAD-B551-277E2B74F23A}" type="datetimeFigureOut">
              <a:rPr lang="it-IT" smtClean="0"/>
              <a:t>20/06/2015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B8AB05-93E8-40A0-8288-B13AA7955E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54642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5635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7221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2118472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3429000"/>
            <a:ext cx="9418320" cy="109001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9E016143-E03C-4CFD-AFDC-14E5BDEA754C}" type="datetimeFigureOut">
              <a:rPr lang="en-US" dirty="0"/>
              <a:t>6/20/2015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rgbClr val="00A2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5890610"/>
            <a:ext cx="2638337" cy="96739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3095538" y="5890610"/>
            <a:ext cx="9096462" cy="967390"/>
          </a:xfrm>
          <a:prstGeom prst="rect">
            <a:avLst/>
          </a:prstGeom>
          <a:solidFill>
            <a:srgbClr val="00A2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92840" y="6172200"/>
            <a:ext cx="914400" cy="593725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2769" y="608012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3E54A-A8CA-48C1-9504-691B58049D29}" type="datetimeFigureOut">
              <a:rPr lang="en-US" dirty="0"/>
              <a:t>6/20/2015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6C806-BBF7-471C-9527-881CE2266695}" type="datetimeFigureOut">
              <a:rPr lang="en-US" dirty="0"/>
              <a:t>6/20/2015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4063-DF36-4330-A365-08DA1FA5B7D6}" type="datetimeFigureOut">
              <a:rPr lang="en-US" dirty="0"/>
              <a:t>6/20/2015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A7C6C-0F39-4D70-8E8D-FE5B9C95FA73}" type="datetimeFigureOut">
              <a:rPr lang="en-US" dirty="0"/>
              <a:t>6/20/2015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FA4AC-08CC-42CE-BD01-C191750A04EC}" type="datetimeFigureOut">
              <a:rPr lang="en-US" dirty="0"/>
              <a:t>6/20/2015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7A723-92A7-435B-B681-F25B092FEFEB}" type="datetimeFigureOut">
              <a:rPr lang="en-US" dirty="0"/>
              <a:t>6/20/2015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70639-886C-4FCF-9EAB-ABB5DA3F3F4A}" type="datetimeFigureOut">
              <a:rPr lang="en-US" dirty="0"/>
              <a:t>6/20/2015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30651-31F4-45D2-98AE-A2108F41BC07}" type="datetimeFigureOut">
              <a:rPr lang="en-US" dirty="0"/>
              <a:t>6/20/2015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3789A-C914-4DB1-8815-80B5EC7335C5}" type="datetimeFigureOut">
              <a:rPr lang="en-US" dirty="0"/>
              <a:t>6/20/2015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solidFill>
            <a:schemeClr val="accent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40AA-91A0-436F-8FDB-C0F939DCAE21}" type="datetimeFigureOut">
              <a:rPr lang="en-US" dirty="0"/>
              <a:t>6/20/2015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rgbClr val="00A2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0E59FD0C-5451-4CA0-86AF-E70AE3279989}" type="datetimeFigureOut">
              <a:rPr lang="en-US" dirty="0"/>
              <a:t>6/20/2015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83" y="60198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mail@aspitalia.com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aspit.co/VS2015-liv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b="1" dirty="0"/>
              <a:t>Le novità di C#6 e Visual Studio </a:t>
            </a:r>
            <a:r>
              <a:rPr lang="it-IT" b="1" dirty="0" smtClean="0"/>
              <a:t>2015</a:t>
            </a:r>
            <a:endParaRPr lang="it-IT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3428999"/>
            <a:ext cx="9418320" cy="1719649"/>
          </a:xfrm>
        </p:spPr>
        <p:txBody>
          <a:bodyPr>
            <a:normAutofit/>
          </a:bodyPr>
          <a:lstStyle/>
          <a:p>
            <a:pPr>
              <a:spcBef>
                <a:spcPts val="100"/>
              </a:spcBef>
            </a:pPr>
            <a:r>
              <a:rPr lang="it-IT" dirty="0" smtClean="0"/>
              <a:t>Stefano Mostarda</a:t>
            </a:r>
            <a:endParaRPr lang="it-IT" dirty="0"/>
          </a:p>
          <a:p>
            <a:pPr>
              <a:spcBef>
                <a:spcPts val="100"/>
              </a:spcBef>
            </a:pPr>
            <a:r>
              <a:rPr lang="it-IT" i="1" dirty="0" smtClean="0"/>
              <a:t>Solution Architect – Soluzioni4D</a:t>
            </a:r>
            <a:endParaRPr lang="it-IT" i="1" dirty="0"/>
          </a:p>
          <a:p>
            <a:pPr>
              <a:spcBef>
                <a:spcPts val="100"/>
              </a:spcBef>
            </a:pPr>
            <a:r>
              <a:rPr lang="it-IT" dirty="0" smtClean="0">
                <a:hlinkClick r:id="rId2"/>
              </a:rPr>
              <a:t>stefano@aspitalia.com</a:t>
            </a:r>
            <a:r>
              <a:rPr lang="it-IT" dirty="0" smtClean="0"/>
              <a:t> </a:t>
            </a:r>
            <a:r>
              <a:rPr lang="it-IT" dirty="0" smtClean="0"/>
              <a:t>- </a:t>
            </a:r>
            <a:r>
              <a:rPr lang="it-IT" dirty="0" smtClean="0"/>
              <a:t>@sm15455</a:t>
            </a:r>
            <a:endParaRPr lang="it-IT" dirty="0"/>
          </a:p>
          <a:p>
            <a:pPr>
              <a:spcBef>
                <a:spcPts val="100"/>
              </a:spcBef>
            </a:pP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6306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Introduzione</a:t>
            </a:r>
            <a:endParaRPr lang="it-IT" dirty="0" smtClean="0"/>
          </a:p>
          <a:p>
            <a:r>
              <a:rPr lang="it-IT" dirty="0" smtClean="0"/>
              <a:t>Sintassi</a:t>
            </a:r>
            <a:endParaRPr lang="it-IT" dirty="0" smtClean="0"/>
          </a:p>
          <a:p>
            <a:r>
              <a:rPr lang="it-IT" dirty="0" smtClean="0"/>
              <a:t>Formattazione</a:t>
            </a:r>
          </a:p>
          <a:p>
            <a:r>
              <a:rPr lang="it-IT" dirty="0" smtClean="0"/>
              <a:t>Operatori</a:t>
            </a: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137791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Introduzione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Compilatore riscritto da zero e open source</a:t>
            </a:r>
            <a:endParaRPr lang="it-IT" dirty="0"/>
          </a:p>
          <a:p>
            <a:pPr lvl="1"/>
            <a:r>
              <a:rPr lang="it-IT" dirty="0" smtClean="0"/>
              <a:t>"</a:t>
            </a:r>
            <a:r>
              <a:rPr lang="it-IT" dirty="0" err="1"/>
              <a:t>Roslyn</a:t>
            </a:r>
            <a:r>
              <a:rPr lang="it-IT" dirty="0"/>
              <a:t>" (https://github.com/dotnet/roslyn)</a:t>
            </a:r>
          </a:p>
          <a:p>
            <a:pPr lvl="1"/>
            <a:r>
              <a:rPr lang="it-IT" dirty="0" smtClean="0"/>
              <a:t>Espone API (Usate in primis da Visual Studio 2015)</a:t>
            </a:r>
            <a:endParaRPr lang="it-IT" dirty="0"/>
          </a:p>
          <a:p>
            <a:r>
              <a:rPr lang="it-IT" dirty="0" smtClean="0"/>
              <a:t>Poche piccole funzionalità</a:t>
            </a:r>
            <a:endParaRPr lang="it-IT" dirty="0"/>
          </a:p>
          <a:p>
            <a:pPr lvl="1"/>
            <a:r>
              <a:rPr lang="it-IT" dirty="0" smtClean="0"/>
              <a:t>Ridurre la quantità di codice</a:t>
            </a:r>
            <a:endParaRPr lang="it-IT" dirty="0"/>
          </a:p>
          <a:p>
            <a:pPr lvl="1"/>
            <a:r>
              <a:rPr lang="it-IT" dirty="0" smtClean="0"/>
              <a:t>Aumentare la tipizzazione</a:t>
            </a:r>
          </a:p>
          <a:p>
            <a:pPr lvl="1"/>
            <a:r>
              <a:rPr lang="it-IT" dirty="0" smtClean="0"/>
              <a:t>Non sempre il codice risulta più leggibile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0594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Sintassi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Auto-implemented </a:t>
            </a:r>
            <a:r>
              <a:rPr lang="en-US" dirty="0"/>
              <a:t>solo con getter</a:t>
            </a:r>
          </a:p>
          <a:p>
            <a:r>
              <a:rPr lang="en-US" dirty="0" err="1" smtClean="0"/>
              <a:t>Proprieta</a:t>
            </a:r>
            <a:r>
              <a:rPr lang="en-US" dirty="0" smtClean="0"/>
              <a:t> e </a:t>
            </a:r>
            <a:r>
              <a:rPr lang="en-US" dirty="0" err="1" smtClean="0"/>
              <a:t>metodi</a:t>
            </a:r>
            <a:r>
              <a:rPr lang="en-US" dirty="0" smtClean="0"/>
              <a:t> con </a:t>
            </a:r>
            <a:r>
              <a:rPr lang="en-US" dirty="0" err="1" smtClean="0"/>
              <a:t>codice</a:t>
            </a:r>
            <a:r>
              <a:rPr lang="en-US" dirty="0" smtClean="0"/>
              <a:t> espresso in </a:t>
            </a:r>
            <a:r>
              <a:rPr lang="en-US" dirty="0" err="1" smtClean="0"/>
              <a:t>una</a:t>
            </a:r>
            <a:r>
              <a:rPr lang="en-US" dirty="0" smtClean="0"/>
              <a:t> lambda</a:t>
            </a:r>
            <a:endParaRPr lang="en-US" dirty="0"/>
          </a:p>
          <a:p>
            <a:r>
              <a:rPr lang="en-US" dirty="0"/>
              <a:t>Index Initializers</a:t>
            </a:r>
          </a:p>
          <a:p>
            <a:r>
              <a:rPr lang="en-US" dirty="0" smtClean="0"/>
              <a:t>await </a:t>
            </a:r>
            <a:r>
              <a:rPr lang="en-US" dirty="0" err="1"/>
              <a:t>nei</a:t>
            </a:r>
            <a:r>
              <a:rPr lang="en-US" dirty="0"/>
              <a:t> </a:t>
            </a:r>
            <a:r>
              <a:rPr lang="en-US" dirty="0" err="1"/>
              <a:t>blocchi</a:t>
            </a:r>
            <a:r>
              <a:rPr lang="en-US" dirty="0"/>
              <a:t> catch e finally</a:t>
            </a:r>
          </a:p>
          <a:p>
            <a:r>
              <a:rPr lang="en-US" dirty="0" smtClean="0"/>
              <a:t>Exception filters</a:t>
            </a:r>
            <a:endParaRPr lang="en-US" dirty="0"/>
          </a:p>
          <a:p>
            <a:r>
              <a:rPr lang="en-US" dirty="0" err="1" smtClean="0"/>
              <a:t>Utilizzo</a:t>
            </a:r>
            <a:r>
              <a:rPr lang="en-US" dirty="0" smtClean="0"/>
              <a:t> </a:t>
            </a:r>
            <a:r>
              <a:rPr lang="en-US" dirty="0" err="1" smtClean="0"/>
              <a:t>dei</a:t>
            </a:r>
            <a:r>
              <a:rPr lang="en-US" dirty="0" smtClean="0"/>
              <a:t> </a:t>
            </a:r>
            <a:r>
              <a:rPr lang="en-US" dirty="0" err="1" smtClean="0"/>
              <a:t>metodi</a:t>
            </a:r>
            <a:r>
              <a:rPr lang="en-US" dirty="0" smtClean="0"/>
              <a:t> </a:t>
            </a:r>
            <a:r>
              <a:rPr lang="en-US" dirty="0"/>
              <a:t>di </a:t>
            </a:r>
            <a:r>
              <a:rPr lang="en-US" dirty="0" err="1"/>
              <a:t>classi</a:t>
            </a:r>
            <a:r>
              <a:rPr lang="en-US" dirty="0"/>
              <a:t> </a:t>
            </a:r>
            <a:r>
              <a:rPr lang="en-US" dirty="0" err="1" smtClean="0"/>
              <a:t>statiche</a:t>
            </a:r>
            <a:r>
              <a:rPr lang="en-US" dirty="0" smtClean="0"/>
              <a:t> </a:t>
            </a:r>
            <a:r>
              <a:rPr lang="en-US" dirty="0" err="1" smtClean="0"/>
              <a:t>tramite</a:t>
            </a:r>
            <a:r>
              <a:rPr lang="en-US" dirty="0" smtClean="0"/>
              <a:t> using static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08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8704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Sintassi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Interpolazione di stringhe</a:t>
            </a:r>
          </a:p>
          <a:p>
            <a:pPr lvl="1"/>
            <a:r>
              <a:rPr lang="it-IT" dirty="0"/>
              <a:t>Addio </a:t>
            </a:r>
            <a:r>
              <a:rPr lang="it-IT" dirty="0" err="1" smtClean="0"/>
              <a:t>String.Format</a:t>
            </a:r>
            <a:endParaRPr lang="it-IT" dirty="0" smtClean="0"/>
          </a:p>
          <a:p>
            <a:pPr lvl="1"/>
            <a:r>
              <a:rPr lang="it-IT" dirty="0" smtClean="0"/>
              <a:t>Aiuta il </a:t>
            </a:r>
            <a:r>
              <a:rPr lang="it-IT" dirty="0" err="1" smtClean="0"/>
              <a:t>refactoring</a:t>
            </a:r>
            <a:endParaRPr lang="it-IT" dirty="0"/>
          </a:p>
          <a:p>
            <a:r>
              <a:rPr lang="it-IT" dirty="0"/>
              <a:t>Operatore </a:t>
            </a:r>
            <a:r>
              <a:rPr lang="it-IT" dirty="0" err="1"/>
              <a:t>Null-conditonal</a:t>
            </a:r>
            <a:r>
              <a:rPr lang="it-IT" dirty="0"/>
              <a:t> (?.)</a:t>
            </a:r>
          </a:p>
          <a:p>
            <a:pPr lvl="1"/>
            <a:r>
              <a:rPr lang="it-IT" dirty="0"/>
              <a:t>Addio valanghe di </a:t>
            </a:r>
            <a:r>
              <a:rPr lang="it-IT" dirty="0" err="1"/>
              <a:t>if</a:t>
            </a:r>
            <a:r>
              <a:rPr lang="it-IT" dirty="0"/>
              <a:t> per il </a:t>
            </a:r>
            <a:r>
              <a:rPr lang="it-IT" dirty="0" err="1"/>
              <a:t>null-check</a:t>
            </a:r>
            <a:endParaRPr lang="it-IT" dirty="0"/>
          </a:p>
          <a:p>
            <a:pPr lvl="1"/>
            <a:r>
              <a:rPr lang="it-IT" dirty="0"/>
              <a:t>Il codice a destra di un’espressione è valutato solo se il codice di sinistra non è </a:t>
            </a:r>
            <a:r>
              <a:rPr lang="it-IT" dirty="0" err="1"/>
              <a:t>null</a:t>
            </a:r>
            <a:endParaRPr lang="en-US" dirty="0"/>
          </a:p>
          <a:p>
            <a:r>
              <a:rPr lang="it-IT" dirty="0"/>
              <a:t>Operatore </a:t>
            </a:r>
            <a:r>
              <a:rPr lang="it-IT" dirty="0" err="1" smtClean="0"/>
              <a:t>nameof</a:t>
            </a:r>
            <a:endParaRPr lang="it-IT" dirty="0"/>
          </a:p>
          <a:p>
            <a:pPr lvl="1"/>
            <a:r>
              <a:rPr lang="it-IT" dirty="0" smtClean="0"/>
              <a:t>Restituisce il nome di un elemento (proprietà, metodo, </a:t>
            </a:r>
            <a:r>
              <a:rPr lang="it-IT" dirty="0" err="1" smtClean="0"/>
              <a:t>ecc</a:t>
            </a:r>
            <a:r>
              <a:rPr lang="it-IT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8372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03243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Recap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5126" y="1828800"/>
            <a:ext cx="10623329" cy="2273643"/>
          </a:xfrm>
        </p:spPr>
        <p:txBody>
          <a:bodyPr/>
          <a:lstStyle/>
          <a:p>
            <a:r>
              <a:rPr lang="it-IT" dirty="0" smtClean="0"/>
              <a:t>Compilatore riscritto da zero</a:t>
            </a:r>
          </a:p>
          <a:p>
            <a:r>
              <a:rPr lang="it-IT" dirty="0" smtClean="0"/>
              <a:t>Introduce poche novità</a:t>
            </a:r>
          </a:p>
          <a:p>
            <a:r>
              <a:rPr lang="it-IT" dirty="0" smtClean="0"/>
              <a:t>Riduce la quantità di codice da scrivere</a:t>
            </a:r>
          </a:p>
          <a:p>
            <a:r>
              <a:rPr lang="it-IT" dirty="0" smtClean="0"/>
              <a:t>Aumenta le possibilità di </a:t>
            </a:r>
            <a:r>
              <a:rPr lang="it-IT" dirty="0" err="1" smtClean="0"/>
              <a:t>refactoring</a:t>
            </a:r>
            <a:r>
              <a:rPr lang="it-IT" dirty="0" smtClean="0"/>
              <a:t> in Visual Studio 2015</a:t>
            </a:r>
          </a:p>
          <a:p>
            <a:endParaRPr lang="it-IT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0" y="-192666"/>
            <a:ext cx="216734" cy="385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7287" tIns="53643" rIns="107287" bIns="53643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00963" y="4720281"/>
            <a:ext cx="10623329" cy="1264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b="1" dirty="0" smtClean="0"/>
              <a:t>Il materiale è disponibile subito su </a:t>
            </a:r>
            <a:r>
              <a:rPr lang="it-IT" b="1" dirty="0" smtClean="0">
                <a:hlinkClick r:id="rId2"/>
              </a:rPr>
              <a:t>http://aspit.co/VS2015-live</a:t>
            </a:r>
            <a:endParaRPr lang="it-IT" b="1" dirty="0" smtClean="0"/>
          </a:p>
          <a:p>
            <a:pPr marL="0" indent="0">
              <a:buNone/>
            </a:pP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288203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3E19AE2E-B624-4BD3-BC2F-EEDCE2649E79}" vid="{DEEFD981-409F-4B9C-A46D-010C423D00B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30 giugno</Template>
  <TotalTime>821</TotalTime>
  <Words>189</Words>
  <Application>Microsoft Office PowerPoint</Application>
  <PresentationFormat>Widescreen</PresentationFormat>
  <Paragraphs>43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Century Schoolbook</vt:lpstr>
      <vt:lpstr>Wingdings 2</vt:lpstr>
      <vt:lpstr>View</vt:lpstr>
      <vt:lpstr>Le novità di C#6 e Visual Studio 2015</vt:lpstr>
      <vt:lpstr>Agenda</vt:lpstr>
      <vt:lpstr>Introduzione</vt:lpstr>
      <vt:lpstr>Sintassi</vt:lpstr>
      <vt:lpstr>Demo</vt:lpstr>
      <vt:lpstr>Sintassi</vt:lpstr>
      <vt:lpstr>Demo</vt:lpstr>
      <vt:lpstr>Recap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Daniele Bochicchio</dc:creator>
  <cp:lastModifiedBy>Stefano Mostarda</cp:lastModifiedBy>
  <cp:revision>11</cp:revision>
  <dcterms:created xsi:type="dcterms:W3CDTF">2015-05-12T15:42:04Z</dcterms:created>
  <dcterms:modified xsi:type="dcterms:W3CDTF">2015-06-20T21:57:57Z</dcterms:modified>
</cp:coreProperties>
</file>