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70" r:id="rId4"/>
    <p:sldId id="265" r:id="rId5"/>
    <p:sldId id="264" r:id="rId6"/>
    <p:sldId id="266" r:id="rId7"/>
    <p:sldId id="267" r:id="rId8"/>
    <p:sldId id="269" r:id="rId9"/>
    <p:sldId id="263" r:id="rId10"/>
    <p:sldId id="259" r:id="rId11"/>
    <p:sldId id="268" r:id="rId12"/>
    <p:sldId id="271" r:id="rId1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5FC5"/>
    <a:srgbClr val="214263"/>
    <a:srgbClr val="541764"/>
    <a:srgbClr val="FFAF4E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91" d="100"/>
          <a:sy n="91" d="100"/>
        </p:scale>
        <p:origin x="495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03/04/2017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03/04/2017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03/04/2017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03/04/2017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03/04/2017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03/04/2017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03/04/2017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03/04/2017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03/04/2017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03/04/2017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03/04/2017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03/04/2017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41764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3" name="Elemento grafico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00912" y="1981768"/>
            <a:ext cx="4900613" cy="4876232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App cross </a:t>
            </a:r>
            <a:r>
              <a:rPr lang="it-IT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platform</a:t>
            </a:r>
            <a:r>
              <a:rPr lang="it-IT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con </a:t>
            </a:r>
            <a:r>
              <a:rPr lang="it-IT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Xamarin</a:t>
            </a:r>
            <a:r>
              <a:rPr lang="it-IT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e Visual Studio 2017 </a:t>
            </a:r>
            <a:endParaRPr lang="en-US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Subtitle 2"/>
          <p:cNvSpPr>
            <a:spLocks noGrp="1"/>
          </p:cNvSpPr>
          <p:nvPr/>
        </p:nvSpPr>
        <p:spPr>
          <a:xfrm>
            <a:off x="535552" y="3823025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Marco Leoncini</a:t>
            </a: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Senior Consultant Engineer at ALTEN Italia</a:t>
            </a: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Content Manager </a:t>
            </a:r>
            <a:r>
              <a:rPr lang="en-US" sz="2000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Winrtitalia</a:t>
            </a:r>
            <a:endParaRPr lang="en-US" sz="20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mento grafico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00912" y="1981768"/>
            <a:ext cx="4900613" cy="4876232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350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Posso usare MVVM?</a:t>
            </a:r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838200" y="180985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b="1" dirty="0"/>
              <a:t>SI, ma: il concetto di </a:t>
            </a:r>
            <a:r>
              <a:rPr lang="it-IT" b="1" dirty="0" err="1"/>
              <a:t>command</a:t>
            </a:r>
            <a:r>
              <a:rPr lang="it-IT" b="1" dirty="0"/>
              <a:t> &amp; data </a:t>
            </a:r>
            <a:r>
              <a:rPr lang="it-IT" b="1" dirty="0" err="1"/>
              <a:t>binding</a:t>
            </a:r>
            <a:r>
              <a:rPr lang="it-IT" b="1" dirty="0"/>
              <a:t> non esiste su iOS e Android</a:t>
            </a:r>
          </a:p>
          <a:p>
            <a:endParaRPr lang="it-IT" dirty="0"/>
          </a:p>
          <a:p>
            <a:r>
              <a:rPr lang="it-IT" dirty="0"/>
              <a:t>MVVM light</a:t>
            </a:r>
          </a:p>
          <a:p>
            <a:r>
              <a:rPr lang="it-IT" dirty="0" err="1"/>
              <a:t>Caliburn</a:t>
            </a:r>
            <a:r>
              <a:rPr lang="it-IT" dirty="0"/>
              <a:t> (</a:t>
            </a:r>
            <a:r>
              <a:rPr lang="it-IT" dirty="0" err="1"/>
              <a:t>Xamarin</a:t>
            </a:r>
            <a:r>
              <a:rPr lang="it-IT" dirty="0"/>
              <a:t> </a:t>
            </a:r>
            <a:r>
              <a:rPr lang="it-IT" dirty="0" err="1"/>
              <a:t>form</a:t>
            </a:r>
            <a:r>
              <a:rPr lang="it-IT" dirty="0"/>
              <a:t>)</a:t>
            </a:r>
          </a:p>
          <a:p>
            <a:r>
              <a:rPr lang="it-IT" dirty="0"/>
              <a:t>altri</a:t>
            </a:r>
          </a:p>
        </p:txBody>
      </p:sp>
    </p:spTree>
    <p:extLst>
      <p:ext uri="{BB962C8B-B14F-4D97-AF65-F5344CB8AC3E}">
        <p14:creationId xmlns:p14="http://schemas.microsoft.com/office/powerpoint/2010/main" val="168186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Come </a:t>
            </a:r>
            <a:r>
              <a:rPr lang="it-IT" dirty="0" err="1"/>
              <a:t>inziare</a:t>
            </a:r>
            <a:r>
              <a:rPr lang="it-IT" dirty="0"/>
              <a:t>?</a:t>
            </a:r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838200" y="180985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dirty="0"/>
          </a:p>
          <a:p>
            <a:pPr marL="0" indent="0">
              <a:buNone/>
            </a:pPr>
            <a:r>
              <a:rPr lang="it-IT" dirty="0"/>
              <a:t>XAMARIN WORKBOOKS</a:t>
            </a:r>
          </a:p>
          <a:p>
            <a:pPr marL="0" indent="0">
              <a:buNone/>
            </a:pPr>
            <a:r>
              <a:rPr lang="it-IT" dirty="0"/>
              <a:t>https://developer.xamarin.com/workbooks</a:t>
            </a:r>
          </a:p>
        </p:txBody>
      </p:sp>
    </p:spTree>
    <p:extLst>
      <p:ext uri="{BB962C8B-B14F-4D97-AF65-F5344CB8AC3E}">
        <p14:creationId xmlns:p14="http://schemas.microsoft.com/office/powerpoint/2010/main" val="1789748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Agenda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Cosa è </a:t>
            </a:r>
            <a:r>
              <a:rPr lang="it-IT" dirty="0" err="1"/>
              <a:t>xamarin</a:t>
            </a:r>
            <a:endParaRPr lang="it-IT" dirty="0"/>
          </a:p>
          <a:p>
            <a:r>
              <a:rPr lang="it-IT" dirty="0" err="1"/>
              <a:t>Xamarin</a:t>
            </a:r>
            <a:r>
              <a:rPr lang="it-IT" dirty="0"/>
              <a:t> Form</a:t>
            </a:r>
          </a:p>
          <a:p>
            <a:r>
              <a:rPr lang="it-IT" dirty="0" err="1"/>
              <a:t>Xamarin</a:t>
            </a:r>
            <a:r>
              <a:rPr lang="it-IT" dirty="0"/>
              <a:t> Nativo</a:t>
            </a:r>
          </a:p>
        </p:txBody>
      </p:sp>
    </p:spTree>
    <p:extLst>
      <p:ext uri="{BB962C8B-B14F-4D97-AF65-F5344CB8AC3E}">
        <p14:creationId xmlns:p14="http://schemas.microsoft.com/office/powerpoint/2010/main" val="3869774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538138" cy="68580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5"/>
          <a:stretch/>
        </p:blipFill>
        <p:spPr>
          <a:xfrm>
            <a:off x="5218386" y="0"/>
            <a:ext cx="6973614" cy="6858000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>
          <a:xfrm>
            <a:off x="5023945" y="-47297"/>
            <a:ext cx="331076" cy="69052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spc="5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4744104" y="5763086"/>
            <a:ext cx="890757" cy="92333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dirty="0">
                <a:solidFill>
                  <a:schemeClr val="bg1"/>
                </a:solidFill>
              </a:rPr>
              <a:t>VS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5634861" y="5763086"/>
            <a:ext cx="6557139" cy="92333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it-IT" sz="5400" dirty="0">
                <a:solidFill>
                  <a:schemeClr val="bg1"/>
                </a:solidFill>
              </a:rPr>
              <a:t>CROSS PLATFORM</a:t>
            </a:r>
          </a:p>
        </p:txBody>
      </p:sp>
      <p:sp>
        <p:nvSpPr>
          <p:cNvPr id="17" name="Rettangolo 16"/>
          <p:cNvSpPr/>
          <p:nvPr/>
        </p:nvSpPr>
        <p:spPr>
          <a:xfrm>
            <a:off x="2410516" y="5763086"/>
            <a:ext cx="2333588" cy="92333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dirty="0">
                <a:solidFill>
                  <a:schemeClr val="bg1"/>
                </a:solidFill>
              </a:rPr>
              <a:t>NATIVO</a:t>
            </a:r>
            <a:endParaRPr lang="it-IT" sz="5400" b="1" cap="none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9563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C# è il linguaggio più bello del mondo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169823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Tutto quello che potete fare in </a:t>
            </a:r>
            <a:r>
              <a:rPr lang="it-IT" dirty="0" err="1"/>
              <a:t>objective</a:t>
            </a:r>
            <a:r>
              <a:rPr lang="it-IT" dirty="0"/>
              <a:t>-c, Swift e java può essere fatto in C#</a:t>
            </a:r>
          </a:p>
        </p:txBody>
      </p:sp>
    </p:spTree>
    <p:extLst>
      <p:ext uri="{BB962C8B-B14F-4D97-AF65-F5344CB8AC3E}">
        <p14:creationId xmlns:p14="http://schemas.microsoft.com/office/powerpoint/2010/main" val="1365694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Cosa offre </a:t>
            </a:r>
            <a:r>
              <a:rPr lang="it-IT" dirty="0" err="1"/>
              <a:t>Xamarin</a:t>
            </a:r>
            <a:r>
              <a:rPr lang="it-IT" dirty="0"/>
              <a:t>?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762142"/>
          </a:xfrm>
        </p:spPr>
        <p:txBody>
          <a:bodyPr/>
          <a:lstStyle/>
          <a:p>
            <a:r>
              <a:rPr lang="it-IT" dirty="0"/>
              <a:t>Applicazioni native</a:t>
            </a:r>
          </a:p>
          <a:p>
            <a:r>
              <a:rPr lang="it-IT" dirty="0" err="1"/>
              <a:t>Binding</a:t>
            </a:r>
            <a:r>
              <a:rPr lang="it-IT" dirty="0"/>
              <a:t> all’</a:t>
            </a:r>
            <a:r>
              <a:rPr lang="it-IT" dirty="0" err="1"/>
              <a:t>sdk</a:t>
            </a:r>
            <a:r>
              <a:rPr lang="it-IT" dirty="0"/>
              <a:t> della piattaforma</a:t>
            </a:r>
          </a:p>
          <a:p>
            <a:r>
              <a:rPr lang="it-IT" dirty="0"/>
              <a:t>C#</a:t>
            </a:r>
          </a:p>
          <a:p>
            <a:r>
              <a:rPr lang="it-IT" dirty="0"/>
              <a:t>BCL</a:t>
            </a:r>
          </a:p>
          <a:p>
            <a:r>
              <a:rPr lang="it-IT" dirty="0"/>
              <a:t>IDE</a:t>
            </a:r>
          </a:p>
          <a:p>
            <a:endParaRPr lang="it-IT" dirty="0"/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53466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Dietro le quinte IOS</a:t>
            </a:r>
          </a:p>
        </p:txBody>
      </p:sp>
      <p:sp>
        <p:nvSpPr>
          <p:cNvPr id="6" name="Rettangolo 5"/>
          <p:cNvSpPr/>
          <p:nvPr/>
        </p:nvSpPr>
        <p:spPr>
          <a:xfrm>
            <a:off x="6032939" y="4868369"/>
            <a:ext cx="550742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UNIX-LIKE Kernel</a:t>
            </a:r>
          </a:p>
        </p:txBody>
      </p:sp>
      <p:sp>
        <p:nvSpPr>
          <p:cNvPr id="7" name="Rettangolo 6"/>
          <p:cNvSpPr/>
          <p:nvPr/>
        </p:nvSpPr>
        <p:spPr>
          <a:xfrm>
            <a:off x="6032939" y="3862551"/>
            <a:ext cx="2023242" cy="9144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/>
              <a:t>Objective</a:t>
            </a:r>
            <a:r>
              <a:rPr lang="it-IT" dirty="0"/>
              <a:t>-c </a:t>
            </a:r>
            <a:r>
              <a:rPr lang="it-IT" dirty="0" err="1"/>
              <a:t>runtime</a:t>
            </a:r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9748345" y="3862551"/>
            <a:ext cx="1755227" cy="9144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Mono </a:t>
            </a:r>
            <a:r>
              <a:rPr lang="it-IT" dirty="0" err="1"/>
              <a:t>runtime</a:t>
            </a:r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6032938" y="3279226"/>
            <a:ext cx="2023243" cy="46404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IOS API</a:t>
            </a:r>
          </a:p>
        </p:txBody>
      </p:sp>
      <p:sp>
        <p:nvSpPr>
          <p:cNvPr id="10" name="Rettangolo 9"/>
          <p:cNvSpPr/>
          <p:nvPr/>
        </p:nvSpPr>
        <p:spPr>
          <a:xfrm>
            <a:off x="9748345" y="3279225"/>
            <a:ext cx="1755226" cy="46404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C# /.NET API</a:t>
            </a:r>
          </a:p>
        </p:txBody>
      </p:sp>
      <p:sp>
        <p:nvSpPr>
          <p:cNvPr id="11" name="Freccia a destra 10"/>
          <p:cNvSpPr/>
          <p:nvPr/>
        </p:nvSpPr>
        <p:spPr>
          <a:xfrm rot="10800000">
            <a:off x="8271641" y="3383590"/>
            <a:ext cx="1161393" cy="25531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8371492" y="3094559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BINDING</a:t>
            </a:r>
          </a:p>
        </p:txBody>
      </p:sp>
      <p:sp>
        <p:nvSpPr>
          <p:cNvPr id="13" name="Ovale 12"/>
          <p:cNvSpPr/>
          <p:nvPr/>
        </p:nvSpPr>
        <p:spPr>
          <a:xfrm>
            <a:off x="6697717" y="2239004"/>
            <a:ext cx="693683" cy="693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 dirty="0"/>
              <a:t>NATIVE LIB</a:t>
            </a:r>
          </a:p>
        </p:txBody>
      </p:sp>
      <p:sp>
        <p:nvSpPr>
          <p:cNvPr id="14" name="Ovale 13"/>
          <p:cNvSpPr/>
          <p:nvPr/>
        </p:nvSpPr>
        <p:spPr>
          <a:xfrm>
            <a:off x="10279116" y="2239004"/>
            <a:ext cx="693683" cy="693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 dirty="0" err="1"/>
              <a:t>exe</a:t>
            </a:r>
            <a:endParaRPr lang="it-IT" sz="800" dirty="0"/>
          </a:p>
        </p:txBody>
      </p:sp>
      <p:sp>
        <p:nvSpPr>
          <p:cNvPr id="15" name="Ovale 14"/>
          <p:cNvSpPr/>
          <p:nvPr/>
        </p:nvSpPr>
        <p:spPr>
          <a:xfrm>
            <a:off x="8530557" y="924322"/>
            <a:ext cx="693683" cy="693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IPA</a:t>
            </a:r>
          </a:p>
        </p:txBody>
      </p:sp>
      <p:sp>
        <p:nvSpPr>
          <p:cNvPr id="16" name="Freccia a destra 15"/>
          <p:cNvSpPr/>
          <p:nvPr/>
        </p:nvSpPr>
        <p:spPr>
          <a:xfrm rot="19251994">
            <a:off x="7330965" y="1781915"/>
            <a:ext cx="1161393" cy="25531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Freccia a destra 16"/>
          <p:cNvSpPr/>
          <p:nvPr/>
        </p:nvSpPr>
        <p:spPr>
          <a:xfrm rot="13500000">
            <a:off x="9232318" y="1791873"/>
            <a:ext cx="1161393" cy="25531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9926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Dietro le quinte ANDROID</a:t>
            </a:r>
          </a:p>
        </p:txBody>
      </p:sp>
      <p:sp>
        <p:nvSpPr>
          <p:cNvPr id="6" name="Rettangolo 5"/>
          <p:cNvSpPr/>
          <p:nvPr/>
        </p:nvSpPr>
        <p:spPr>
          <a:xfrm>
            <a:off x="6032939" y="4868369"/>
            <a:ext cx="550742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LINUX Kernel</a:t>
            </a:r>
          </a:p>
        </p:txBody>
      </p:sp>
      <p:sp>
        <p:nvSpPr>
          <p:cNvPr id="7" name="Rettangolo 6"/>
          <p:cNvSpPr/>
          <p:nvPr/>
        </p:nvSpPr>
        <p:spPr>
          <a:xfrm>
            <a:off x="6032939" y="3862551"/>
            <a:ext cx="2023242" cy="9144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ANDROID RUNTIME</a:t>
            </a:r>
          </a:p>
        </p:txBody>
      </p:sp>
      <p:sp>
        <p:nvSpPr>
          <p:cNvPr id="8" name="Rettangolo 7"/>
          <p:cNvSpPr/>
          <p:nvPr/>
        </p:nvSpPr>
        <p:spPr>
          <a:xfrm>
            <a:off x="9748345" y="3862551"/>
            <a:ext cx="1755227" cy="9144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Mono </a:t>
            </a:r>
            <a:r>
              <a:rPr lang="it-IT" dirty="0" err="1"/>
              <a:t>runtime</a:t>
            </a:r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7115503" y="3279226"/>
            <a:ext cx="940678" cy="46404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JAVA</a:t>
            </a:r>
          </a:p>
        </p:txBody>
      </p:sp>
      <p:sp>
        <p:nvSpPr>
          <p:cNvPr id="10" name="Rettangolo 9"/>
          <p:cNvSpPr/>
          <p:nvPr/>
        </p:nvSpPr>
        <p:spPr>
          <a:xfrm>
            <a:off x="9748345" y="3279225"/>
            <a:ext cx="1755226" cy="46404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C# /.NET API</a:t>
            </a:r>
          </a:p>
        </p:txBody>
      </p:sp>
      <p:sp>
        <p:nvSpPr>
          <p:cNvPr id="11" name="Freccia a destra 10"/>
          <p:cNvSpPr/>
          <p:nvPr/>
        </p:nvSpPr>
        <p:spPr>
          <a:xfrm rot="10800000">
            <a:off x="8271641" y="3383590"/>
            <a:ext cx="1161393" cy="25531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Rettangolo 17"/>
          <p:cNvSpPr/>
          <p:nvPr/>
        </p:nvSpPr>
        <p:spPr>
          <a:xfrm>
            <a:off x="6032939" y="3279225"/>
            <a:ext cx="940678" cy="46404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/>
              <a:t>ANDROID</a:t>
            </a:r>
          </a:p>
        </p:txBody>
      </p:sp>
      <p:sp>
        <p:nvSpPr>
          <p:cNvPr id="19" name="Freccia a destra 18"/>
          <p:cNvSpPr/>
          <p:nvPr/>
        </p:nvSpPr>
        <p:spPr>
          <a:xfrm rot="10800000">
            <a:off x="8271640" y="4192095"/>
            <a:ext cx="1161393" cy="25531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0012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XAMARIN FORM</a:t>
            </a:r>
          </a:p>
        </p:txBody>
      </p:sp>
      <p:sp>
        <p:nvSpPr>
          <p:cNvPr id="6" name="Rettangolo 5"/>
          <p:cNvSpPr/>
          <p:nvPr/>
        </p:nvSpPr>
        <p:spPr>
          <a:xfrm>
            <a:off x="882869" y="2807449"/>
            <a:ext cx="636401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XAMARIN FORM</a:t>
            </a:r>
          </a:p>
        </p:txBody>
      </p:sp>
      <p:sp>
        <p:nvSpPr>
          <p:cNvPr id="7" name="Rettangolo 6"/>
          <p:cNvSpPr/>
          <p:nvPr/>
        </p:nvSpPr>
        <p:spPr>
          <a:xfrm>
            <a:off x="882869" y="3867806"/>
            <a:ext cx="2023242" cy="9144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ANDROID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3053255" y="3867806"/>
            <a:ext cx="2023242" cy="9144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ANDROID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5223641" y="3867806"/>
            <a:ext cx="2023242" cy="9144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Windows</a:t>
            </a:r>
          </a:p>
        </p:txBody>
      </p:sp>
      <p:sp>
        <p:nvSpPr>
          <p:cNvPr id="14" name="Segnaposto contenuto 2"/>
          <p:cNvSpPr>
            <a:spLocks noGrp="1"/>
          </p:cNvSpPr>
          <p:nvPr>
            <p:ph idx="1"/>
          </p:nvPr>
        </p:nvSpPr>
        <p:spPr>
          <a:xfrm>
            <a:off x="7604234" y="2926075"/>
            <a:ext cx="3749566" cy="1856131"/>
          </a:xfrm>
        </p:spPr>
        <p:txBody>
          <a:bodyPr/>
          <a:lstStyle/>
          <a:p>
            <a:pPr marL="0" indent="0">
              <a:buNone/>
            </a:pPr>
            <a:r>
              <a:rPr lang="it-IT" b="1" dirty="0"/>
              <a:t>XAMARIN FORM</a:t>
            </a:r>
          </a:p>
          <a:p>
            <a:pPr marL="0" indent="0">
              <a:buNone/>
            </a:pPr>
            <a:r>
              <a:rPr lang="it-IT" dirty="0"/>
              <a:t>Non è vero che con </a:t>
            </a:r>
            <a:r>
              <a:rPr lang="it-IT" dirty="0" err="1"/>
              <a:t>Xamarin</a:t>
            </a:r>
            <a:r>
              <a:rPr lang="it-IT" dirty="0"/>
              <a:t> Form si fanno solo UI «semplici»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26037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NATIVO O FORM?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825625"/>
            <a:ext cx="3749566" cy="4351338"/>
          </a:xfrm>
        </p:spPr>
        <p:txBody>
          <a:bodyPr/>
          <a:lstStyle/>
          <a:p>
            <a:pPr marL="0" indent="0">
              <a:buNone/>
            </a:pPr>
            <a:r>
              <a:rPr lang="it-IT" b="1" dirty="0"/>
              <a:t>XAMARIN FORM</a:t>
            </a:r>
          </a:p>
          <a:p>
            <a:endParaRPr lang="it-IT" dirty="0"/>
          </a:p>
          <a:p>
            <a:r>
              <a:rPr lang="it-IT" dirty="0"/>
              <a:t>Un’unica UI (XAML)</a:t>
            </a:r>
          </a:p>
          <a:p>
            <a:r>
              <a:rPr lang="it-IT" dirty="0"/>
              <a:t>Un’unica linea di codice (C#)</a:t>
            </a:r>
          </a:p>
          <a:p>
            <a:endParaRPr lang="it-IT" dirty="0"/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7528035" y="1825625"/>
            <a:ext cx="374956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b="1" dirty="0"/>
              <a:t>XAMARIN NATIVO</a:t>
            </a:r>
          </a:p>
          <a:p>
            <a:endParaRPr lang="it-IT" dirty="0"/>
          </a:p>
          <a:p>
            <a:r>
              <a:rPr lang="it-IT" dirty="0"/>
              <a:t>Un’unica linea di codice </a:t>
            </a:r>
            <a:r>
              <a:rPr lang="it-IT" dirty="0" err="1"/>
              <a:t>bussiness</a:t>
            </a:r>
            <a:r>
              <a:rPr lang="it-IT" dirty="0"/>
              <a:t> (C#)</a:t>
            </a:r>
          </a:p>
          <a:p>
            <a:r>
              <a:rPr lang="it-IT" dirty="0"/>
              <a:t>Interfacce native per piattaforma (XML, </a:t>
            </a:r>
            <a:r>
              <a:rPr lang="it-IT" dirty="0" err="1"/>
              <a:t>Storyboard</a:t>
            </a:r>
            <a:r>
              <a:rPr lang="it-IT" dirty="0"/>
              <a:t> &amp; XAML)</a:t>
            </a:r>
          </a:p>
        </p:txBody>
      </p:sp>
    </p:spTree>
    <p:extLst>
      <p:ext uri="{BB962C8B-B14F-4D97-AF65-F5344CB8AC3E}">
        <p14:creationId xmlns:p14="http://schemas.microsoft.com/office/powerpoint/2010/main" val="20529198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217</Words>
  <Application>Microsoft Office PowerPoint</Application>
  <PresentationFormat>Widescreen</PresentationFormat>
  <Paragraphs>63</Paragraphs>
  <Slides>12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6" baseType="lpstr">
      <vt:lpstr>Arial</vt:lpstr>
      <vt:lpstr>Calibri</vt:lpstr>
      <vt:lpstr>Segoe UI Light</vt:lpstr>
      <vt:lpstr>Tema di Office</vt:lpstr>
      <vt:lpstr>Presentazione standard di PowerPoint</vt:lpstr>
      <vt:lpstr>Agenda</vt:lpstr>
      <vt:lpstr>Presentazione standard di PowerPoint</vt:lpstr>
      <vt:lpstr>C# è il linguaggio più bello del mondo</vt:lpstr>
      <vt:lpstr>Cosa offre Xamarin?</vt:lpstr>
      <vt:lpstr>Dietro le quinte IOS</vt:lpstr>
      <vt:lpstr>Dietro le quinte ANDROID</vt:lpstr>
      <vt:lpstr>XAMARIN FORM</vt:lpstr>
      <vt:lpstr>NATIVO O FORM?</vt:lpstr>
      <vt:lpstr>Presentazione standard di PowerPoint</vt:lpstr>
      <vt:lpstr>Posso usare MVVM?</vt:lpstr>
      <vt:lpstr>Come inziare?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Leoncini Marco</cp:lastModifiedBy>
  <cp:revision>35</cp:revision>
  <dcterms:created xsi:type="dcterms:W3CDTF">2017-03-25T10:26:14Z</dcterms:created>
  <dcterms:modified xsi:type="dcterms:W3CDTF">2017-04-03T13:27:53Z</dcterms:modified>
</cp:coreProperties>
</file>