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3" r:id="rId4"/>
    <p:sldId id="264" r:id="rId5"/>
    <p:sldId id="259" r:id="rId6"/>
    <p:sldId id="266" r:id="rId7"/>
    <p:sldId id="265" r:id="rId8"/>
    <p:sldId id="261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63"/>
    <a:srgbClr val="541764"/>
    <a:srgbClr val="865FC5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01/04/2017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hyperlink" Target="mailto:danieleb@aspitalia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Elemento grafico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00912" y="1981768"/>
            <a:ext cx="4900613" cy="4876232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Visual Studio 2017, .NET Core e C# 7</a:t>
            </a:r>
            <a:endParaRPr lang="en-US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23025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 Civera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Software Architect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Content manager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windowsazureitalia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Microsoft ASP.NET MVP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4"/>
              </a:rPr>
              <a:t>cristian@aspitalia.com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cristiancivera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world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825" y="1690688"/>
            <a:ext cx="2486372" cy="1914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358" y="1690688"/>
            <a:ext cx="2505425" cy="19147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489" y="1690688"/>
            <a:ext cx="2514951" cy="19147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5825" y="4921009"/>
            <a:ext cx="7582958" cy="9716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176" t="15307" b="16920"/>
          <a:stretch/>
        </p:blipFill>
        <p:spPr>
          <a:xfrm>
            <a:off x="2125825" y="4009292"/>
            <a:ext cx="7569618" cy="8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25825" y="3626340"/>
            <a:ext cx="756961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</a:rPr>
              <a:t>ECMA 334 e 335</a:t>
            </a:r>
          </a:p>
        </p:txBody>
      </p:sp>
    </p:spTree>
    <p:extLst>
      <p:ext uri="{BB962C8B-B14F-4D97-AF65-F5344CB8AC3E}">
        <p14:creationId xmlns:p14="http://schemas.microsoft.com/office/powerpoint/2010/main" val="114896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Standard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8" y="1575167"/>
            <a:ext cx="10144125" cy="3457575"/>
          </a:xfrm>
          <a:prstGeom prst="rect">
            <a:avLst/>
          </a:prstGeom>
        </p:spPr>
      </p:pic>
      <p:sp>
        <p:nvSpPr>
          <p:cNvPr id="8" name="Segnaposto contenuto 2"/>
          <p:cNvSpPr>
            <a:spLocks noGrp="1"/>
          </p:cNvSpPr>
          <p:nvPr>
            <p:ph idx="1"/>
          </p:nvPr>
        </p:nvSpPr>
        <p:spPr>
          <a:xfrm>
            <a:off x="838200" y="5087815"/>
            <a:ext cx="10515600" cy="108914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Set uniform BCL API delle </a:t>
            </a:r>
            <a:r>
              <a:rPr lang="en-US" dirty="0" err="1"/>
              <a:t>piattaforme</a:t>
            </a:r>
            <a:r>
              <a:rPr lang="en-US" dirty="0"/>
              <a:t> .NET</a:t>
            </a:r>
          </a:p>
          <a:p>
            <a:r>
              <a:rPr lang="en-US" dirty="0" err="1"/>
              <a:t>Sviluppo</a:t>
            </a:r>
            <a:r>
              <a:rPr lang="en-US" dirty="0"/>
              <a:t> di </a:t>
            </a:r>
            <a:r>
              <a:rPr lang="en-US" dirty="0" err="1"/>
              <a:t>librerie</a:t>
            </a:r>
            <a:r>
              <a:rPr lang="en-US" dirty="0"/>
              <a:t> cross .NET runtimes</a:t>
            </a:r>
          </a:p>
          <a:p>
            <a:r>
              <a:rPr lang="en-US" dirty="0" err="1"/>
              <a:t>Riduzione</a:t>
            </a:r>
            <a:r>
              <a:rPr lang="en-US" dirty="0"/>
              <a:t>/</a:t>
            </a:r>
            <a:r>
              <a:rPr lang="en-US" dirty="0" err="1"/>
              <a:t>nessuna</a:t>
            </a:r>
            <a:r>
              <a:rPr lang="en-US" dirty="0"/>
              <a:t> </a:t>
            </a:r>
            <a:r>
              <a:rPr lang="en-US" dirty="0" err="1"/>
              <a:t>direttiva</a:t>
            </a:r>
            <a:r>
              <a:rPr lang="en-US" dirty="0"/>
              <a:t> </a:t>
            </a:r>
            <a:r>
              <a:rPr lang="en-US" dirty="0" err="1"/>
              <a:t>compilazione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343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Standard vs PCL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Portable</a:t>
            </a:r>
            <a:r>
              <a:rPr lang="it-IT" dirty="0"/>
              <a:t> Class Libraries</a:t>
            </a:r>
          </a:p>
          <a:p>
            <a:pPr lvl="1"/>
            <a:r>
              <a:rPr lang="it-IT" dirty="0"/>
              <a:t>Profili: </a:t>
            </a:r>
            <a:r>
              <a:rPr lang="it-IT" dirty="0" err="1"/>
              <a:t>wp</a:t>
            </a:r>
            <a:r>
              <a:rPr lang="it-IT" dirty="0"/>
              <a:t>, </a:t>
            </a:r>
            <a:r>
              <a:rPr lang="it-IT" dirty="0" err="1"/>
              <a:t>sl</a:t>
            </a:r>
            <a:r>
              <a:rPr lang="it-IT" dirty="0"/>
              <a:t>, net45, </a:t>
            </a:r>
            <a:r>
              <a:rPr lang="it-IT" dirty="0" err="1"/>
              <a:t>android</a:t>
            </a:r>
            <a:r>
              <a:rPr lang="it-IT" dirty="0"/>
              <a:t>, </a:t>
            </a:r>
            <a:r>
              <a:rPr lang="it-IT" dirty="0" err="1"/>
              <a:t>ios</a:t>
            </a:r>
            <a:r>
              <a:rPr lang="it-IT" dirty="0"/>
              <a:t>…</a:t>
            </a:r>
          </a:p>
          <a:p>
            <a:r>
              <a:rPr lang="it-IT" dirty="0"/>
              <a:t>Differenze:</a:t>
            </a:r>
          </a:p>
          <a:p>
            <a:pPr lvl="1"/>
            <a:r>
              <a:rPr lang="en-US" dirty="0"/>
              <a:t>.NET Standard Library </a:t>
            </a:r>
            <a:r>
              <a:rPr lang="en-US" dirty="0" err="1"/>
              <a:t>definisce</a:t>
            </a:r>
            <a:r>
              <a:rPr lang="en-US" dirty="0"/>
              <a:t> le API, PCL </a:t>
            </a:r>
            <a:r>
              <a:rPr lang="en-US" dirty="0" err="1"/>
              <a:t>intersezione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piattaforme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.NET Standard Library </a:t>
            </a:r>
            <a:r>
              <a:rPr lang="en-US" dirty="0" err="1"/>
              <a:t>versione</a:t>
            </a:r>
            <a:r>
              <a:rPr lang="en-US" dirty="0"/>
              <a:t> </a:t>
            </a:r>
            <a:r>
              <a:rPr lang="en-US" dirty="0" err="1"/>
              <a:t>lineare</a:t>
            </a:r>
            <a:r>
              <a:rPr lang="en-US" dirty="0"/>
              <a:t>, PCL non lo è.</a:t>
            </a:r>
          </a:p>
          <a:p>
            <a:pPr lvl="1"/>
            <a:r>
              <a:rPr lang="en-US" dirty="0"/>
              <a:t>PCL è per </a:t>
            </a:r>
            <a:r>
              <a:rPr lang="en-US" dirty="0" err="1"/>
              <a:t>piattaforme</a:t>
            </a:r>
            <a:r>
              <a:rPr lang="en-US" dirty="0"/>
              <a:t> Microsoft, .NET Standard Library è </a:t>
            </a:r>
            <a:r>
              <a:rPr lang="en-US" dirty="0" err="1"/>
              <a:t>agnostico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761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o grafico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00912" y="1981768"/>
            <a:ext cx="4900613" cy="4876232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Visual Studio 2017, .NET Standard e </a:t>
            </a:r>
            <a:r>
              <a:rPr lang="en-US" sz="3200" b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.NET Core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5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C#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/>
              <a:t>Disponibile su tutto .NET</a:t>
            </a:r>
          </a:p>
          <a:p>
            <a:pPr lvl="1"/>
            <a:r>
              <a:rPr lang="it-IT" dirty="0"/>
              <a:t>Da .NET Framework 2 -&gt;</a:t>
            </a:r>
          </a:p>
          <a:p>
            <a:r>
              <a:rPr lang="it-IT" dirty="0"/>
              <a:t>.NET Framework, .NET Core, </a:t>
            </a:r>
            <a:r>
              <a:rPr lang="it-IT" dirty="0" err="1"/>
              <a:t>Xamarin</a:t>
            </a:r>
            <a:endParaRPr lang="it-IT" dirty="0"/>
          </a:p>
          <a:p>
            <a:pPr lvl="1"/>
            <a:r>
              <a:rPr lang="it-IT" dirty="0"/>
              <a:t>E' una questione di ECMA</a:t>
            </a:r>
          </a:p>
          <a:p>
            <a:r>
              <a:rPr lang="it-IT" dirty="0"/>
              <a:t>Novità</a:t>
            </a:r>
          </a:p>
          <a:p>
            <a:pPr lvl="1"/>
            <a:r>
              <a:rPr lang="it-IT" dirty="0"/>
              <a:t>out </a:t>
            </a:r>
            <a:r>
              <a:rPr lang="it-IT" dirty="0" err="1"/>
              <a:t>variable</a:t>
            </a:r>
            <a:endParaRPr lang="it-IT" dirty="0"/>
          </a:p>
          <a:p>
            <a:pPr lvl="1"/>
            <a:r>
              <a:rPr lang="it-IT" dirty="0" err="1"/>
              <a:t>tuple</a:t>
            </a:r>
            <a:endParaRPr lang="it-IT" dirty="0"/>
          </a:p>
          <a:p>
            <a:pPr lvl="1"/>
            <a:r>
              <a:rPr lang="it-IT" dirty="0"/>
              <a:t>pattern </a:t>
            </a:r>
            <a:r>
              <a:rPr lang="it-IT" dirty="0" err="1"/>
              <a:t>matching</a:t>
            </a:r>
            <a:endParaRPr lang="it-IT" dirty="0"/>
          </a:p>
          <a:p>
            <a:pPr lvl="1"/>
            <a:r>
              <a:rPr lang="it-IT" dirty="0" err="1"/>
              <a:t>ref</a:t>
            </a:r>
            <a:r>
              <a:rPr lang="it-IT" dirty="0"/>
              <a:t> </a:t>
            </a:r>
            <a:r>
              <a:rPr lang="it-IT" dirty="0" err="1"/>
              <a:t>local</a:t>
            </a:r>
            <a:r>
              <a:rPr lang="it-IT" dirty="0"/>
              <a:t> and </a:t>
            </a:r>
            <a:r>
              <a:rPr lang="it-IT" dirty="0" err="1"/>
              <a:t>returns</a:t>
            </a:r>
            <a:endParaRPr lang="it-IT" dirty="0"/>
          </a:p>
          <a:p>
            <a:pPr lvl="1"/>
            <a:r>
              <a:rPr lang="it-IT" dirty="0" err="1"/>
              <a:t>local</a:t>
            </a:r>
            <a:r>
              <a:rPr lang="it-IT" dirty="0"/>
              <a:t> </a:t>
            </a:r>
            <a:r>
              <a:rPr lang="it-IT" dirty="0" err="1"/>
              <a:t>function</a:t>
            </a:r>
            <a:endParaRPr lang="it-IT" dirty="0"/>
          </a:p>
          <a:p>
            <a:pPr lvl="1"/>
            <a:r>
              <a:rPr lang="it-IT" dirty="0" err="1"/>
              <a:t>throw</a:t>
            </a:r>
            <a:r>
              <a:rPr lang="it-IT" dirty="0"/>
              <a:t> </a:t>
            </a:r>
            <a:r>
              <a:rPr lang="it-IT" dirty="0" err="1"/>
              <a:t>expressions</a:t>
            </a:r>
            <a:endParaRPr lang="it-IT" dirty="0"/>
          </a:p>
          <a:p>
            <a:pPr lvl="1"/>
            <a:r>
              <a:rPr lang="it-IT" dirty="0" err="1"/>
              <a:t>numeric</a:t>
            </a:r>
            <a:r>
              <a:rPr lang="it-IT" dirty="0"/>
              <a:t> </a:t>
            </a:r>
            <a:r>
              <a:rPr lang="it-IT" dirty="0" err="1"/>
              <a:t>literal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0827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o grafico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00912" y="1981768"/>
            <a:ext cx="4900613" cy="4876232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Show me C# 7!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586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Recap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.NET Standard</a:t>
            </a:r>
          </a:p>
          <a:p>
            <a:r>
              <a:rPr lang="it-IT" dirty="0"/>
              <a:t>.NET Core </a:t>
            </a:r>
            <a:r>
              <a:rPr lang="it-IT" dirty="0" err="1"/>
              <a:t>libraries</a:t>
            </a:r>
            <a:endParaRPr lang="it-IT" dirty="0"/>
          </a:p>
          <a:p>
            <a:r>
              <a:rPr lang="it-IT" dirty="0"/>
              <a:t>C# 7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/>
              <a:t>Il materiale è disponibile su: http</a:t>
            </a:r>
            <a:r>
              <a:rPr lang="it-IT" dirty="0">
                <a:sym typeface="Wingdings" panose="05000000000000000000" pitchFamily="2" charset="2"/>
              </a:rPr>
              <a:t>//aspit.co/VS-2017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160406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210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Segoe UI Light</vt:lpstr>
      <vt:lpstr>Wingdings</vt:lpstr>
      <vt:lpstr>Tema di Office</vt:lpstr>
      <vt:lpstr>PowerPoint Presentation</vt:lpstr>
      <vt:lpstr>.NET world</vt:lpstr>
      <vt:lpstr>.NET Standard</vt:lpstr>
      <vt:lpstr>.NET Standard vs PCL</vt:lpstr>
      <vt:lpstr>PowerPoint Presentation</vt:lpstr>
      <vt:lpstr>C# 7</vt:lpstr>
      <vt:lpstr>PowerPoint Presentation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Cristian Civera</cp:lastModifiedBy>
  <cp:revision>19</cp:revision>
  <dcterms:created xsi:type="dcterms:W3CDTF">2017-03-25T10:26:14Z</dcterms:created>
  <dcterms:modified xsi:type="dcterms:W3CDTF">2017-04-01T21:04:00Z</dcterms:modified>
</cp:coreProperties>
</file>