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69" r:id="rId3"/>
    <p:sldId id="274" r:id="rId4"/>
    <p:sldId id="275" r:id="rId5"/>
    <p:sldId id="273" r:id="rId6"/>
    <p:sldId id="261" r:id="rId7"/>
    <p:sldId id="271" r:id="rId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5FC5"/>
    <a:srgbClr val="214263"/>
    <a:srgbClr val="541764"/>
    <a:srgbClr val="FFAF4E"/>
    <a:srgbClr val="16C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3" autoAdjust="0"/>
    <p:restoredTop sz="94660"/>
  </p:normalViewPr>
  <p:slideViewPr>
    <p:cSldViewPr snapToGrid="0">
      <p:cViewPr varScale="1">
        <p:scale>
          <a:sx n="93" d="100"/>
          <a:sy n="93" d="100"/>
        </p:scale>
        <p:origin x="65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0F723-D203-40DC-991B-A58E274D6627}" type="datetimeFigureOut">
              <a:rPr lang="it-IT" smtClean="0"/>
              <a:t>27/10/17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A8D60-CBF8-4442-AF5D-1F60FE5FB7A8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6852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27/10/17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‹n.›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4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27/10/17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‹n.›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86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27/10/17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‹n.›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5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27/10/17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‹n.›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  <a:effectLst>
            <a:glow rad="63500">
              <a:srgbClr val="541764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1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27/10/17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‹n.›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11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27/10/17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‹n.›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20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27/10/17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‹n.›</a:t>
            </a:fld>
            <a:endParaRPr lang="it-IT"/>
          </a:p>
        </p:txBody>
      </p:sp>
      <p:sp>
        <p:nvSpPr>
          <p:cNvPr id="10" name="Rettangolo 9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07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27/10/17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‹n.›</a:t>
            </a:fld>
            <a:endParaRPr lang="it-IT"/>
          </a:p>
        </p:txBody>
      </p:sp>
      <p:sp>
        <p:nvSpPr>
          <p:cNvPr id="6" name="Rettangolo 5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78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27/10/17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5152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27/10/17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‹n.›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8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27/10/17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‹n.›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59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064AC-3FCB-4614-8842-A1085921C17E}" type="datetimeFigureOut">
              <a:rPr lang="it-IT" smtClean="0"/>
              <a:t>27/10/17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B1822-AEFD-43C6-A73A-6E81A3CA055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09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541764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2" Type="http://schemas.openxmlformats.org/officeDocument/2006/relationships/hyperlink" Target="mailto:nostromo@aspitalia.co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aspit.co/netconf-17" TargetMode="External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2" Type="http://schemas.openxmlformats.org/officeDocument/2006/relationships/hyperlink" Target="mailto:daniele@aspitalia.c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5595457"/>
            <a:ext cx="5150840" cy="1262543"/>
          </a:xfrm>
          <a:prstGeom prst="rect">
            <a:avLst/>
          </a:prstGeom>
          <a:solidFill>
            <a:srgbClr val="214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Benvenuti!</a:t>
            </a:r>
            <a:endParaRPr lang="en-US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Subtitle 2"/>
          <p:cNvSpPr>
            <a:spLocks noGrp="1"/>
          </p:cNvSpPr>
          <p:nvPr/>
        </p:nvSpPr>
        <p:spPr>
          <a:xfrm>
            <a:off x="535552" y="3823026"/>
            <a:ext cx="6765360" cy="1319426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Marco Leoncini</a:t>
            </a:r>
          </a:p>
          <a:p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Senior Consultant Engineer at ALTEN </a:t>
            </a:r>
            <a:r>
              <a:rPr lang="en-US" sz="2000" dirty="0" smtClean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Italia | Windows MVP</a:t>
            </a:r>
            <a:endParaRPr lang="en-US" sz="20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/>
              </a:rPr>
              <a:t>nostromo@aspitalia.com</a:t>
            </a:r>
            <a:r>
              <a:rPr lang="en-US" sz="2000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| @leoncini117</a:t>
            </a:r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00" y="5960490"/>
            <a:ext cx="3001096" cy="62091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A6065E83-71A0-44C0-B0A0-DAA6650C46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4558" y="3104490"/>
            <a:ext cx="4134427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1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Agenda</a:t>
            </a:r>
          </a:p>
          <a:p>
            <a:endParaRPr lang="it-IT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3B94421-B50C-4748-9520-3562BC05E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8782" y="3046331"/>
            <a:ext cx="4134427" cy="3820058"/>
          </a:xfrm>
          <a:prstGeom prst="rect">
            <a:avLst/>
          </a:prstGeom>
        </p:spPr>
      </p:pic>
      <p:sp>
        <p:nvSpPr>
          <p:cNvPr id="6" name="Segnaposto contenuto 2">
            <a:extLst>
              <a:ext uri="{FF2B5EF4-FFF2-40B4-BE49-F238E27FC236}">
                <a16:creationId xmlns:a16="http://schemas.microsoft.com/office/drawing/2014/main" xmlns="" id="{91E2C4E6-2C38-40F1-B98F-3A99177BBDB5}"/>
              </a:ext>
            </a:extLst>
          </p:cNvPr>
          <p:cNvSpPr txBox="1">
            <a:spLocks/>
          </p:cNvSpPr>
          <p:nvPr/>
        </p:nvSpPr>
        <p:spPr>
          <a:xfrm>
            <a:off x="838200" y="2569265"/>
            <a:ext cx="10515600" cy="360769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Non solo </a:t>
            </a:r>
            <a:r>
              <a:rPr lang="it-IT" dirty="0" err="1"/>
              <a:t>app</a:t>
            </a:r>
            <a:r>
              <a:rPr lang="it-IT" dirty="0"/>
              <a:t> mobile</a:t>
            </a:r>
          </a:p>
          <a:p>
            <a:r>
              <a:rPr lang="it-IT" dirty="0"/>
              <a:t>Responsive </a:t>
            </a:r>
            <a:r>
              <a:rPr lang="it-IT" dirty="0" err="1" smtClean="0"/>
              <a:t>app</a:t>
            </a: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8000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28" y="1809750"/>
            <a:ext cx="5295900" cy="414020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/>
        </p:nvSpPr>
        <p:spPr>
          <a:xfrm>
            <a:off x="493510" y="454544"/>
            <a:ext cx="7158021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 fontScale="92500"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smtClean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XAMARIN  FORM</a:t>
            </a:r>
            <a:endParaRPr lang="it-IT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it-IT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2EB0A3E0-7952-4E32-8449-B41D2A5531D1}"/>
              </a:ext>
            </a:extLst>
          </p:cNvPr>
          <p:cNvSpPr txBox="1"/>
          <p:nvPr/>
        </p:nvSpPr>
        <p:spPr>
          <a:xfrm>
            <a:off x="5675243" y="2887317"/>
            <a:ext cx="36257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XAMARI FORM è un </a:t>
            </a:r>
            <a:r>
              <a:rPr lang="it-IT" dirty="0" err="1" smtClean="0"/>
              <a:t>layer</a:t>
            </a:r>
            <a:r>
              <a:rPr lang="it-IT" dirty="0" smtClean="0"/>
              <a:t> al di sopra </a:t>
            </a:r>
          </a:p>
          <a:p>
            <a:r>
              <a:rPr lang="it-IT" dirty="0" smtClean="0"/>
              <a:t>Dello sviluppo nativo XAMARIN </a:t>
            </a:r>
          </a:p>
        </p:txBody>
      </p:sp>
    </p:spTree>
    <p:extLst>
      <p:ext uri="{BB962C8B-B14F-4D97-AF65-F5344CB8AC3E}">
        <p14:creationId xmlns:p14="http://schemas.microsoft.com/office/powerpoint/2010/main" val="30366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 fontScale="70000" lnSpcReduction="20000"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 smtClean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DISCLAIMER</a:t>
            </a:r>
            <a:endParaRPr lang="it-IT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it-IT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3B94421-B50C-4748-9520-3562BC05E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8782" y="3046331"/>
            <a:ext cx="4134427" cy="3820058"/>
          </a:xfrm>
          <a:prstGeom prst="rect">
            <a:avLst/>
          </a:prstGeom>
        </p:spPr>
      </p:pic>
      <p:sp>
        <p:nvSpPr>
          <p:cNvPr id="6" name="Segnaposto contenuto 2">
            <a:extLst>
              <a:ext uri="{FF2B5EF4-FFF2-40B4-BE49-F238E27FC236}">
                <a16:creationId xmlns:a16="http://schemas.microsoft.com/office/drawing/2014/main" xmlns="" id="{91E2C4E6-2C38-40F1-B98F-3A99177BBDB5}"/>
              </a:ext>
            </a:extLst>
          </p:cNvPr>
          <p:cNvSpPr txBox="1">
            <a:spLocks/>
          </p:cNvSpPr>
          <p:nvPr/>
        </p:nvSpPr>
        <p:spPr>
          <a:xfrm>
            <a:off x="796159" y="3035153"/>
            <a:ext cx="10515600" cy="99374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2.5.0 </a:t>
            </a:r>
            <a:r>
              <a:rPr lang="en-US" dirty="0" smtClean="0">
                <a:solidFill>
                  <a:srgbClr val="FF0000"/>
                </a:solidFill>
              </a:rPr>
              <a:t>Pre-Release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77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3B94421-B50C-4748-9520-3562BC05E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8782" y="3046331"/>
            <a:ext cx="4134427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46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Uno sguardo </a:t>
            </a:r>
            <a:r>
              <a:rPr lang="it-IT"/>
              <a:t>al futuro</a:t>
            </a:r>
            <a:endParaRPr lang="it-IT" dirty="0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xmlns="" id="{AD7628F6-69E3-4B79-9496-098B7A03AF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553" y="2068801"/>
            <a:ext cx="6340128" cy="2955144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xmlns="" id="{2EB0A3E0-7952-4E32-8449-B41D2A5531D1}"/>
              </a:ext>
            </a:extLst>
          </p:cNvPr>
          <p:cNvSpPr txBox="1"/>
          <p:nvPr/>
        </p:nvSpPr>
        <p:spPr>
          <a:xfrm>
            <a:off x="7020681" y="2183124"/>
            <a:ext cx="21863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Se usi un uccellino per scrivere si chiama </a:t>
            </a:r>
            <a:r>
              <a:rPr lang="it-IT" dirty="0" err="1" smtClean="0"/>
              <a:t>tweet</a:t>
            </a:r>
            <a:r>
              <a:rPr lang="it-IT" dirty="0" smtClean="0"/>
              <a:t> (</a:t>
            </a:r>
            <a:r>
              <a:rPr lang="it-IT" dirty="0"/>
              <a:t>cit</a:t>
            </a:r>
            <a:r>
              <a:rPr lang="it-IT" dirty="0" smtClean="0"/>
              <a:t>.)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1604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Grazie!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@leoncini117</a:t>
            </a:r>
          </a:p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/>
              </a:rPr>
              <a:t>nostromo@aspitalia.com</a:t>
            </a:r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Materiale</a:t>
            </a:r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2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su</a:t>
            </a:r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3"/>
              </a:rPr>
              <a:t>http://aspit.co/netconf-17</a:t>
            </a:r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D7C26C1-AE54-4211-B7D7-E26A81CED6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2338" y="3146436"/>
            <a:ext cx="4134427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08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5266</TotalTime>
  <Words>68</Words>
  <Application>Microsoft Macintosh PowerPoint</Application>
  <PresentationFormat>Widescreen</PresentationFormat>
  <Paragraphs>25</Paragraphs>
  <Slides>7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1" baseType="lpstr">
      <vt:lpstr>Calibri</vt:lpstr>
      <vt:lpstr>Segoe UI Light</vt:lpstr>
      <vt:lpstr>Arial</vt:lpstr>
      <vt:lpstr>Tema di Office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Uno sguardo al futuro</vt:lpstr>
      <vt:lpstr>Presentazione di PowerPoint</vt:lpstr>
    </vt:vector>
  </TitlesOfParts>
  <LinksUpToDate>false</LinksUpToDate>
  <SharedDoc>false</SharedDoc>
  <HyperlinksChanged>false</HyperlinksChanged>
  <AppVersion>15.0038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Tumiati</dc:creator>
  <cp:lastModifiedBy>Leoncini Marco</cp:lastModifiedBy>
  <cp:revision>40</cp:revision>
  <dcterms:created xsi:type="dcterms:W3CDTF">2017-03-25T10:26:14Z</dcterms:created>
  <dcterms:modified xsi:type="dcterms:W3CDTF">2017-10-30T20:09:21Z</dcterms:modified>
</cp:coreProperties>
</file>