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69" r:id="rId3"/>
    <p:sldId id="280" r:id="rId4"/>
    <p:sldId id="275" r:id="rId5"/>
    <p:sldId id="278" r:id="rId6"/>
    <p:sldId id="279" r:id="rId7"/>
    <p:sldId id="261" r:id="rId8"/>
    <p:sldId id="281" r:id="rId9"/>
    <p:sldId id="285" r:id="rId10"/>
    <p:sldId id="276" r:id="rId11"/>
    <p:sldId id="288" r:id="rId12"/>
    <p:sldId id="289" r:id="rId13"/>
    <p:sldId id="277" r:id="rId14"/>
    <p:sldId id="283" r:id="rId15"/>
    <p:sldId id="274" r:id="rId16"/>
    <p:sldId id="284" r:id="rId17"/>
    <p:sldId id="282" r:id="rId18"/>
    <p:sldId id="287" r:id="rId19"/>
    <p:sldId id="286" r:id="rId20"/>
    <p:sldId id="271" r:id="rId2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263"/>
    <a:srgbClr val="FFAF4E"/>
    <a:srgbClr val="541764"/>
    <a:srgbClr val="865FC5"/>
    <a:srgbClr val="16C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3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userId="15bf698462102262" providerId="LiveId" clId="{3148AFAA-BD71-4D49-B370-2B84813329BB}"/>
    <pc:docChg chg="undo custSel addSld delSld modSld sldOrd">
      <pc:chgData name="" userId="15bf698462102262" providerId="LiveId" clId="{3148AFAA-BD71-4D49-B370-2B84813329BB}" dt="2018-10-17T10:07:06.520" v="2813" actId="20577"/>
      <pc:docMkLst>
        <pc:docMk/>
      </pc:docMkLst>
      <pc:sldChg chg="addSp delSp modSp">
        <pc:chgData name="" userId="15bf698462102262" providerId="LiveId" clId="{3148AFAA-BD71-4D49-B370-2B84813329BB}" dt="2018-10-17T07:48:26.088" v="73" actId="20577"/>
        <pc:sldMkLst>
          <pc:docMk/>
          <pc:sldMk cId="2205018479" sldId="257"/>
        </pc:sldMkLst>
        <pc:spChg chg="mod">
          <ac:chgData name="" userId="15bf698462102262" providerId="LiveId" clId="{3148AFAA-BD71-4D49-B370-2B84813329BB}" dt="2018-10-17T07:48:26.088" v="73" actId="20577"/>
          <ac:spMkLst>
            <pc:docMk/>
            <pc:sldMk cId="2205018479" sldId="257"/>
            <ac:spMk id="5" creationId="{A4E29EEF-A2F0-4F14-BDA2-A2AACFB7FB19}"/>
          </ac:spMkLst>
        </pc:spChg>
        <pc:picChg chg="add del mod">
          <ac:chgData name="" userId="15bf698462102262" providerId="LiveId" clId="{3148AFAA-BD71-4D49-B370-2B84813329BB}" dt="2018-10-17T07:48:01.977" v="66" actId="478"/>
          <ac:picMkLst>
            <pc:docMk/>
            <pc:sldMk cId="2205018479" sldId="257"/>
            <ac:picMk id="8" creationId="{E8230D7E-8BBF-4DC3-8CB1-81EABBD3ABE8}"/>
          </ac:picMkLst>
        </pc:picChg>
      </pc:sldChg>
      <pc:sldChg chg="addSp modSp">
        <pc:chgData name="" userId="15bf698462102262" providerId="LiveId" clId="{3148AFAA-BD71-4D49-B370-2B84813329BB}" dt="2018-10-17T09:12:14.930" v="2254" actId="20577"/>
        <pc:sldMkLst>
          <pc:docMk/>
          <pc:sldMk cId="2116040654" sldId="261"/>
        </pc:sldMkLst>
        <pc:spChg chg="mod">
          <ac:chgData name="" userId="15bf698462102262" providerId="LiveId" clId="{3148AFAA-BD71-4D49-B370-2B84813329BB}" dt="2018-10-17T07:52:26.082" v="213"/>
          <ac:spMkLst>
            <pc:docMk/>
            <pc:sldMk cId="2116040654" sldId="261"/>
            <ac:spMk id="2" creationId="{00000000-0000-0000-0000-000000000000}"/>
          </ac:spMkLst>
        </pc:spChg>
        <pc:spChg chg="mod">
          <ac:chgData name="" userId="15bf698462102262" providerId="LiveId" clId="{3148AFAA-BD71-4D49-B370-2B84813329BB}" dt="2018-10-17T09:12:14.930" v="2254" actId="20577"/>
          <ac:spMkLst>
            <pc:docMk/>
            <pc:sldMk cId="2116040654" sldId="261"/>
            <ac:spMk id="3" creationId="{00000000-0000-0000-0000-000000000000}"/>
          </ac:spMkLst>
        </pc:spChg>
        <pc:picChg chg="add mod modCrop">
          <ac:chgData name="" userId="15bf698462102262" providerId="LiveId" clId="{3148AFAA-BD71-4D49-B370-2B84813329BB}" dt="2018-10-17T07:55:46.236" v="242" actId="14100"/>
          <ac:picMkLst>
            <pc:docMk/>
            <pc:sldMk cId="2116040654" sldId="261"/>
            <ac:picMk id="5" creationId="{64D6B5BF-DDFF-42F0-A084-58DE56AF299F}"/>
          </ac:picMkLst>
        </pc:picChg>
      </pc:sldChg>
      <pc:sldChg chg="addSp modSp">
        <pc:chgData name="" userId="15bf698462102262" providerId="LiveId" clId="{3148AFAA-BD71-4D49-B370-2B84813329BB}" dt="2018-10-17T07:51:22.390" v="166" actId="5793"/>
        <pc:sldMkLst>
          <pc:docMk/>
          <pc:sldMk cId="2580006334" sldId="269"/>
        </pc:sldMkLst>
        <pc:spChg chg="add mod">
          <ac:chgData name="" userId="15bf698462102262" providerId="LiveId" clId="{3148AFAA-BD71-4D49-B370-2B84813329BB}" dt="2018-10-17T07:51:22.390" v="166" actId="5793"/>
          <ac:spMkLst>
            <pc:docMk/>
            <pc:sldMk cId="2580006334" sldId="269"/>
            <ac:spMk id="5" creationId="{4C492B6E-34F4-4D5B-A908-82052D3CD06A}"/>
          </ac:spMkLst>
        </pc:spChg>
      </pc:sldChg>
      <pc:sldChg chg="modSp">
        <pc:chgData name="" userId="15bf698462102262" providerId="LiveId" clId="{3148AFAA-BD71-4D49-B370-2B84813329BB}" dt="2018-10-17T07:51:48.339" v="212" actId="20577"/>
        <pc:sldMkLst>
          <pc:docMk/>
          <pc:sldMk cId="2729088177" sldId="271"/>
        </pc:sldMkLst>
        <pc:spChg chg="mod">
          <ac:chgData name="" userId="15bf698462102262" providerId="LiveId" clId="{3148AFAA-BD71-4D49-B370-2B84813329BB}" dt="2018-10-17T07:51:48.339" v="212" actId="20577"/>
          <ac:spMkLst>
            <pc:docMk/>
            <pc:sldMk cId="2729088177" sldId="271"/>
            <ac:spMk id="4" creationId="{00000000-0000-0000-0000-000000000000}"/>
          </ac:spMkLst>
        </pc:spChg>
      </pc:sldChg>
      <pc:sldChg chg="ord">
        <pc:chgData name="" userId="15bf698462102262" providerId="LiveId" clId="{3148AFAA-BD71-4D49-B370-2B84813329BB}" dt="2018-10-17T09:37:07.187" v="2371"/>
        <pc:sldMkLst>
          <pc:docMk/>
          <pc:sldMk cId="111148204" sldId="274"/>
        </pc:sldMkLst>
      </pc:sldChg>
      <pc:sldChg chg="addSp delSp modSp add ord">
        <pc:chgData name="" userId="15bf698462102262" providerId="LiveId" clId="{3148AFAA-BD71-4D49-B370-2B84813329BB}" dt="2018-10-17T08:35:56.522" v="1120" actId="27636"/>
        <pc:sldMkLst>
          <pc:docMk/>
          <pc:sldMk cId="225067299" sldId="275"/>
        </pc:sldMkLst>
        <pc:spChg chg="mod">
          <ac:chgData name="" userId="15bf698462102262" providerId="LiveId" clId="{3148AFAA-BD71-4D49-B370-2B84813329BB}" dt="2018-10-17T07:52:34.438" v="228" actId="20577"/>
          <ac:spMkLst>
            <pc:docMk/>
            <pc:sldMk cId="225067299" sldId="275"/>
            <ac:spMk id="2" creationId="{8D543A9A-BCF4-42B5-9E76-31CFB3C6FF30}"/>
          </ac:spMkLst>
        </pc:spChg>
        <pc:spChg chg="mod">
          <ac:chgData name="" userId="15bf698462102262" providerId="LiveId" clId="{3148AFAA-BD71-4D49-B370-2B84813329BB}" dt="2018-10-17T08:35:56.522" v="1120" actId="27636"/>
          <ac:spMkLst>
            <pc:docMk/>
            <pc:sldMk cId="225067299" sldId="275"/>
            <ac:spMk id="3" creationId="{D6693EF2-1B60-4813-8294-7E155EB17E23}"/>
          </ac:spMkLst>
        </pc:spChg>
        <pc:spChg chg="add del">
          <ac:chgData name="" userId="15bf698462102262" providerId="LiveId" clId="{3148AFAA-BD71-4D49-B370-2B84813329BB}" dt="2018-10-17T08:35:27.905" v="1064"/>
          <ac:spMkLst>
            <pc:docMk/>
            <pc:sldMk cId="225067299" sldId="275"/>
            <ac:spMk id="6" creationId="{CF59BC49-94D6-4179-A361-45A75AA0E31C}"/>
          </ac:spMkLst>
        </pc:spChg>
        <pc:picChg chg="add mod">
          <ac:chgData name="" userId="15bf698462102262" providerId="LiveId" clId="{3148AFAA-BD71-4D49-B370-2B84813329BB}" dt="2018-10-17T08:34:38.411" v="1062" actId="1038"/>
          <ac:picMkLst>
            <pc:docMk/>
            <pc:sldMk cId="225067299" sldId="275"/>
            <ac:picMk id="5" creationId="{AF057437-8000-4573-A6C0-74EC9BBCA6DF}"/>
          </ac:picMkLst>
        </pc:picChg>
      </pc:sldChg>
      <pc:sldChg chg="modSp add">
        <pc:chgData name="" userId="15bf698462102262" providerId="LiveId" clId="{3148AFAA-BD71-4D49-B370-2B84813329BB}" dt="2018-10-17T08:20:47.146" v="838" actId="20577"/>
        <pc:sldMkLst>
          <pc:docMk/>
          <pc:sldMk cId="2211361810" sldId="276"/>
        </pc:sldMkLst>
        <pc:spChg chg="mod">
          <ac:chgData name="" userId="15bf698462102262" providerId="LiveId" clId="{3148AFAA-BD71-4D49-B370-2B84813329BB}" dt="2018-10-17T08:03:13.040" v="301" actId="20577"/>
          <ac:spMkLst>
            <pc:docMk/>
            <pc:sldMk cId="2211361810" sldId="276"/>
            <ac:spMk id="2" creationId="{64F6A6E2-5331-41CC-90AA-73FB0362FBB2}"/>
          </ac:spMkLst>
        </pc:spChg>
        <pc:spChg chg="mod">
          <ac:chgData name="" userId="15bf698462102262" providerId="LiveId" clId="{3148AFAA-BD71-4D49-B370-2B84813329BB}" dt="2018-10-17T08:20:47.146" v="838" actId="20577"/>
          <ac:spMkLst>
            <pc:docMk/>
            <pc:sldMk cId="2211361810" sldId="276"/>
            <ac:spMk id="3" creationId="{2166B839-C539-453F-B477-8FD80F3ED2F7}"/>
          </ac:spMkLst>
        </pc:spChg>
      </pc:sldChg>
      <pc:sldChg chg="modSp add">
        <pc:chgData name="" userId="15bf698462102262" providerId="LiveId" clId="{3148AFAA-BD71-4D49-B370-2B84813329BB}" dt="2018-10-17T08:13:11.067" v="610" actId="20577"/>
        <pc:sldMkLst>
          <pc:docMk/>
          <pc:sldMk cId="3500100897" sldId="277"/>
        </pc:sldMkLst>
        <pc:spChg chg="mod">
          <ac:chgData name="" userId="15bf698462102262" providerId="LiveId" clId="{3148AFAA-BD71-4D49-B370-2B84813329BB}" dt="2018-10-17T08:08:24.841" v="330" actId="20577"/>
          <ac:spMkLst>
            <pc:docMk/>
            <pc:sldMk cId="3500100897" sldId="277"/>
            <ac:spMk id="2" creationId="{19D11FA5-91E9-44B7-88B6-79EA109FBC2B}"/>
          </ac:spMkLst>
        </pc:spChg>
        <pc:spChg chg="mod">
          <ac:chgData name="" userId="15bf698462102262" providerId="LiveId" clId="{3148AFAA-BD71-4D49-B370-2B84813329BB}" dt="2018-10-17T08:13:11.067" v="610" actId="20577"/>
          <ac:spMkLst>
            <pc:docMk/>
            <pc:sldMk cId="3500100897" sldId="277"/>
            <ac:spMk id="3" creationId="{9FC42EC3-8371-4A5F-B1E5-A52E7452D764}"/>
          </ac:spMkLst>
        </pc:spChg>
      </pc:sldChg>
      <pc:sldChg chg="addSp delSp modSp add">
        <pc:chgData name="" userId="15bf698462102262" providerId="LiveId" clId="{3148AFAA-BD71-4D49-B370-2B84813329BB}" dt="2018-10-17T08:53:51.649" v="1605" actId="20577"/>
        <pc:sldMkLst>
          <pc:docMk/>
          <pc:sldMk cId="2828396943" sldId="278"/>
        </pc:sldMkLst>
        <pc:spChg chg="mod">
          <ac:chgData name="" userId="15bf698462102262" providerId="LiveId" clId="{3148AFAA-BD71-4D49-B370-2B84813329BB}" dt="2018-10-17T08:25:17.562" v="892" actId="20577"/>
          <ac:spMkLst>
            <pc:docMk/>
            <pc:sldMk cId="2828396943" sldId="278"/>
            <ac:spMk id="2" creationId="{96F56448-C6AB-48DC-81E2-AA62DE4796F8}"/>
          </ac:spMkLst>
        </pc:spChg>
        <pc:spChg chg="mod">
          <ac:chgData name="" userId="15bf698462102262" providerId="LiveId" clId="{3148AFAA-BD71-4D49-B370-2B84813329BB}" dt="2018-10-17T08:53:51.649" v="1605" actId="20577"/>
          <ac:spMkLst>
            <pc:docMk/>
            <pc:sldMk cId="2828396943" sldId="278"/>
            <ac:spMk id="3" creationId="{4B3EBBE7-9E9E-4384-BDEE-A998DE1C8EC8}"/>
          </ac:spMkLst>
        </pc:spChg>
        <pc:spChg chg="add del">
          <ac:chgData name="" userId="15bf698462102262" providerId="LiveId" clId="{3148AFAA-BD71-4D49-B370-2B84813329BB}" dt="2018-10-17T08:40:05.048" v="1172"/>
          <ac:spMkLst>
            <pc:docMk/>
            <pc:sldMk cId="2828396943" sldId="278"/>
            <ac:spMk id="4" creationId="{4C2CD8E2-5502-4D0E-9E73-C11FB0CEA80E}"/>
          </ac:spMkLst>
        </pc:spChg>
      </pc:sldChg>
      <pc:sldChg chg="modSp add">
        <pc:chgData name="" userId="15bf698462102262" providerId="LiveId" clId="{3148AFAA-BD71-4D49-B370-2B84813329BB}" dt="2018-10-17T09:07:56.542" v="1939" actId="20577"/>
        <pc:sldMkLst>
          <pc:docMk/>
          <pc:sldMk cId="2228268411" sldId="279"/>
        </pc:sldMkLst>
        <pc:spChg chg="mod">
          <ac:chgData name="" userId="15bf698462102262" providerId="LiveId" clId="{3148AFAA-BD71-4D49-B370-2B84813329BB}" dt="2018-10-17T08:49:17.421" v="1420" actId="20577"/>
          <ac:spMkLst>
            <pc:docMk/>
            <pc:sldMk cId="2228268411" sldId="279"/>
            <ac:spMk id="2" creationId="{76800326-261E-4069-BD6F-77F44034F508}"/>
          </ac:spMkLst>
        </pc:spChg>
        <pc:spChg chg="mod">
          <ac:chgData name="" userId="15bf698462102262" providerId="LiveId" clId="{3148AFAA-BD71-4D49-B370-2B84813329BB}" dt="2018-10-17T09:07:56.542" v="1939" actId="20577"/>
          <ac:spMkLst>
            <pc:docMk/>
            <pc:sldMk cId="2228268411" sldId="279"/>
            <ac:spMk id="3" creationId="{9DFAB818-51E4-4813-A6DB-3E289FE578CC}"/>
          </ac:spMkLst>
        </pc:spChg>
      </pc:sldChg>
      <pc:sldChg chg="addSp delSp modSp add ord">
        <pc:chgData name="" userId="15bf698462102262" providerId="LiveId" clId="{3148AFAA-BD71-4D49-B370-2B84813329BB}" dt="2018-10-17T09:07:31.411" v="1914" actId="14100"/>
        <pc:sldMkLst>
          <pc:docMk/>
          <pc:sldMk cId="2373379359" sldId="280"/>
        </pc:sldMkLst>
        <pc:spChg chg="mod">
          <ac:chgData name="" userId="15bf698462102262" providerId="LiveId" clId="{3148AFAA-BD71-4D49-B370-2B84813329BB}" dt="2018-10-17T08:55:33.243" v="1620" actId="20577"/>
          <ac:spMkLst>
            <pc:docMk/>
            <pc:sldMk cId="2373379359" sldId="280"/>
            <ac:spMk id="2" creationId="{9D5B81AE-64D4-4AED-8C5B-6E19F405F1EB}"/>
          </ac:spMkLst>
        </pc:spChg>
        <pc:spChg chg="del">
          <ac:chgData name="" userId="15bf698462102262" providerId="LiveId" clId="{3148AFAA-BD71-4D49-B370-2B84813329BB}" dt="2018-10-17T08:55:42.387" v="1621" actId="478"/>
          <ac:spMkLst>
            <pc:docMk/>
            <pc:sldMk cId="2373379359" sldId="280"/>
            <ac:spMk id="3" creationId="{A220D5E6-8F12-4187-A27F-B45E73E3D926}"/>
          </ac:spMkLst>
        </pc:spChg>
        <pc:spChg chg="add mod">
          <ac:chgData name="" userId="15bf698462102262" providerId="LiveId" clId="{3148AFAA-BD71-4D49-B370-2B84813329BB}" dt="2018-10-17T09:07:31.411" v="1914" actId="14100"/>
          <ac:spMkLst>
            <pc:docMk/>
            <pc:sldMk cId="2373379359" sldId="280"/>
            <ac:spMk id="8" creationId="{AE2D1135-A36E-4E28-9CA5-349022E36EB8}"/>
          </ac:spMkLst>
        </pc:spChg>
        <pc:graphicFrameChg chg="add mod modGraphic">
          <ac:chgData name="" userId="15bf698462102262" providerId="LiveId" clId="{3148AFAA-BD71-4D49-B370-2B84813329BB}" dt="2018-10-17T08:58:33.778" v="1742" actId="242"/>
          <ac:graphicFrameMkLst>
            <pc:docMk/>
            <pc:sldMk cId="2373379359" sldId="280"/>
            <ac:graphicFrameMk id="4" creationId="{0472CA79-8D46-413D-A7D1-2386F6C6821E}"/>
          </ac:graphicFrameMkLst>
        </pc:graphicFrameChg>
        <pc:graphicFrameChg chg="add mod modGraphic">
          <ac:chgData name="" userId="15bf698462102262" providerId="LiveId" clId="{3148AFAA-BD71-4D49-B370-2B84813329BB}" dt="2018-10-17T09:01:12.679" v="1898"/>
          <ac:graphicFrameMkLst>
            <pc:docMk/>
            <pc:sldMk cId="2373379359" sldId="280"/>
            <ac:graphicFrameMk id="5" creationId="{F5662B6A-E577-4739-A639-3CA6BD9C9BBF}"/>
          </ac:graphicFrameMkLst>
        </pc:graphicFrameChg>
        <pc:graphicFrameChg chg="add mod modGraphic">
          <ac:chgData name="" userId="15bf698462102262" providerId="LiveId" clId="{3148AFAA-BD71-4D49-B370-2B84813329BB}" dt="2018-10-17T09:00:43.412" v="1893"/>
          <ac:graphicFrameMkLst>
            <pc:docMk/>
            <pc:sldMk cId="2373379359" sldId="280"/>
            <ac:graphicFrameMk id="6" creationId="{DE640CDF-4677-4CB4-BF0D-3669E37CBBC1}"/>
          </ac:graphicFrameMkLst>
        </pc:graphicFrameChg>
        <pc:picChg chg="add mod">
          <ac:chgData name="" userId="15bf698462102262" providerId="LiveId" clId="{3148AFAA-BD71-4D49-B370-2B84813329BB}" dt="2018-10-17T09:06:14.977" v="1905" actId="1076"/>
          <ac:picMkLst>
            <pc:docMk/>
            <pc:sldMk cId="2373379359" sldId="280"/>
            <ac:picMk id="7" creationId="{28B186E3-AE4E-464A-B7D2-C009E923A43C}"/>
          </ac:picMkLst>
        </pc:picChg>
      </pc:sldChg>
      <pc:sldChg chg="modSp add">
        <pc:chgData name="" userId="15bf698462102262" providerId="LiveId" clId="{3148AFAA-BD71-4D49-B370-2B84813329BB}" dt="2018-10-17T09:11:41.851" v="2220" actId="20577"/>
        <pc:sldMkLst>
          <pc:docMk/>
          <pc:sldMk cId="2028668821" sldId="281"/>
        </pc:sldMkLst>
        <pc:spChg chg="mod">
          <ac:chgData name="" userId="15bf698462102262" providerId="LiveId" clId="{3148AFAA-BD71-4D49-B370-2B84813329BB}" dt="2018-10-17T09:09:33.420" v="1951" actId="20577"/>
          <ac:spMkLst>
            <pc:docMk/>
            <pc:sldMk cId="2028668821" sldId="281"/>
            <ac:spMk id="2" creationId="{8E1BFB05-5DBC-4F7A-8916-47E61A94C7D4}"/>
          </ac:spMkLst>
        </pc:spChg>
        <pc:spChg chg="mod">
          <ac:chgData name="" userId="15bf698462102262" providerId="LiveId" clId="{3148AFAA-BD71-4D49-B370-2B84813329BB}" dt="2018-10-17T09:11:41.851" v="2220" actId="20577"/>
          <ac:spMkLst>
            <pc:docMk/>
            <pc:sldMk cId="2028668821" sldId="281"/>
            <ac:spMk id="3" creationId="{A2321256-7850-4035-9717-07EACADBEA20}"/>
          </ac:spMkLst>
        </pc:spChg>
      </pc:sldChg>
      <pc:sldChg chg="modSp add ord">
        <pc:chgData name="" userId="15bf698462102262" providerId="LiveId" clId="{3148AFAA-BD71-4D49-B370-2B84813329BB}" dt="2018-10-17T10:00:50.667" v="2591" actId="20577"/>
        <pc:sldMkLst>
          <pc:docMk/>
          <pc:sldMk cId="79144305" sldId="282"/>
        </pc:sldMkLst>
        <pc:spChg chg="mod">
          <ac:chgData name="" userId="15bf698462102262" providerId="LiveId" clId="{3148AFAA-BD71-4D49-B370-2B84813329BB}" dt="2018-10-17T09:18:32.460" v="2278" actId="20577"/>
          <ac:spMkLst>
            <pc:docMk/>
            <pc:sldMk cId="79144305" sldId="282"/>
            <ac:spMk id="2" creationId="{D6E427F4-C359-496A-BF9C-9FF889A57609}"/>
          </ac:spMkLst>
        </pc:spChg>
        <pc:spChg chg="mod">
          <ac:chgData name="" userId="15bf698462102262" providerId="LiveId" clId="{3148AFAA-BD71-4D49-B370-2B84813329BB}" dt="2018-10-17T10:00:50.667" v="2591" actId="20577"/>
          <ac:spMkLst>
            <pc:docMk/>
            <pc:sldMk cId="79144305" sldId="282"/>
            <ac:spMk id="3" creationId="{E4EFEE9D-464D-4961-82FC-1D6B3C4D1E47}"/>
          </ac:spMkLst>
        </pc:spChg>
      </pc:sldChg>
      <pc:sldChg chg="modSp add">
        <pc:chgData name="" userId="15bf698462102262" providerId="LiveId" clId="{3148AFAA-BD71-4D49-B370-2B84813329BB}" dt="2018-10-17T09:30:33.457" v="2369" actId="20577"/>
        <pc:sldMkLst>
          <pc:docMk/>
          <pc:sldMk cId="4044216992" sldId="283"/>
        </pc:sldMkLst>
        <pc:spChg chg="mod">
          <ac:chgData name="" userId="15bf698462102262" providerId="LiveId" clId="{3148AFAA-BD71-4D49-B370-2B84813329BB}" dt="2018-10-17T09:27:02.828" v="2283" actId="20577"/>
          <ac:spMkLst>
            <pc:docMk/>
            <pc:sldMk cId="4044216992" sldId="283"/>
            <ac:spMk id="2" creationId="{9A346D40-9900-494B-8548-6108686018F3}"/>
          </ac:spMkLst>
        </pc:spChg>
        <pc:spChg chg="mod">
          <ac:chgData name="" userId="15bf698462102262" providerId="LiveId" clId="{3148AFAA-BD71-4D49-B370-2B84813329BB}" dt="2018-10-17T09:30:33.457" v="2369" actId="20577"/>
          <ac:spMkLst>
            <pc:docMk/>
            <pc:sldMk cId="4044216992" sldId="283"/>
            <ac:spMk id="3" creationId="{FBBEBFDF-6AFC-49EE-BB16-C20760A2F968}"/>
          </ac:spMkLst>
        </pc:spChg>
      </pc:sldChg>
      <pc:sldChg chg="modSp add">
        <pc:chgData name="" userId="15bf698462102262" providerId="LiveId" clId="{3148AFAA-BD71-4D49-B370-2B84813329BB}" dt="2018-10-17T09:30:08.986" v="2366" actId="20577"/>
        <pc:sldMkLst>
          <pc:docMk/>
          <pc:sldMk cId="3695524981" sldId="284"/>
        </pc:sldMkLst>
        <pc:spChg chg="mod">
          <ac:chgData name="" userId="15bf698462102262" providerId="LiveId" clId="{3148AFAA-BD71-4D49-B370-2B84813329BB}" dt="2018-10-17T09:30:08.986" v="2366" actId="20577"/>
          <ac:spMkLst>
            <pc:docMk/>
            <pc:sldMk cId="3695524981" sldId="284"/>
            <ac:spMk id="2" creationId="{BE3CEFA9-CD0F-49B9-B6FE-DEE7FFB6E430}"/>
          </ac:spMkLst>
        </pc:spChg>
        <pc:spChg chg="mod">
          <ac:chgData name="" userId="15bf698462102262" providerId="LiveId" clId="{3148AFAA-BD71-4D49-B370-2B84813329BB}" dt="2018-10-17T09:29:59.004" v="2362" actId="20577"/>
          <ac:spMkLst>
            <pc:docMk/>
            <pc:sldMk cId="3695524981" sldId="284"/>
            <ac:spMk id="3" creationId="{29DA71CC-2220-430C-8C4E-585AEF42341F}"/>
          </ac:spMkLst>
        </pc:spChg>
      </pc:sldChg>
      <pc:sldChg chg="add">
        <pc:chgData name="" userId="15bf698462102262" providerId="LiveId" clId="{3148AFAA-BD71-4D49-B370-2B84813329BB}" dt="2018-10-17T09:37:12.802" v="2372"/>
        <pc:sldMkLst>
          <pc:docMk/>
          <pc:sldMk cId="3985589347" sldId="285"/>
        </pc:sldMkLst>
      </pc:sldChg>
      <pc:sldChg chg="add">
        <pc:chgData name="" userId="15bf698462102262" providerId="LiveId" clId="{3148AFAA-BD71-4D49-B370-2B84813329BB}" dt="2018-10-17T09:37:38.953" v="2373"/>
        <pc:sldMkLst>
          <pc:docMk/>
          <pc:sldMk cId="3451347109" sldId="286"/>
        </pc:sldMkLst>
      </pc:sldChg>
      <pc:sldChg chg="modSp add">
        <pc:chgData name="" userId="15bf698462102262" providerId="LiveId" clId="{3148AFAA-BD71-4D49-B370-2B84813329BB}" dt="2018-10-17T10:07:06.520" v="2813" actId="20577"/>
        <pc:sldMkLst>
          <pc:docMk/>
          <pc:sldMk cId="3842454884" sldId="287"/>
        </pc:sldMkLst>
        <pc:spChg chg="mod">
          <ac:chgData name="" userId="15bf698462102262" providerId="LiveId" clId="{3148AFAA-BD71-4D49-B370-2B84813329BB}" dt="2018-10-17T10:06:12.061" v="2739" actId="20577"/>
          <ac:spMkLst>
            <pc:docMk/>
            <pc:sldMk cId="3842454884" sldId="287"/>
            <ac:spMk id="2" creationId="{B21FC084-3B78-45F7-B2F8-53BE715D3436}"/>
          </ac:spMkLst>
        </pc:spChg>
        <pc:spChg chg="mod">
          <ac:chgData name="" userId="15bf698462102262" providerId="LiveId" clId="{3148AFAA-BD71-4D49-B370-2B84813329BB}" dt="2018-10-17T10:07:06.520" v="2813" actId="20577"/>
          <ac:spMkLst>
            <pc:docMk/>
            <pc:sldMk cId="3842454884" sldId="287"/>
            <ac:spMk id="3" creationId="{54473106-AA51-4DF9-BA65-E8097A6464F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0F723-D203-40DC-991B-A58E274D6627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A8D60-CBF8-4442-AF5D-1F60FE5FB7A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6852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4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59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86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5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  <a:effectLst>
            <a:glow rad="63500">
              <a:srgbClr val="541764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1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11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B39878D-828A-426F-BF54-B8792DEC35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25924" y="3136106"/>
            <a:ext cx="4134427" cy="3820058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838200" y="813355"/>
            <a:ext cx="6019426" cy="2852737"/>
          </a:xfrm>
        </p:spPr>
        <p:txBody>
          <a:bodyPr anchor="t" anchorCtr="0"/>
          <a:lstStyle>
            <a:lvl1pPr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 hasCustomPrompt="1"/>
          </p:nvPr>
        </p:nvSpPr>
        <p:spPr>
          <a:xfrm>
            <a:off x="838200" y="3666092"/>
            <a:ext cx="6019426" cy="174962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b="1" dirty="0">
                <a:solidFill>
                  <a:srgbClr val="541764"/>
                </a:solidFill>
              </a:rPr>
              <a:t>Nome</a:t>
            </a:r>
          </a:p>
          <a:p>
            <a:r>
              <a:rPr lang="en-US" dirty="0" err="1">
                <a:solidFill>
                  <a:srgbClr val="541764"/>
                </a:solidFill>
              </a:rPr>
              <a:t>Titolo</a:t>
            </a:r>
            <a:endParaRPr lang="en-US" dirty="0">
              <a:solidFill>
                <a:srgbClr val="541764"/>
              </a:solidFill>
            </a:endParaRPr>
          </a:p>
          <a:p>
            <a:r>
              <a:rPr lang="en-US" dirty="0">
                <a:solidFill>
                  <a:srgbClr val="541764"/>
                </a:solidFill>
              </a:rPr>
              <a:t>mail | @twitter</a:t>
            </a:r>
          </a:p>
          <a:p>
            <a:endParaRPr lang="en-US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0B5DBFD-12C3-4325-A0CA-292CF3487AC6}"/>
              </a:ext>
            </a:extLst>
          </p:cNvPr>
          <p:cNvSpPr/>
          <p:nvPr userDrawn="1"/>
        </p:nvSpPr>
        <p:spPr>
          <a:xfrm>
            <a:off x="0" y="5595457"/>
            <a:ext cx="5150840" cy="1262543"/>
          </a:xfrm>
          <a:prstGeom prst="rect">
            <a:avLst/>
          </a:prstGeom>
          <a:solidFill>
            <a:srgbClr val="214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15">
            <a:extLst>
              <a:ext uri="{FF2B5EF4-FFF2-40B4-BE49-F238E27FC236}">
                <a16:creationId xmlns:a16="http://schemas.microsoft.com/office/drawing/2014/main" id="{609E0217-5616-4D87-A7F7-3BBC268665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00" y="5960490"/>
            <a:ext cx="3001096" cy="62091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39969C2-498F-4CF4-8638-B9143CA8E044}"/>
              </a:ext>
            </a:extLst>
          </p:cNvPr>
          <p:cNvSpPr txBox="1"/>
          <p:nvPr userDrawn="1"/>
        </p:nvSpPr>
        <p:spPr>
          <a:xfrm>
            <a:off x="5381625" y="6042062"/>
            <a:ext cx="3146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en-US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netconfit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109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20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10" name="Rettangolo 9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07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6" name="Rettangolo 5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78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12EBEAB-F6BB-4775-9408-017BE7CE5A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11376" y="2905137"/>
            <a:ext cx="4134427" cy="38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52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5417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8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064AC-3FCB-4614-8842-A1085921C17E}" type="datetimeFigureOut">
              <a:rPr lang="it-IT" smtClean="0"/>
              <a:t>26/10/2018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09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541764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541764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dotnet/csharplang/wiki" TargetMode="External"/><Relationship Id="rId2" Type="http://schemas.openxmlformats.org/officeDocument/2006/relationships/hyperlink" Target="https://github.com/dotnet/csharplang/milestone/8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aspit.co/netconf-18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595457"/>
            <a:ext cx="5150840" cy="1262543"/>
          </a:xfrm>
          <a:prstGeom prst="rect">
            <a:avLst/>
          </a:prstGeom>
          <a:solidFill>
            <a:srgbClr val="214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00" y="5960490"/>
            <a:ext cx="3001096" cy="62091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B5EACC9-1685-4EDC-ABAA-E9C09292DFC3}"/>
              </a:ext>
            </a:extLst>
          </p:cNvPr>
          <p:cNvSpPr txBox="1"/>
          <p:nvPr/>
        </p:nvSpPr>
        <p:spPr>
          <a:xfrm>
            <a:off x="5381625" y="6042062"/>
            <a:ext cx="3146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egoe UI Light" panose="020B0502040204020203" pitchFamily="34" charset="0"/>
                <a:cs typeface="Segoe UI Light" panose="020B0502040204020203" pitchFamily="34" charset="0"/>
              </a:rPr>
              <a:t>#</a:t>
            </a:r>
            <a:r>
              <a:rPr lang="en-US" dirty="0" err="1">
                <a:latin typeface="Segoe UI Light" panose="020B0502040204020203" pitchFamily="34" charset="0"/>
                <a:cs typeface="Segoe UI Light" panose="020B0502040204020203" pitchFamily="34" charset="0"/>
              </a:rPr>
              <a:t>netconfit</a:t>
            </a:r>
            <a:endParaRPr lang="en-US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9402787-16FB-4EA8-9E25-5158BA521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Benvenuti</a:t>
            </a:r>
            <a:r>
              <a:rPr lang="en-US" dirty="0"/>
              <a:t>!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E29EEF-A2F0-4F14-BDA2-A2AACFB7FB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541764"/>
                </a:solidFill>
              </a:rPr>
              <a:t>Cristian Civera</a:t>
            </a:r>
          </a:p>
          <a:p>
            <a:r>
              <a:rPr lang="en-US" dirty="0">
                <a:solidFill>
                  <a:srgbClr val="541764"/>
                </a:solidFill>
              </a:rPr>
              <a:t>Microsoft Azure MVP</a:t>
            </a:r>
          </a:p>
          <a:p>
            <a:r>
              <a:rPr lang="en-US" dirty="0">
                <a:solidFill>
                  <a:srgbClr val="541764"/>
                </a:solidFill>
              </a:rPr>
              <a:t>cristian@cristiancivera.com | @</a:t>
            </a:r>
            <a:r>
              <a:rPr lang="en-US" dirty="0" err="1">
                <a:solidFill>
                  <a:srgbClr val="541764"/>
                </a:solidFill>
              </a:rPr>
              <a:t>CristianCivera</a:t>
            </a:r>
            <a:endParaRPr lang="en-US" dirty="0">
              <a:solidFill>
                <a:srgbClr val="541764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018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6A6E2-5331-41CC-90AA-73FB0362F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.NET Framework 4.8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6B839-C539-453F-B477-8FD80F3ED2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Q4 2018 (ora in preview)</a:t>
            </a:r>
            <a:endParaRPr lang="en-US" dirty="0"/>
          </a:p>
          <a:p>
            <a:r>
              <a:rPr lang="en-US" dirty="0" err="1"/>
              <a:t>Controlli</a:t>
            </a:r>
            <a:r>
              <a:rPr lang="en-US" dirty="0"/>
              <a:t> </a:t>
            </a:r>
            <a:r>
              <a:rPr lang="en-US" dirty="0" err="1"/>
              <a:t>moderni</a:t>
            </a:r>
            <a:r>
              <a:rPr lang="en-US" dirty="0"/>
              <a:t> per browser e media</a:t>
            </a:r>
          </a:p>
          <a:p>
            <a:pPr lvl="1"/>
            <a:r>
              <a:rPr lang="it-IT" dirty="0"/>
              <a:t>Microsoft Edge invece di IE e WMP</a:t>
            </a:r>
          </a:p>
          <a:p>
            <a:r>
              <a:rPr lang="it-IT" dirty="0"/>
              <a:t>Migliorie touch per </a:t>
            </a:r>
            <a:r>
              <a:rPr lang="it-IT" dirty="0" err="1"/>
              <a:t>WinForm</a:t>
            </a:r>
            <a:r>
              <a:rPr lang="it-IT" dirty="0"/>
              <a:t> e WPF</a:t>
            </a:r>
          </a:p>
          <a:p>
            <a:r>
              <a:rPr lang="it-IT" dirty="0"/>
              <a:t>Miglioramenti per DPI</a:t>
            </a:r>
          </a:p>
          <a:p>
            <a:pPr lvl="1"/>
            <a:r>
              <a:rPr lang="it-IT" dirty="0"/>
              <a:t>Per scenari 4K e 8K</a:t>
            </a:r>
          </a:p>
          <a:p>
            <a:r>
              <a:rPr lang="it-IT" dirty="0" err="1"/>
              <a:t>Jitter</a:t>
            </a:r>
            <a:r>
              <a:rPr lang="it-IT" dirty="0"/>
              <a:t> x64 di .NET Core 2.1</a:t>
            </a:r>
          </a:p>
          <a:p>
            <a:pPr lvl="1"/>
            <a:r>
              <a:rPr lang="it-IT" dirty="0"/>
              <a:t>Ma non x86</a:t>
            </a:r>
          </a:p>
        </p:txBody>
      </p:sp>
    </p:spTree>
    <p:extLst>
      <p:ext uri="{BB962C8B-B14F-4D97-AF65-F5344CB8AC3E}">
        <p14:creationId xmlns:p14="http://schemas.microsoft.com/office/powerpoint/2010/main" val="22113618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F2DB2-DDB8-40E4-8EB7-373E99C9F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.NET Standard 2.1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DE1AC-2D75-404E-81EE-3C5181AFA5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Q1 2019</a:t>
            </a:r>
          </a:p>
          <a:p>
            <a:r>
              <a:rPr lang="it-IT" dirty="0"/>
              <a:t>Inclusione di </a:t>
            </a:r>
            <a:r>
              <a:rPr lang="it-IT" dirty="0" err="1"/>
              <a:t>Span</a:t>
            </a:r>
            <a:r>
              <a:rPr lang="it-IT" dirty="0"/>
              <a:t>&lt;T&gt;</a:t>
            </a:r>
          </a:p>
          <a:p>
            <a:r>
              <a:rPr lang="it-IT" dirty="0"/>
              <a:t>Aggiunte minori</a:t>
            </a:r>
          </a:p>
          <a:p>
            <a:pPr lvl="1"/>
            <a:r>
              <a:rPr lang="it-IT" dirty="0" err="1"/>
              <a:t>Reflection</a:t>
            </a:r>
            <a:r>
              <a:rPr lang="it-IT" dirty="0"/>
              <a:t> </a:t>
            </a:r>
            <a:r>
              <a:rPr lang="it-IT" dirty="0" err="1"/>
              <a:t>emit</a:t>
            </a:r>
            <a:endParaRPr lang="it-IT" dirty="0"/>
          </a:p>
          <a:p>
            <a:pPr lvl="1"/>
            <a:r>
              <a:rPr lang="it-IT" dirty="0"/>
              <a:t>Compressione </a:t>
            </a:r>
            <a:r>
              <a:rPr lang="it-IT" dirty="0" err="1"/>
              <a:t>Brotli</a:t>
            </a:r>
            <a:endParaRPr lang="it-IT" dirty="0"/>
          </a:p>
          <a:p>
            <a:pPr lvl="1"/>
            <a:r>
              <a:rPr lang="it-IT" dirty="0" err="1"/>
              <a:t>System.IO</a:t>
            </a:r>
            <a:endParaRPr lang="it-IT" dirty="0"/>
          </a:p>
          <a:p>
            <a:r>
              <a:rPr lang="it-IT" dirty="0"/>
              <a:t>Mancanze minime</a:t>
            </a:r>
          </a:p>
          <a:p>
            <a:pPr lvl="1"/>
            <a:r>
              <a:rPr lang="it-IT" dirty="0"/>
              <a:t>https://github.com/dotnet/standard/blob/master/docs/planning/netstandard-2.1/README.md</a:t>
            </a:r>
          </a:p>
        </p:txBody>
      </p:sp>
    </p:spTree>
    <p:extLst>
      <p:ext uri="{BB962C8B-B14F-4D97-AF65-F5344CB8AC3E}">
        <p14:creationId xmlns:p14="http://schemas.microsoft.com/office/powerpoint/2010/main" val="25284602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7297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D11FA5-91E9-44B7-88B6-79EA109FB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.NET Framework: futuro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42EC3-8371-4A5F-B1E5-A52E7452D7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Supporto</a:t>
            </a:r>
            <a:r>
              <a:rPr lang="en-US" dirty="0"/>
              <a:t> </a:t>
            </a:r>
            <a:r>
              <a:rPr lang="en-US" dirty="0" err="1"/>
              <a:t>agli</a:t>
            </a:r>
            <a:r>
              <a:rPr lang="en-US" dirty="0"/>
              <a:t> </a:t>
            </a:r>
            <a:r>
              <a:rPr lang="en-US" dirty="0" err="1"/>
              <a:t>ultimi</a:t>
            </a:r>
            <a:endParaRPr lang="en-US" dirty="0"/>
          </a:p>
          <a:p>
            <a:pPr lvl="1"/>
            <a:r>
              <a:rPr lang="en-US" dirty="0" err="1"/>
              <a:t>Protocolli</a:t>
            </a:r>
            <a:r>
              <a:rPr lang="en-US" dirty="0"/>
              <a:t> di rete</a:t>
            </a:r>
          </a:p>
          <a:p>
            <a:pPr lvl="1"/>
            <a:r>
              <a:rPr lang="en-US" dirty="0"/>
              <a:t>Standard di </a:t>
            </a:r>
            <a:r>
              <a:rPr lang="en-US" dirty="0" err="1"/>
              <a:t>sicurezza</a:t>
            </a:r>
            <a:endParaRPr lang="en-US" dirty="0"/>
          </a:p>
          <a:p>
            <a:pPr lvl="1"/>
            <a:r>
              <a:rPr lang="en-US" dirty="0" err="1"/>
              <a:t>Funzionalità</a:t>
            </a:r>
            <a:r>
              <a:rPr lang="en-US" dirty="0"/>
              <a:t> Windows</a:t>
            </a:r>
          </a:p>
          <a:p>
            <a:r>
              <a:rPr lang="en-US" dirty="0"/>
              <a:t>No </a:t>
            </a:r>
            <a:r>
              <a:rPr lang="en-US" dirty="0" err="1"/>
              <a:t>nuove</a:t>
            </a:r>
            <a:r>
              <a:rPr lang="en-US" dirty="0"/>
              <a:t> API o </a:t>
            </a:r>
            <a:r>
              <a:rPr lang="en-US" dirty="0" err="1"/>
              <a:t>caratteristiche</a:t>
            </a:r>
            <a:r>
              <a:rPr lang="en-US" dirty="0"/>
              <a:t> </a:t>
            </a:r>
            <a:r>
              <a:rPr lang="en-US" dirty="0" err="1"/>
              <a:t>linguaggio</a:t>
            </a:r>
            <a:endParaRPr lang="en-US" dirty="0"/>
          </a:p>
          <a:p>
            <a:pPr lvl="1"/>
            <a:r>
              <a:rPr lang="it-IT" dirty="0"/>
              <a:t>Solo se compilatore (es: C# 7)</a:t>
            </a:r>
          </a:p>
          <a:p>
            <a:r>
              <a:rPr lang="it-IT" dirty="0"/>
              <a:t>Non c’è fretta per migrare</a:t>
            </a:r>
          </a:p>
          <a:p>
            <a:pPr lvl="1"/>
            <a:r>
              <a:rPr lang="it-IT" dirty="0"/>
              <a:t>Ma rinunciate a qualcosa</a:t>
            </a:r>
          </a:p>
          <a:p>
            <a:pPr lvl="1"/>
            <a:r>
              <a:rPr lang="it-IT" dirty="0"/>
              <a:t>Tutto ciò che è .NET Standard 2.0, funziona</a:t>
            </a: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001008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46D40-9900-494B-8548-610868601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C# 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BEBFDF-6AFC-49EE-BB16-C20760A2F9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Candidati</a:t>
            </a:r>
          </a:p>
          <a:p>
            <a:pPr lvl="1"/>
            <a:r>
              <a:rPr lang="it-IT" dirty="0" err="1"/>
              <a:t>Nullable</a:t>
            </a:r>
            <a:r>
              <a:rPr lang="it-IT" dirty="0"/>
              <a:t> </a:t>
            </a:r>
            <a:r>
              <a:rPr lang="it-IT" dirty="0" err="1"/>
              <a:t>reference</a:t>
            </a:r>
            <a:r>
              <a:rPr lang="it-IT" dirty="0"/>
              <a:t> </a:t>
            </a:r>
            <a:r>
              <a:rPr lang="it-IT" dirty="0" err="1"/>
              <a:t>type</a:t>
            </a:r>
            <a:endParaRPr lang="it-IT" dirty="0"/>
          </a:p>
          <a:p>
            <a:pPr lvl="1"/>
            <a:r>
              <a:rPr lang="it-IT" dirty="0"/>
              <a:t>Default </a:t>
            </a:r>
            <a:r>
              <a:rPr lang="it-IT" dirty="0" err="1"/>
              <a:t>interface</a:t>
            </a:r>
            <a:r>
              <a:rPr lang="it-IT" dirty="0"/>
              <a:t> methods</a:t>
            </a:r>
          </a:p>
          <a:p>
            <a:pPr lvl="1"/>
            <a:r>
              <a:rPr lang="it-IT" dirty="0"/>
              <a:t>Recursive </a:t>
            </a:r>
            <a:r>
              <a:rPr lang="it-IT" dirty="0" err="1"/>
              <a:t>patterns</a:t>
            </a:r>
            <a:endParaRPr lang="it-IT" dirty="0"/>
          </a:p>
          <a:p>
            <a:pPr lvl="1"/>
            <a:r>
              <a:rPr lang="it-IT" dirty="0"/>
              <a:t>Relax </a:t>
            </a:r>
            <a:r>
              <a:rPr lang="it-IT" dirty="0" err="1"/>
              <a:t>ordering</a:t>
            </a:r>
            <a:r>
              <a:rPr lang="it-IT" dirty="0"/>
              <a:t> </a:t>
            </a:r>
            <a:r>
              <a:rPr lang="it-IT" dirty="0" err="1"/>
              <a:t>ref</a:t>
            </a:r>
            <a:r>
              <a:rPr lang="it-IT" dirty="0"/>
              <a:t> and </a:t>
            </a:r>
            <a:r>
              <a:rPr lang="it-IT" dirty="0" err="1"/>
              <a:t>partial</a:t>
            </a:r>
            <a:r>
              <a:rPr lang="it-IT" dirty="0"/>
              <a:t> </a:t>
            </a:r>
            <a:r>
              <a:rPr lang="it-IT" dirty="0" err="1"/>
              <a:t>modifiers</a:t>
            </a:r>
            <a:endParaRPr lang="it-IT" dirty="0"/>
          </a:p>
          <a:p>
            <a:pPr lvl="1"/>
            <a:r>
              <a:rPr lang="it-IT" dirty="0"/>
              <a:t>Target-</a:t>
            </a:r>
            <a:r>
              <a:rPr lang="it-IT" dirty="0" err="1"/>
              <a:t>typed</a:t>
            </a:r>
            <a:r>
              <a:rPr lang="it-IT" dirty="0"/>
              <a:t> new</a:t>
            </a:r>
          </a:p>
          <a:p>
            <a:pPr lvl="1"/>
            <a:r>
              <a:rPr lang="it-IT" dirty="0" err="1"/>
              <a:t>Expression</a:t>
            </a:r>
            <a:r>
              <a:rPr lang="it-IT" dirty="0"/>
              <a:t> </a:t>
            </a:r>
            <a:r>
              <a:rPr lang="it-IT" dirty="0" err="1"/>
              <a:t>variables</a:t>
            </a:r>
            <a:endParaRPr lang="it-IT" dirty="0"/>
          </a:p>
          <a:p>
            <a:pPr lvl="1"/>
            <a:r>
              <a:rPr lang="it-IT" dirty="0"/>
              <a:t>Range and Index</a:t>
            </a:r>
          </a:p>
          <a:p>
            <a:pPr lvl="1"/>
            <a:r>
              <a:rPr lang="it-IT" dirty="0" err="1"/>
              <a:t>Async</a:t>
            </a:r>
            <a:r>
              <a:rPr lang="it-IT" dirty="0"/>
              <a:t> stream and </a:t>
            </a:r>
            <a:r>
              <a:rPr lang="it-IT" dirty="0" err="1"/>
              <a:t>disposable</a:t>
            </a:r>
            <a:endParaRPr lang="it-IT" dirty="0"/>
          </a:p>
          <a:p>
            <a:pPr lvl="1"/>
            <a:r>
              <a:rPr lang="it-IT" dirty="0"/>
              <a:t>Record </a:t>
            </a:r>
            <a:r>
              <a:rPr lang="it-IT" dirty="0" err="1"/>
              <a:t>type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442169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1482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CEFA9-CD0F-49B9-B6FE-DEE7FFB6E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C# 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DA71CC-2220-430C-8C4E-585AEF4234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Proposte</a:t>
            </a:r>
            <a:br>
              <a:rPr lang="it-IT" dirty="0"/>
            </a:br>
            <a:r>
              <a:rPr lang="it-IT" dirty="0"/>
              <a:t>	</a:t>
            </a:r>
            <a:r>
              <a:rPr lang="it-IT" dirty="0">
                <a:hlinkClick r:id="rId2"/>
              </a:rPr>
              <a:t>https://github.com/dotnet/csharplang/milestone/8</a:t>
            </a:r>
            <a:endParaRPr lang="it-IT" dirty="0"/>
          </a:p>
          <a:p>
            <a:r>
              <a:rPr lang="it-IT" dirty="0"/>
              <a:t>Preview per Visual Studio 2017</a:t>
            </a:r>
            <a:br>
              <a:rPr lang="it-IT" dirty="0"/>
            </a:br>
            <a:r>
              <a:rPr lang="it-IT" dirty="0"/>
              <a:t>	</a:t>
            </a:r>
            <a:r>
              <a:rPr lang="it-IT" dirty="0">
                <a:hlinkClick r:id="rId3"/>
              </a:rPr>
              <a:t>https://github.com/dotnet/csharplang/wiki</a:t>
            </a:r>
            <a:endParaRPr lang="it-IT" dirty="0"/>
          </a:p>
          <a:p>
            <a:r>
              <a:rPr lang="it-IT" dirty="0"/>
              <a:t>Online lab</a:t>
            </a:r>
            <a:br>
              <a:rPr lang="it-IT" dirty="0"/>
            </a:br>
            <a:r>
              <a:rPr lang="it-IT" dirty="0"/>
              <a:t>	https://sharplab.io/</a:t>
            </a:r>
          </a:p>
        </p:txBody>
      </p:sp>
    </p:spTree>
    <p:extLst>
      <p:ext uri="{BB962C8B-B14F-4D97-AF65-F5344CB8AC3E}">
        <p14:creationId xmlns:p14="http://schemas.microsoft.com/office/powerpoint/2010/main" val="36955249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E427F4-C359-496A-BF9C-9FF889A57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Esperimento: </a:t>
            </a:r>
            <a:r>
              <a:rPr lang="it-IT" dirty="0" err="1"/>
              <a:t>Blazor</a:t>
            </a: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EFEE9D-464D-4961-82FC-1D6B3C4D1E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Client side web app con .NET</a:t>
            </a:r>
          </a:p>
          <a:p>
            <a:pPr lvl="1"/>
            <a:r>
              <a:rPr lang="it-IT" dirty="0"/>
              <a:t>Nessun framework addizionale (</a:t>
            </a:r>
            <a:r>
              <a:rPr lang="it-IT" dirty="0" err="1"/>
              <a:t>React</a:t>
            </a:r>
            <a:r>
              <a:rPr lang="it-IT" dirty="0"/>
              <a:t>, </a:t>
            </a:r>
            <a:r>
              <a:rPr lang="it-IT" dirty="0" err="1"/>
              <a:t>Angular</a:t>
            </a:r>
            <a:r>
              <a:rPr lang="it-IT" dirty="0"/>
              <a:t>, </a:t>
            </a:r>
            <a:r>
              <a:rPr lang="it-IT" dirty="0" err="1"/>
              <a:t>Vue</a:t>
            </a:r>
            <a:r>
              <a:rPr lang="it-IT" dirty="0"/>
              <a:t>)</a:t>
            </a:r>
          </a:p>
          <a:p>
            <a:pPr lvl="1"/>
            <a:r>
              <a:rPr lang="it-IT" dirty="0"/>
              <a:t>Assembly .NET standard</a:t>
            </a:r>
          </a:p>
          <a:p>
            <a:r>
              <a:rPr lang="it-IT" dirty="0"/>
              <a:t>Eseguito nel browser</a:t>
            </a:r>
          </a:p>
          <a:p>
            <a:pPr lvl="1"/>
            <a:r>
              <a:rPr lang="it-IT" dirty="0"/>
              <a:t>Nessun plugin, WASM</a:t>
            </a:r>
          </a:p>
          <a:p>
            <a:pPr lvl="1"/>
            <a:r>
              <a:rPr lang="it-IT" dirty="0"/>
              <a:t>Prestazioni native</a:t>
            </a:r>
          </a:p>
          <a:p>
            <a:pPr lvl="1"/>
            <a:r>
              <a:rPr lang="it-IT" dirty="0"/>
              <a:t>Codice condiviso tra client e server</a:t>
            </a:r>
          </a:p>
        </p:txBody>
      </p:sp>
    </p:spTree>
    <p:extLst>
      <p:ext uri="{BB962C8B-B14F-4D97-AF65-F5344CB8AC3E}">
        <p14:creationId xmlns:p14="http://schemas.microsoft.com/office/powerpoint/2010/main" val="791443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FC084-3B78-45F7-B2F8-53BE715D3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Blazor</a:t>
            </a:r>
            <a:r>
              <a:rPr lang="it-IT" dirty="0"/>
              <a:t> component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73106-AA51-4DF9-BA65-E8097A6464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/>
              <a:t>WebAssembly</a:t>
            </a:r>
            <a:r>
              <a:rPr lang="it-IT" dirty="0"/>
              <a:t> non ancora maturo</a:t>
            </a:r>
          </a:p>
          <a:p>
            <a:pPr lvl="1"/>
            <a:r>
              <a:rPr lang="en-US" dirty="0"/>
              <a:t>S</a:t>
            </a:r>
            <a:r>
              <a:rPr lang="it-IT" dirty="0" err="1"/>
              <a:t>upporto</a:t>
            </a:r>
            <a:r>
              <a:rPr lang="it-IT" dirty="0"/>
              <a:t> rimane sperimentale</a:t>
            </a:r>
          </a:p>
          <a:p>
            <a:r>
              <a:rPr lang="it-IT" dirty="0"/>
              <a:t>Esecuzione server side con .NET Core</a:t>
            </a:r>
          </a:p>
          <a:p>
            <a:pPr lvl="1"/>
            <a:r>
              <a:rPr lang="it-IT" dirty="0"/>
              <a:t>Interazione UI con </a:t>
            </a:r>
            <a:r>
              <a:rPr lang="it-IT" dirty="0" err="1"/>
              <a:t>SignalR</a:t>
            </a:r>
            <a:endParaRPr lang="it-IT" dirty="0"/>
          </a:p>
          <a:p>
            <a:r>
              <a:rPr lang="en-US" dirty="0" err="1"/>
              <a:t>Stesso</a:t>
            </a:r>
            <a:r>
              <a:rPr lang="en-US" dirty="0"/>
              <a:t> </a:t>
            </a:r>
            <a:r>
              <a:rPr lang="en-US" dirty="0" err="1"/>
              <a:t>codice</a:t>
            </a:r>
            <a:r>
              <a:rPr lang="en-US" dirty="0"/>
              <a:t> </a:t>
            </a:r>
            <a:r>
              <a:rPr lang="en-US" dirty="0" err="1"/>
              <a:t>tra</a:t>
            </a:r>
            <a:r>
              <a:rPr lang="en-US" dirty="0"/>
              <a:t> </a:t>
            </a:r>
            <a:r>
              <a:rPr lang="en-US" dirty="0" err="1"/>
              <a:t>Blazor</a:t>
            </a:r>
            <a:r>
              <a:rPr lang="en-US"/>
              <a:t> client </a:t>
            </a:r>
            <a:r>
              <a:rPr lang="en-US" dirty="0"/>
              <a:t>e server</a:t>
            </a:r>
            <a:endParaRPr lang="it-IT" dirty="0"/>
          </a:p>
          <a:p>
            <a:r>
              <a:rPr lang="it-IT" dirty="0"/>
              <a:t>Insieme a .NET Core 3.0</a:t>
            </a:r>
          </a:p>
        </p:txBody>
      </p:sp>
    </p:spTree>
    <p:extLst>
      <p:ext uri="{BB962C8B-B14F-4D97-AF65-F5344CB8AC3E}">
        <p14:creationId xmlns:p14="http://schemas.microsoft.com/office/powerpoint/2010/main" val="38424548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347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Agenda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4C492B6E-34F4-4D5B-A908-82052D3CD06A}"/>
              </a:ext>
            </a:extLst>
          </p:cNvPr>
          <p:cNvSpPr txBox="1">
            <a:spLocks/>
          </p:cNvSpPr>
          <p:nvPr/>
        </p:nvSpPr>
        <p:spPr>
          <a:xfrm>
            <a:off x="838200" y="2528761"/>
            <a:ext cx="7181007" cy="364820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rgbClr val="541764"/>
                </a:solidFill>
                <a:latin typeface="Segoe UI Light" panose="020B0502040204020203" pitchFamily="34" charset="0"/>
                <a:ea typeface="+mn-ea"/>
                <a:cs typeface="Segoe UI Light" panose="020B050204020402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/>
              <a:t>.NET: presente</a:t>
            </a:r>
          </a:p>
          <a:p>
            <a:r>
              <a:rPr lang="it-IT" dirty="0"/>
              <a:t>.NET: futuro</a:t>
            </a:r>
          </a:p>
          <a:p>
            <a:r>
              <a:rPr lang="it-IT" dirty="0"/>
              <a:t>C# 8: top features</a:t>
            </a:r>
          </a:p>
          <a:p>
            <a:endParaRPr lang="it-IT" dirty="0"/>
          </a:p>
          <a:p>
            <a:r>
              <a:rPr lang="it-IT" dirty="0"/>
              <a:t>No Visual Studio 2019, </a:t>
            </a:r>
            <a:r>
              <a:rPr lang="it-IT" dirty="0" err="1"/>
              <a:t>sorry</a:t>
            </a:r>
            <a:r>
              <a:rPr lang="it-IT" dirty="0"/>
              <a:t> </a:t>
            </a:r>
            <a:r>
              <a:rPr lang="it-IT" dirty="0">
                <a:sym typeface="Wingdings" panose="05000000000000000000" pitchFamily="2" charset="2"/>
              </a:rPr>
              <a:t></a:t>
            </a: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5800063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Grazie!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@</a:t>
            </a:r>
            <a:r>
              <a:rPr lang="en-US" sz="32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CristianCivera</a:t>
            </a:r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cristian@cristiancivera.com</a:t>
            </a:r>
          </a:p>
          <a:p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Materiale</a:t>
            </a:r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200" b="1" dirty="0" err="1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su</a:t>
            </a:r>
            <a:endParaRPr lang="en-US" sz="32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/>
              </a:rPr>
              <a:t>http://aspit.co/netconf-18</a:t>
            </a:r>
            <a:r>
              <a:rPr lang="en-US" sz="32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 </a:t>
            </a:r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88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B81AE-64D4-4AED-8C5B-6E19F405F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.NET Core 2.1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472CA79-8D46-413D-A7D1-2386F6C682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946941"/>
              </p:ext>
            </p:extLst>
          </p:nvPr>
        </p:nvGraphicFramePr>
        <p:xfrm>
          <a:off x="838198" y="1747354"/>
          <a:ext cx="3122853" cy="1969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2853">
                  <a:extLst>
                    <a:ext uri="{9D8B030D-6E8A-4147-A177-3AD203B41FA5}">
                      <a16:colId xmlns:a16="http://schemas.microsoft.com/office/drawing/2014/main" val="3100535471"/>
                    </a:ext>
                  </a:extLst>
                </a:gridCol>
              </a:tblGrid>
              <a:tr h="502232">
                <a:tc>
                  <a:txBody>
                    <a:bodyPr/>
                    <a:lstStyle/>
                    <a:p>
                      <a:r>
                        <a:rPr lang="it-IT" dirty="0"/>
                        <a:t>.NET Core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5417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417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417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17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195197"/>
                  </a:ext>
                </a:extLst>
              </a:tr>
              <a:tr h="1466944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dirty="0"/>
                        <a:t>Global </a:t>
                      </a:r>
                      <a:r>
                        <a:rPr lang="it-IT" dirty="0" err="1"/>
                        <a:t>tools</a:t>
                      </a:r>
                      <a:endParaRPr lang="it-IT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dirty="0" err="1"/>
                        <a:t>Span</a:t>
                      </a:r>
                      <a:r>
                        <a:rPr lang="it-IT" dirty="0"/>
                        <a:t>&lt;T&gt;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dirty="0"/>
                        <a:t>Sockets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dirty="0" err="1"/>
                        <a:t>HttpClient</a:t>
                      </a:r>
                      <a:r>
                        <a:rPr lang="it-IT" dirty="0"/>
                        <a:t> performance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dirty="0"/>
                        <a:t>Windows Compatibility Pack</a:t>
                      </a:r>
                    </a:p>
                  </a:txBody>
                  <a:tcPr>
                    <a:lnL w="12700" cap="flat" cmpd="sng" algn="ctr">
                      <a:solidFill>
                        <a:srgbClr val="5417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417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rgbClr val="5417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917063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662B6A-E577-4739-A639-3CA6BD9C9B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469034"/>
              </p:ext>
            </p:extLst>
          </p:nvPr>
        </p:nvGraphicFramePr>
        <p:xfrm>
          <a:off x="4534573" y="1747354"/>
          <a:ext cx="3122853" cy="1969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2853">
                  <a:extLst>
                    <a:ext uri="{9D8B030D-6E8A-4147-A177-3AD203B41FA5}">
                      <a16:colId xmlns:a16="http://schemas.microsoft.com/office/drawing/2014/main" val="3100535471"/>
                    </a:ext>
                  </a:extLst>
                </a:gridCol>
              </a:tblGrid>
              <a:tr h="502232">
                <a:tc>
                  <a:txBody>
                    <a:bodyPr/>
                    <a:lstStyle/>
                    <a:p>
                      <a:r>
                        <a:rPr lang="it-IT" dirty="0"/>
                        <a:t>EF Core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2142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142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142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1426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195197"/>
                  </a:ext>
                </a:extLst>
              </a:tr>
              <a:tr h="1466944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dirty="0" err="1"/>
                        <a:t>Lazy</a:t>
                      </a:r>
                      <a:r>
                        <a:rPr lang="it-IT" dirty="0"/>
                        <a:t> loading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dirty="0"/>
                        <a:t>Value </a:t>
                      </a:r>
                      <a:r>
                        <a:rPr lang="it-IT" dirty="0" err="1"/>
                        <a:t>conversions</a:t>
                      </a:r>
                      <a:endParaRPr lang="it-IT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dirty="0"/>
                        <a:t>Query </a:t>
                      </a:r>
                      <a:r>
                        <a:rPr lang="it-IT" dirty="0" err="1"/>
                        <a:t>types</a:t>
                      </a:r>
                      <a:endParaRPr lang="it-IT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dirty="0"/>
                        <a:t>Data seeding</a:t>
                      </a:r>
                    </a:p>
                  </a:txBody>
                  <a:tcPr>
                    <a:lnL w="12700" cap="flat" cmpd="sng" algn="ctr">
                      <a:solidFill>
                        <a:srgbClr val="2142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142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rgbClr val="21426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917063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E640CDF-4677-4CB4-BF0D-3669E37CBB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4424397"/>
              </p:ext>
            </p:extLst>
          </p:nvPr>
        </p:nvGraphicFramePr>
        <p:xfrm>
          <a:off x="8230948" y="1747354"/>
          <a:ext cx="3122853" cy="1969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2853">
                  <a:extLst>
                    <a:ext uri="{9D8B030D-6E8A-4147-A177-3AD203B41FA5}">
                      <a16:colId xmlns:a16="http://schemas.microsoft.com/office/drawing/2014/main" val="3100535471"/>
                    </a:ext>
                  </a:extLst>
                </a:gridCol>
              </a:tblGrid>
              <a:tr h="502232">
                <a:tc>
                  <a:txBody>
                    <a:bodyPr/>
                    <a:lstStyle/>
                    <a:p>
                      <a:r>
                        <a:rPr lang="it-IT" dirty="0"/>
                        <a:t>ASP.NET Core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AF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F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F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F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F4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195197"/>
                  </a:ext>
                </a:extLst>
              </a:tr>
              <a:tr h="1466944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dirty="0"/>
                        <a:t>HTTPS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dirty="0" err="1"/>
                        <a:t>Razor</a:t>
                      </a:r>
                      <a:r>
                        <a:rPr lang="it-IT" dirty="0"/>
                        <a:t> UI </a:t>
                      </a:r>
                      <a:r>
                        <a:rPr lang="it-IT" dirty="0" err="1"/>
                        <a:t>as</a:t>
                      </a:r>
                      <a:r>
                        <a:rPr lang="it-IT" dirty="0"/>
                        <a:t> a library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dirty="0" err="1"/>
                        <a:t>HttpClientFactory</a:t>
                      </a:r>
                      <a:endParaRPr lang="it-IT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it-IT" dirty="0"/>
                        <a:t>ASP.NET Core </a:t>
                      </a:r>
                      <a:r>
                        <a:rPr lang="it-IT" dirty="0" err="1"/>
                        <a:t>SignalR</a:t>
                      </a:r>
                      <a:endParaRPr lang="it-IT" dirty="0"/>
                    </a:p>
                  </a:txBody>
                  <a:tcPr>
                    <a:lnL w="12700" cap="flat" cmpd="sng" algn="ctr">
                      <a:solidFill>
                        <a:srgbClr val="FFAF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AF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AF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AF4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9170631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28B186E3-AE4E-464A-B7D2-C009E923A4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144" y="3859901"/>
            <a:ext cx="5987711" cy="2124771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AE2D1135-A36E-4E28-9CA5-349022E36EB8}"/>
              </a:ext>
            </a:extLst>
          </p:cNvPr>
          <p:cNvSpPr/>
          <p:nvPr/>
        </p:nvSpPr>
        <p:spPr>
          <a:xfrm>
            <a:off x="2491771" y="5785805"/>
            <a:ext cx="501706" cy="219097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3379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43A9A-BCF4-42B5-9E76-31CFB3C6F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.NET Core 2.2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693EF2-1B60-4813-8294-7E155EB17E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Q4 2018 (ora in preview 2)</a:t>
            </a:r>
          </a:p>
          <a:p>
            <a:r>
              <a:rPr lang="it-IT" dirty="0" err="1"/>
              <a:t>Tiered</a:t>
            </a:r>
            <a:r>
              <a:rPr lang="it-IT" dirty="0"/>
              <a:t> Compilation</a:t>
            </a:r>
          </a:p>
          <a:p>
            <a:r>
              <a:rPr lang="it-IT" dirty="0"/>
              <a:t>Multi compilazione</a:t>
            </a:r>
          </a:p>
          <a:p>
            <a:pPr lvl="1"/>
            <a:r>
              <a:rPr lang="it-IT" dirty="0"/>
              <a:t>Semplice: più veloce</a:t>
            </a:r>
          </a:p>
          <a:p>
            <a:pPr lvl="1"/>
            <a:r>
              <a:rPr lang="it-IT" dirty="0"/>
              <a:t>Aggressiva: più lenta</a:t>
            </a:r>
          </a:p>
          <a:p>
            <a:r>
              <a:rPr lang="it-IT" dirty="0"/>
              <a:t>Risultato</a:t>
            </a:r>
          </a:p>
          <a:p>
            <a:pPr lvl="1"/>
            <a:r>
              <a:rPr lang="it-IT" dirty="0"/>
              <a:t>Avvii più veloci</a:t>
            </a:r>
          </a:p>
          <a:p>
            <a:pPr lvl="1"/>
            <a:r>
              <a:rPr lang="it-IT" dirty="0"/>
              <a:t>Più veloce nel lungo periodo</a:t>
            </a:r>
          </a:p>
          <a:p>
            <a:r>
              <a:rPr lang="it-IT" dirty="0"/>
              <a:t>Già disponibile con 2.1</a:t>
            </a:r>
          </a:p>
          <a:p>
            <a:pPr lvl="1"/>
            <a:r>
              <a:rPr lang="it-IT" sz="1400" dirty="0"/>
              <a:t>&lt;</a:t>
            </a:r>
            <a:r>
              <a:rPr lang="it-IT" sz="1400" dirty="0" err="1"/>
              <a:t>TieredCompilation</a:t>
            </a:r>
            <a:r>
              <a:rPr lang="it-IT" sz="1400" dirty="0"/>
              <a:t>&gt;</a:t>
            </a:r>
            <a:r>
              <a:rPr lang="it-IT" sz="1400" dirty="0" err="1"/>
              <a:t>true</a:t>
            </a:r>
            <a:r>
              <a:rPr lang="it-IT" sz="1400" dirty="0"/>
              <a:t>&lt;/</a:t>
            </a:r>
            <a:r>
              <a:rPr lang="it-IT" sz="1400" dirty="0" err="1"/>
              <a:t>TieredCompilation</a:t>
            </a:r>
            <a:r>
              <a:rPr lang="it-IT" sz="1400" dirty="0"/>
              <a:t>&gt;</a:t>
            </a:r>
            <a:endParaRPr lang="it-IT" dirty="0"/>
          </a:p>
        </p:txBody>
      </p:sp>
      <p:pic>
        <p:nvPicPr>
          <p:cNvPr id="5" name="Picture 4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AF057437-8000-4573-A6C0-74EC9BBCA6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475" y="2797471"/>
            <a:ext cx="6476928" cy="310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67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56448-C6AB-48DC-81E2-AA62DE479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ASP.NET Core 2.2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3EBBE7-9E9E-4384-BDEE-A998DE1C8E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/>
              <a:t>API Controller </a:t>
            </a:r>
            <a:r>
              <a:rPr lang="it-IT" dirty="0" err="1"/>
              <a:t>Conventions</a:t>
            </a:r>
            <a:endParaRPr lang="it-IT" dirty="0"/>
          </a:p>
          <a:p>
            <a:pPr lvl="1"/>
            <a:r>
              <a:rPr lang="it-IT" dirty="0"/>
              <a:t>Migliore documentazione Open API</a:t>
            </a:r>
          </a:p>
          <a:p>
            <a:r>
              <a:rPr lang="it-IT" dirty="0"/>
              <a:t>Endpoint Routing</a:t>
            </a:r>
          </a:p>
          <a:p>
            <a:pPr lvl="1"/>
            <a:r>
              <a:rPr lang="it-IT" dirty="0"/>
              <a:t>Rivisto per maggiori prestazioni</a:t>
            </a:r>
          </a:p>
          <a:p>
            <a:pPr lvl="1"/>
            <a:r>
              <a:rPr lang="it-IT" dirty="0"/>
              <a:t>Nuovo helper </a:t>
            </a:r>
            <a:r>
              <a:rPr lang="it-IT" dirty="0" err="1"/>
              <a:t>LinkGenerator</a:t>
            </a:r>
            <a:endParaRPr lang="it-IT" dirty="0"/>
          </a:p>
          <a:p>
            <a:r>
              <a:rPr lang="it-IT" dirty="0"/>
              <a:t>Health </a:t>
            </a:r>
            <a:r>
              <a:rPr lang="it-IT" dirty="0" err="1"/>
              <a:t>Checks</a:t>
            </a:r>
            <a:endParaRPr lang="it-IT" dirty="0"/>
          </a:p>
          <a:p>
            <a:pPr lvl="1"/>
            <a:r>
              <a:rPr lang="it-IT" dirty="0"/>
              <a:t>End point per monitoraggio</a:t>
            </a:r>
          </a:p>
          <a:p>
            <a:pPr lvl="1"/>
            <a:r>
              <a:rPr lang="it-IT" dirty="0"/>
              <a:t>Database, porte, metriche, custom</a:t>
            </a:r>
          </a:p>
          <a:p>
            <a:r>
              <a:rPr lang="it-IT" dirty="0"/>
              <a:t>HTTP/2 in </a:t>
            </a:r>
            <a:r>
              <a:rPr lang="it-IT" dirty="0" err="1"/>
              <a:t>Kestrel</a:t>
            </a:r>
            <a:endParaRPr lang="it-IT" dirty="0"/>
          </a:p>
          <a:p>
            <a:r>
              <a:rPr lang="it-IT" dirty="0"/>
              <a:t>IIS in-</a:t>
            </a:r>
            <a:r>
              <a:rPr lang="it-IT" dirty="0" err="1"/>
              <a:t>process</a:t>
            </a:r>
            <a:r>
              <a:rPr lang="it-IT" dirty="0"/>
              <a:t> hosting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28396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800326-261E-4069-BD6F-77F44034F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Entity Framework Core 2.2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FAB818-51E4-4813-A6DB-3E289FE57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Provider per </a:t>
            </a:r>
            <a:r>
              <a:rPr lang="it-IT" dirty="0" err="1"/>
              <a:t>Cosmos</a:t>
            </a:r>
            <a:r>
              <a:rPr lang="it-IT" dirty="0"/>
              <a:t> DB</a:t>
            </a:r>
          </a:p>
          <a:p>
            <a:pPr lvl="1"/>
            <a:r>
              <a:rPr lang="it-IT" dirty="0"/>
              <a:t>Con qualche limitazione</a:t>
            </a:r>
          </a:p>
          <a:p>
            <a:r>
              <a:rPr lang="it-IT" dirty="0"/>
              <a:t>Query tags</a:t>
            </a:r>
          </a:p>
          <a:p>
            <a:pPr lvl="1"/>
            <a:r>
              <a:rPr lang="it-IT" dirty="0"/>
              <a:t>Facilita la diagnostica nelle </a:t>
            </a:r>
            <a:r>
              <a:rPr lang="it-IT" dirty="0" err="1"/>
              <a:t>query</a:t>
            </a:r>
            <a:endParaRPr lang="it-IT" dirty="0"/>
          </a:p>
          <a:p>
            <a:r>
              <a:rPr lang="en-US" dirty="0"/>
              <a:t>Reverse engineering </a:t>
            </a:r>
            <a:r>
              <a:rPr lang="en-US" dirty="0" err="1"/>
              <a:t>delle</a:t>
            </a:r>
            <a:r>
              <a:rPr lang="en-US" dirty="0"/>
              <a:t> view in query type</a:t>
            </a:r>
          </a:p>
          <a:p>
            <a:r>
              <a:rPr lang="en-US" dirty="0"/>
              <a:t>Spatial extensions per SQL Server e SQLite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28268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.NET Core 3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825625"/>
            <a:ext cx="5788779" cy="4351338"/>
          </a:xfrm>
        </p:spPr>
        <p:txBody>
          <a:bodyPr>
            <a:normAutofit lnSpcReduction="10000"/>
          </a:bodyPr>
          <a:lstStyle/>
          <a:p>
            <a:r>
              <a:rPr lang="it-IT" dirty="0"/>
              <a:t>Q1 2019</a:t>
            </a:r>
          </a:p>
          <a:p>
            <a:r>
              <a:rPr lang="it-IT" dirty="0"/>
              <a:t>Estensione supporto</a:t>
            </a:r>
          </a:p>
          <a:p>
            <a:pPr lvl="1"/>
            <a:r>
              <a:rPr lang="en-US" dirty="0"/>
              <a:t>WinForms, WPF, UWP XAML</a:t>
            </a:r>
          </a:p>
          <a:p>
            <a:r>
              <a:rPr lang="en-US" dirty="0" err="1"/>
              <a:t>Vantaggi</a:t>
            </a:r>
            <a:endParaRPr lang="en-US" dirty="0"/>
          </a:p>
          <a:p>
            <a:pPr lvl="1"/>
            <a:r>
              <a:rPr lang="it-IT" dirty="0"/>
              <a:t>Side-by-side </a:t>
            </a:r>
            <a:r>
              <a:rPr lang="it-IT" dirty="0" err="1"/>
              <a:t>versions</a:t>
            </a:r>
            <a:endParaRPr lang="it-IT" dirty="0"/>
          </a:p>
          <a:p>
            <a:pPr lvl="1"/>
            <a:r>
              <a:rPr lang="it-IT" dirty="0" err="1"/>
              <a:t>Embed</a:t>
            </a:r>
            <a:r>
              <a:rPr lang="it-IT" dirty="0"/>
              <a:t> .NET</a:t>
            </a:r>
          </a:p>
          <a:p>
            <a:pPr lvl="1"/>
            <a:r>
              <a:rPr lang="it-IT" dirty="0"/>
              <a:t>Nuove funzionalità .NET Core</a:t>
            </a:r>
          </a:p>
          <a:p>
            <a:pPr lvl="1"/>
            <a:r>
              <a:rPr lang="it-IT" dirty="0"/>
              <a:t>Nuovo progetto .</a:t>
            </a:r>
            <a:r>
              <a:rPr lang="it-IT" dirty="0" err="1"/>
              <a:t>csproj</a:t>
            </a:r>
            <a:endParaRPr lang="it-IT" dirty="0"/>
          </a:p>
          <a:p>
            <a:r>
              <a:rPr lang="it-IT" dirty="0"/>
              <a:t>Funziona anche EF 6</a:t>
            </a:r>
          </a:p>
          <a:p>
            <a:r>
              <a:rPr lang="it-IT" dirty="0"/>
              <a:t>Tutto solo su Windows</a:t>
            </a: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64D6B5BF-DDFF-42F0-A084-58DE56AF29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1" b="20104"/>
          <a:stretch/>
        </p:blipFill>
        <p:spPr>
          <a:xfrm>
            <a:off x="6626979" y="1161206"/>
            <a:ext cx="5133437" cy="3536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040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1BFB05-5DBC-4F7A-8916-47E61A94C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.NET Core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321256-7850-4035-9717-07EACADBEA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XAML </a:t>
            </a:r>
            <a:r>
              <a:rPr lang="it-IT" dirty="0" err="1"/>
              <a:t>Islands</a:t>
            </a:r>
            <a:endParaRPr lang="it-IT" dirty="0"/>
          </a:p>
          <a:p>
            <a:pPr lvl="1"/>
            <a:r>
              <a:rPr lang="it-IT" dirty="0"/>
              <a:t>Controlli UWP in </a:t>
            </a:r>
            <a:r>
              <a:rPr lang="it-IT" dirty="0" err="1"/>
              <a:t>WinForms</a:t>
            </a:r>
            <a:r>
              <a:rPr lang="it-IT" dirty="0"/>
              <a:t> e WPF</a:t>
            </a:r>
          </a:p>
          <a:p>
            <a:r>
              <a:rPr lang="it-IT" dirty="0"/>
              <a:t>XAML </a:t>
            </a:r>
            <a:r>
              <a:rPr lang="it-IT" dirty="0" err="1"/>
              <a:t>Controls</a:t>
            </a:r>
            <a:endParaRPr lang="it-IT" dirty="0"/>
          </a:p>
          <a:p>
            <a:pPr lvl="1"/>
            <a:r>
              <a:rPr lang="it-IT" dirty="0"/>
              <a:t>Controlli </a:t>
            </a:r>
            <a:r>
              <a:rPr lang="it-IT" dirty="0" err="1"/>
              <a:t>WinForms</a:t>
            </a:r>
            <a:r>
              <a:rPr lang="it-IT" dirty="0"/>
              <a:t> e WPF nelle UWP</a:t>
            </a:r>
          </a:p>
          <a:p>
            <a:r>
              <a:rPr lang="it-IT" dirty="0"/>
              <a:t>Accesso alle API Windows 10</a:t>
            </a:r>
          </a:p>
          <a:p>
            <a:r>
              <a:rPr lang="it-IT" dirty="0"/>
              <a:t>.NET Core App </a:t>
            </a:r>
            <a:r>
              <a:rPr lang="it-IT" dirty="0" err="1"/>
              <a:t>Bundler</a:t>
            </a:r>
            <a:endParaRPr lang="it-IT" dirty="0"/>
          </a:p>
          <a:p>
            <a:pPr lvl="1"/>
            <a:r>
              <a:rPr lang="it-IT" dirty="0"/>
              <a:t>Precompilato</a:t>
            </a:r>
          </a:p>
          <a:p>
            <a:pPr lvl="1"/>
            <a:r>
              <a:rPr lang="it-IT" dirty="0"/>
              <a:t>Rimozione delle dipendenze e IL non usato</a:t>
            </a:r>
          </a:p>
          <a:p>
            <a:pPr lvl="1"/>
            <a:r>
              <a:rPr lang="it-IT" dirty="0"/>
              <a:t>Singolo </a:t>
            </a:r>
            <a:r>
              <a:rPr lang="it-IT" dirty="0" err="1"/>
              <a:t>exe</a:t>
            </a:r>
            <a:r>
              <a:rPr lang="it-IT" dirty="0"/>
              <a:t> auto contenitivo</a:t>
            </a:r>
          </a:p>
        </p:txBody>
      </p:sp>
    </p:spTree>
    <p:extLst>
      <p:ext uri="{BB962C8B-B14F-4D97-AF65-F5344CB8AC3E}">
        <p14:creationId xmlns:p14="http://schemas.microsoft.com/office/powerpoint/2010/main" val="2028668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/>
        </p:nvSpPr>
        <p:spPr>
          <a:xfrm>
            <a:off x="535552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rgbClr val="541764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</a:t>
            </a:r>
            <a:endParaRPr lang="en-US" sz="8000" b="1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535552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5893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556</Words>
  <Application>Microsoft Office PowerPoint</Application>
  <PresentationFormat>Widescreen</PresentationFormat>
  <Paragraphs>148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Segoe UI Light</vt:lpstr>
      <vt:lpstr>Wingdings</vt:lpstr>
      <vt:lpstr>Tema di Office</vt:lpstr>
      <vt:lpstr>Benvenuti!</vt:lpstr>
      <vt:lpstr>PowerPoint Presentation</vt:lpstr>
      <vt:lpstr>.NET Core 2.1</vt:lpstr>
      <vt:lpstr>.NET Core 2.2</vt:lpstr>
      <vt:lpstr>ASP.NET Core 2.2</vt:lpstr>
      <vt:lpstr>Entity Framework Core 2.2</vt:lpstr>
      <vt:lpstr>.NET Core 3</vt:lpstr>
      <vt:lpstr>.NET Core 3</vt:lpstr>
      <vt:lpstr>PowerPoint Presentation</vt:lpstr>
      <vt:lpstr>.NET Framework 4.8</vt:lpstr>
      <vt:lpstr>.NET Standard 2.1</vt:lpstr>
      <vt:lpstr>PowerPoint Presentation</vt:lpstr>
      <vt:lpstr>.NET Framework: futuro</vt:lpstr>
      <vt:lpstr>C# 8</vt:lpstr>
      <vt:lpstr>PowerPoint Presentation</vt:lpstr>
      <vt:lpstr>C# 8</vt:lpstr>
      <vt:lpstr>Esperimento: Blazor</vt:lpstr>
      <vt:lpstr>Blazor component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Tumiati</dc:creator>
  <cp:lastModifiedBy>Cristian Civera</cp:lastModifiedBy>
  <cp:revision>41</cp:revision>
  <dcterms:created xsi:type="dcterms:W3CDTF">2017-03-25T10:26:14Z</dcterms:created>
  <dcterms:modified xsi:type="dcterms:W3CDTF">2018-10-26T06:47:41Z</dcterms:modified>
</cp:coreProperties>
</file>