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9" r:id="rId3"/>
    <p:sldId id="261" r:id="rId4"/>
    <p:sldId id="275" r:id="rId5"/>
    <p:sldId id="276" r:id="rId6"/>
    <p:sldId id="277" r:id="rId7"/>
    <p:sldId id="278" r:id="rId8"/>
    <p:sldId id="279" r:id="rId9"/>
    <p:sldId id="274" r:id="rId10"/>
    <p:sldId id="271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406" y="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39878D-828A-426F-BF54-B8792DEC35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25924" y="3136106"/>
            <a:ext cx="4134427" cy="382005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838200" y="813355"/>
            <a:ext cx="6019426" cy="2852737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 hasCustomPrompt="1"/>
          </p:nvPr>
        </p:nvSpPr>
        <p:spPr>
          <a:xfrm>
            <a:off x="838200" y="3666092"/>
            <a:ext cx="6019426" cy="174962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b="1" dirty="0">
                <a:solidFill>
                  <a:srgbClr val="541764"/>
                </a:solidFill>
              </a:rPr>
              <a:t>Nome</a:t>
            </a:r>
          </a:p>
          <a:p>
            <a:r>
              <a:rPr lang="en-US" dirty="0" err="1">
                <a:solidFill>
                  <a:srgbClr val="541764"/>
                </a:solidFill>
              </a:rPr>
              <a:t>Titolo</a:t>
            </a:r>
            <a:endParaRPr lang="en-US" dirty="0">
              <a:solidFill>
                <a:srgbClr val="541764"/>
              </a:solidFill>
            </a:endParaRPr>
          </a:p>
          <a:p>
            <a:r>
              <a:rPr lang="en-US" dirty="0">
                <a:solidFill>
                  <a:srgbClr val="541764"/>
                </a:solidFill>
              </a:rPr>
              <a:t>mail | @twitter</a:t>
            </a:r>
          </a:p>
          <a:p>
            <a:endParaRPr lang="en-US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B5DBFD-12C3-4325-A0CA-292CF3487AC6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15">
            <a:extLst>
              <a:ext uri="{FF2B5EF4-FFF2-40B4-BE49-F238E27FC236}">
                <a16:creationId xmlns:a16="http://schemas.microsoft.com/office/drawing/2014/main" id="{609E0217-5616-4D87-A7F7-3BBC268665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39969C2-498F-4CF4-8638-B9143CA8E044}"/>
              </a:ext>
            </a:extLst>
          </p:cNvPr>
          <p:cNvSpPr txBox="1"/>
          <p:nvPr userDrawn="1"/>
        </p:nvSpPr>
        <p:spPr>
          <a:xfrm>
            <a:off x="5381625" y="6042062"/>
            <a:ext cx="3146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en-US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netconfit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109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2EBEAB-F6BB-4775-9408-017BE7CE5A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11376" y="2905137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danieleb@aspitalia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spit.co/netconf-18" TargetMode="External"/><Relationship Id="rId2" Type="http://schemas.openxmlformats.org/officeDocument/2006/relationships/hyperlink" Target="mailto:daniele@aspitalia.com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5EACC9-1685-4EDC-ABAA-E9C09292DFC3}"/>
              </a:ext>
            </a:extLst>
          </p:cNvPr>
          <p:cNvSpPr txBox="1"/>
          <p:nvPr/>
        </p:nvSpPr>
        <p:spPr>
          <a:xfrm>
            <a:off x="5381625" y="6042062"/>
            <a:ext cx="3146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en-US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netconfit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230D7E-8BBF-4DC3-8CB1-81EABBD3A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558" y="3104490"/>
            <a:ext cx="4134427" cy="382005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9402787-16FB-4EA8-9E25-5158BA521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813355"/>
            <a:ext cx="10903039" cy="2852737"/>
          </a:xfrm>
        </p:spPr>
        <p:txBody>
          <a:bodyPr>
            <a:normAutofit/>
          </a:bodyPr>
          <a:lstStyle/>
          <a:p>
            <a:r>
              <a:rPr lang="en-US" dirty="0"/>
              <a:t>Modern Data Access with .NET Core and Entity Framework Core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E29EEF-A2F0-4F14-BDA2-A2AACFB7FB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541764"/>
                </a:solidFill>
              </a:rPr>
              <a:t>Stefano Mostarda</a:t>
            </a:r>
          </a:p>
          <a:p>
            <a:r>
              <a:rPr lang="en-US" dirty="0">
                <a:solidFill>
                  <a:srgbClr val="541764"/>
                </a:solidFill>
              </a:rPr>
              <a:t>ASP.NET MVP</a:t>
            </a:r>
          </a:p>
          <a:p>
            <a:r>
              <a:rPr lang="en-US" dirty="0">
                <a:solidFill>
                  <a:srgbClr val="541764"/>
                </a:solidFill>
                <a:hlinkClick r:id="rId4"/>
              </a:rPr>
              <a:t>stefano@aspitalia.com</a:t>
            </a:r>
            <a:r>
              <a:rPr lang="en-US" dirty="0">
                <a:solidFill>
                  <a:srgbClr val="541764"/>
                </a:solidFill>
              </a:rPr>
              <a:t> | @sm15455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Grazie!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@sm15455</a:t>
            </a: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stefano@aspitalia.com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3"/>
              </a:rPr>
              <a:t>http://aspit.co/netconf-18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Agenda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ED601BC4-8115-4BEE-ADB7-CC2F201DC3A7}"/>
              </a:ext>
            </a:extLst>
          </p:cNvPr>
          <p:cNvSpPr txBox="1">
            <a:spLocks/>
          </p:cNvSpPr>
          <p:nvPr/>
        </p:nvSpPr>
        <p:spPr>
          <a:xfrm>
            <a:off x="838200" y="2558603"/>
            <a:ext cx="10515600" cy="361836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err="1"/>
              <a:t>Lazy</a:t>
            </a:r>
            <a:r>
              <a:rPr lang="it-IT" dirty="0"/>
              <a:t> Loading</a:t>
            </a:r>
          </a:p>
          <a:p>
            <a:r>
              <a:rPr lang="it-IT" dirty="0" err="1"/>
              <a:t>GroupBy</a:t>
            </a:r>
            <a:endParaRPr lang="it-IT" dirty="0"/>
          </a:p>
          <a:p>
            <a:r>
              <a:rPr lang="it-IT" dirty="0" err="1"/>
              <a:t>TransactionScope</a:t>
            </a:r>
            <a:endParaRPr lang="it-IT" dirty="0"/>
          </a:p>
          <a:p>
            <a:r>
              <a:rPr lang="it-IT" dirty="0"/>
              <a:t>Converter</a:t>
            </a:r>
          </a:p>
          <a:p>
            <a:r>
              <a:rPr lang="it-IT" dirty="0"/>
              <a:t>Query optimization</a:t>
            </a:r>
          </a:p>
          <a:p>
            <a:r>
              <a:rPr lang="it-IT" dirty="0" err="1"/>
              <a:t>EFCore</a:t>
            </a:r>
            <a:r>
              <a:rPr lang="it-IT" dirty="0"/>
              <a:t> 2.2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Lazy</a:t>
            </a:r>
            <a:r>
              <a:rPr lang="it-IT" dirty="0"/>
              <a:t> Loading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Utilizzando un proxy</a:t>
            </a:r>
          </a:p>
          <a:p>
            <a:pPr lvl="1"/>
            <a:r>
              <a:rPr lang="it-IT" dirty="0"/>
              <a:t>Classe non </a:t>
            </a:r>
            <a:r>
              <a:rPr lang="it-IT" dirty="0" err="1"/>
              <a:t>sealed</a:t>
            </a:r>
            <a:endParaRPr lang="it-IT" dirty="0"/>
          </a:p>
          <a:p>
            <a:pPr lvl="1"/>
            <a:r>
              <a:rPr lang="it-IT" dirty="0"/>
              <a:t>Navigation property virtuali</a:t>
            </a:r>
          </a:p>
          <a:p>
            <a:r>
              <a:rPr lang="it-IT" dirty="0"/>
              <a:t>Utilizzando </a:t>
            </a:r>
            <a:r>
              <a:rPr lang="it-IT" dirty="0" err="1"/>
              <a:t>ILazyLoader</a:t>
            </a:r>
            <a:endParaRPr lang="it-IT" dirty="0"/>
          </a:p>
          <a:p>
            <a:pPr lvl="1"/>
            <a:r>
              <a:rPr lang="it-IT" dirty="0"/>
              <a:t>Injection di </a:t>
            </a:r>
            <a:r>
              <a:rPr lang="it-IT" dirty="0" err="1"/>
              <a:t>ILazyLoader</a:t>
            </a:r>
            <a:r>
              <a:rPr lang="it-IT" dirty="0"/>
              <a:t> nel costruttore privato</a:t>
            </a:r>
          </a:p>
          <a:p>
            <a:r>
              <a:rPr lang="it-IT" dirty="0"/>
              <a:t>Utilizzando una action</a:t>
            </a:r>
          </a:p>
          <a:p>
            <a:pPr lvl="1"/>
            <a:r>
              <a:rPr lang="it-IT" dirty="0"/>
              <a:t>Injection di una action nel costruttore privato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16040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GroupBy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FINALMENTE!!!!!!!!!!!</a:t>
            </a:r>
          </a:p>
          <a:p>
            <a:r>
              <a:rPr lang="it-IT" dirty="0"/>
              <a:t>Non tutti i pattern vengono convertiti</a:t>
            </a:r>
          </a:p>
          <a:p>
            <a:pPr marL="0" indent="0">
              <a:buNone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Ctx.Table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 .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GroupBy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(c =&gt;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c.Id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 .Select(c =&gt; new { })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21722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TransactionScope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FINALMENTE!!!!!!</a:t>
            </a:r>
          </a:p>
          <a:p>
            <a:r>
              <a:rPr lang="it-IT" dirty="0"/>
              <a:t>Supportato da ADO.NET</a:t>
            </a:r>
          </a:p>
          <a:p>
            <a:r>
              <a:rPr lang="it-IT" dirty="0"/>
              <a:t>Stesso pattern del .NET Framework</a:t>
            </a:r>
          </a:p>
          <a:p>
            <a:r>
              <a:rPr lang="it-IT" dirty="0"/>
              <a:t>Non supporta promotion</a:t>
            </a:r>
          </a:p>
        </p:txBody>
      </p:sp>
    </p:spTree>
    <p:extLst>
      <p:ext uri="{BB962C8B-B14F-4D97-AF65-F5344CB8AC3E}">
        <p14:creationId xmlns:p14="http://schemas.microsoft.com/office/powerpoint/2010/main" val="455834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Converter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Converte un tipo dal </a:t>
            </a:r>
            <a:r>
              <a:rPr lang="it-IT" dirty="0" err="1"/>
              <a:t>db</a:t>
            </a:r>
            <a:r>
              <a:rPr lang="it-IT" dirty="0"/>
              <a:t> a .NET e viceversa</a:t>
            </a:r>
          </a:p>
          <a:p>
            <a:r>
              <a:rPr lang="it-IT" dirty="0"/>
              <a:t>Esiste di default per tutte le proprietà</a:t>
            </a:r>
          </a:p>
          <a:p>
            <a:r>
              <a:rPr lang="it-IT" dirty="0"/>
              <a:t>Si può creare custom per singola proprietà</a:t>
            </a:r>
          </a:p>
          <a:p>
            <a:r>
              <a:rPr lang="it-IT" dirty="0"/>
              <a:t>Si può creare custom e riutilizzabile</a:t>
            </a:r>
          </a:p>
          <a:p>
            <a:r>
              <a:rPr lang="it-IT" dirty="0"/>
              <a:t>Possibili impatti su SQL generato</a:t>
            </a:r>
          </a:p>
          <a:p>
            <a:r>
              <a:rPr lang="it-IT" dirty="0"/>
              <a:t>Impossibile spalmare su più colonne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16801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Query optimization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Evita </a:t>
            </a:r>
            <a:r>
              <a:rPr lang="it-IT" dirty="0" err="1"/>
              <a:t>lazy</a:t>
            </a:r>
            <a:r>
              <a:rPr lang="it-IT" dirty="0"/>
              <a:t> loading involontario</a:t>
            </a:r>
          </a:p>
          <a:p>
            <a:pPr lvl="1"/>
            <a:r>
              <a:rPr lang="it-IT" dirty="0" err="1"/>
              <a:t>ToList</a:t>
            </a:r>
            <a:r>
              <a:rPr lang="it-IT" dirty="0"/>
              <a:t> in </a:t>
            </a:r>
            <a:r>
              <a:rPr lang="it-IT" dirty="0" err="1"/>
              <a:t>query</a:t>
            </a:r>
            <a:r>
              <a:rPr lang="it-IT" dirty="0"/>
              <a:t> innestate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39593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EF 2.2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Minor release</a:t>
            </a:r>
          </a:p>
          <a:p>
            <a:r>
              <a:rPr lang="it-IT" dirty="0"/>
              <a:t>Bug </a:t>
            </a:r>
            <a:r>
              <a:rPr lang="it-IT" dirty="0" err="1"/>
              <a:t>fix</a:t>
            </a:r>
            <a:endParaRPr lang="it-IT" dirty="0"/>
          </a:p>
          <a:p>
            <a:r>
              <a:rPr lang="it-IT" dirty="0" err="1"/>
              <a:t>Spatial</a:t>
            </a:r>
            <a:r>
              <a:rPr lang="it-IT" dirty="0"/>
              <a:t> Data</a:t>
            </a:r>
          </a:p>
          <a:p>
            <a:r>
              <a:rPr lang="it-IT" dirty="0"/>
              <a:t>Preview provider </a:t>
            </a:r>
            <a:r>
              <a:rPr lang="it-IT" dirty="0" err="1"/>
              <a:t>CosmosDB</a:t>
            </a:r>
            <a:r>
              <a:rPr lang="it-IT" dirty="0"/>
              <a:t>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71091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482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195</Words>
  <Application>Microsoft Office PowerPoint</Application>
  <PresentationFormat>Widescreen</PresentationFormat>
  <Paragraphs>56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Segoe UI Light</vt:lpstr>
      <vt:lpstr>Tema di Office</vt:lpstr>
      <vt:lpstr>Modern Data Access with .NET Core and Entity Framework Core</vt:lpstr>
      <vt:lpstr>PowerPoint Presentation</vt:lpstr>
      <vt:lpstr>Lazy Loading</vt:lpstr>
      <vt:lpstr>GroupBy</vt:lpstr>
      <vt:lpstr>TransactionScope</vt:lpstr>
      <vt:lpstr>Converter</vt:lpstr>
      <vt:lpstr>Query optimization</vt:lpstr>
      <vt:lpstr>EF 2.2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Stefano Mostarda</cp:lastModifiedBy>
  <cp:revision>45</cp:revision>
  <dcterms:created xsi:type="dcterms:W3CDTF">2017-03-25T10:26:14Z</dcterms:created>
  <dcterms:modified xsi:type="dcterms:W3CDTF">2018-10-26T11:54:01Z</dcterms:modified>
</cp:coreProperties>
</file>