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74" r:id="rId3"/>
    <p:sldId id="279" r:id="rId4"/>
    <p:sldId id="280" r:id="rId5"/>
    <p:sldId id="281" r:id="rId6"/>
    <p:sldId id="282" r:id="rId7"/>
    <p:sldId id="283" r:id="rId8"/>
    <p:sldId id="287" r:id="rId9"/>
    <p:sldId id="276" r:id="rId10"/>
    <p:sldId id="277" r:id="rId11"/>
    <p:sldId id="278" r:id="rId12"/>
    <p:sldId id="285" r:id="rId13"/>
    <p:sldId id="284" r:id="rId14"/>
    <p:sldId id="286" r:id="rId15"/>
    <p:sldId id="269" r:id="rId16"/>
    <p:sldId id="272" r:id="rId17"/>
    <p:sldId id="271" r:id="rId1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63"/>
    <a:srgbClr val="865FC5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FC4E1B-7D4A-494F-AF49-C6C0B912C14F}" v="36" dt="2019-06-05T21:58:04.2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istian Civera" userId="15bf698462102262" providerId="LiveId" clId="{3B47C11D-667F-46F4-953E-FA8ACAFC3FD7}"/>
    <pc:docChg chg="undo redo custSel addSld delSld modSld">
      <pc:chgData name="Cristian Civera" userId="15bf698462102262" providerId="LiveId" clId="{3B47C11D-667F-46F4-953E-FA8ACAFC3FD7}" dt="2019-05-30T09:18:47.714" v="1178" actId="113"/>
      <pc:docMkLst>
        <pc:docMk/>
      </pc:docMkLst>
      <pc:sldChg chg="modSp">
        <pc:chgData name="Cristian Civera" userId="15bf698462102262" providerId="LiveId" clId="{3B47C11D-667F-46F4-953E-FA8ACAFC3FD7}" dt="2019-05-27T20:23:56.647" v="125" actId="20577"/>
        <pc:sldMkLst>
          <pc:docMk/>
          <pc:sldMk cId="2205018479" sldId="257"/>
        </pc:sldMkLst>
        <pc:spChg chg="mod">
          <ac:chgData name="Cristian Civera" userId="15bf698462102262" providerId="LiveId" clId="{3B47C11D-667F-46F4-953E-FA8ACAFC3FD7}" dt="2019-05-22T20:53:38.261" v="1"/>
          <ac:spMkLst>
            <pc:docMk/>
            <pc:sldMk cId="2205018479" sldId="257"/>
            <ac:spMk id="10" creationId="{00000000-0000-0000-0000-000000000000}"/>
          </ac:spMkLst>
        </pc:spChg>
        <pc:spChg chg="mod">
          <ac:chgData name="Cristian Civera" userId="15bf698462102262" providerId="LiveId" clId="{3B47C11D-667F-46F4-953E-FA8ACAFC3FD7}" dt="2019-05-27T20:23:56.647" v="125" actId="20577"/>
          <ac:spMkLst>
            <pc:docMk/>
            <pc:sldMk cId="2205018479" sldId="257"/>
            <ac:spMk id="11" creationId="{00000000-0000-0000-0000-000000000000}"/>
          </ac:spMkLst>
        </pc:spChg>
      </pc:sldChg>
      <pc:sldChg chg="modSp">
        <pc:chgData name="Cristian Civera" userId="15bf698462102262" providerId="LiveId" clId="{3B47C11D-667F-46F4-953E-FA8ACAFC3FD7}" dt="2019-05-27T20:54:05.052" v="910" actId="20577"/>
        <pc:sldMkLst>
          <pc:docMk/>
          <pc:sldMk cId="2580006334" sldId="269"/>
        </pc:sldMkLst>
        <pc:spChg chg="mod">
          <ac:chgData name="Cristian Civera" userId="15bf698462102262" providerId="LiveId" clId="{3B47C11D-667F-46F4-953E-FA8ACAFC3FD7}" dt="2019-05-27T20:54:05.052" v="910" actId="20577"/>
          <ac:spMkLst>
            <pc:docMk/>
            <pc:sldMk cId="2580006334" sldId="269"/>
            <ac:spMk id="5" creationId="{23E28D9A-1BA4-41F8-98EA-E1F41AF4018F}"/>
          </ac:spMkLst>
        </pc:spChg>
      </pc:sldChg>
      <pc:sldChg chg="modSp">
        <pc:chgData name="Cristian Civera" userId="15bf698462102262" providerId="LiveId" clId="{3B47C11D-667F-46F4-953E-FA8ACAFC3FD7}" dt="2019-05-27T20:24:17.435" v="168" actId="20577"/>
        <pc:sldMkLst>
          <pc:docMk/>
          <pc:sldMk cId="2729088177" sldId="271"/>
        </pc:sldMkLst>
        <pc:spChg chg="mod">
          <ac:chgData name="Cristian Civera" userId="15bf698462102262" providerId="LiveId" clId="{3B47C11D-667F-46F4-953E-FA8ACAFC3FD7}" dt="2019-05-27T20:24:17.435" v="168" actId="20577"/>
          <ac:spMkLst>
            <pc:docMk/>
            <pc:sldMk cId="2729088177" sldId="271"/>
            <ac:spMk id="5" creationId="{1B9D1AF1-836A-467F-8425-1151C14D8BB3}"/>
          </ac:spMkLst>
        </pc:spChg>
      </pc:sldChg>
      <pc:sldChg chg="modSp">
        <pc:chgData name="Cristian Civera" userId="15bf698462102262" providerId="LiveId" clId="{3B47C11D-667F-46F4-953E-FA8ACAFC3FD7}" dt="2019-05-27T20:56:31.622" v="1093" actId="20577"/>
        <pc:sldMkLst>
          <pc:docMk/>
          <pc:sldMk cId="3276506125" sldId="272"/>
        </pc:sldMkLst>
        <pc:spChg chg="mod">
          <ac:chgData name="Cristian Civera" userId="15bf698462102262" providerId="LiveId" clId="{3B47C11D-667F-46F4-953E-FA8ACAFC3FD7}" dt="2019-05-27T20:55:14.658" v="922" actId="20577"/>
          <ac:spMkLst>
            <pc:docMk/>
            <pc:sldMk cId="3276506125" sldId="272"/>
            <ac:spMk id="2" creationId="{00000000-0000-0000-0000-000000000000}"/>
          </ac:spMkLst>
        </pc:spChg>
        <pc:spChg chg="mod">
          <ac:chgData name="Cristian Civera" userId="15bf698462102262" providerId="LiveId" clId="{3B47C11D-667F-46F4-953E-FA8ACAFC3FD7}" dt="2019-05-27T20:56:31.622" v="1093" actId="20577"/>
          <ac:spMkLst>
            <pc:docMk/>
            <pc:sldMk cId="3276506125" sldId="272"/>
            <ac:spMk id="3" creationId="{00000000-0000-0000-0000-000000000000}"/>
          </ac:spMkLst>
        </pc:spChg>
      </pc:sldChg>
      <pc:sldChg chg="modSp">
        <pc:chgData name="Cristian Civera" userId="15bf698462102262" providerId="LiveId" clId="{3B47C11D-667F-46F4-953E-FA8ACAFC3FD7}" dt="2019-05-27T20:26:23.642" v="204" actId="20577"/>
        <pc:sldMkLst>
          <pc:docMk/>
          <pc:sldMk cId="1116017338" sldId="274"/>
        </pc:sldMkLst>
        <pc:spChg chg="mod">
          <ac:chgData name="Cristian Civera" userId="15bf698462102262" providerId="LiveId" clId="{3B47C11D-667F-46F4-953E-FA8ACAFC3FD7}" dt="2019-05-27T20:26:23.642" v="204" actId="20577"/>
          <ac:spMkLst>
            <pc:docMk/>
            <pc:sldMk cId="1116017338" sldId="274"/>
            <ac:spMk id="3" creationId="{00000000-0000-0000-0000-000000000000}"/>
          </ac:spMkLst>
        </pc:spChg>
      </pc:sldChg>
      <pc:sldChg chg="addSp delSp modSp add modAnim">
        <pc:chgData name="Cristian Civera" userId="15bf698462102262" providerId="LiveId" clId="{3B47C11D-667F-46F4-953E-FA8ACAFC3FD7}" dt="2019-05-27T20:32:06.106" v="288" actId="1036"/>
        <pc:sldMkLst>
          <pc:docMk/>
          <pc:sldMk cId="1064632262" sldId="276"/>
        </pc:sldMkLst>
        <pc:spChg chg="mod">
          <ac:chgData name="Cristian Civera" userId="15bf698462102262" providerId="LiveId" clId="{3B47C11D-667F-46F4-953E-FA8ACAFC3FD7}" dt="2019-05-27T20:32:06.106" v="288" actId="1036"/>
          <ac:spMkLst>
            <pc:docMk/>
            <pc:sldMk cId="1064632262" sldId="276"/>
            <ac:spMk id="2" creationId="{39C046DB-6AF6-43B5-8928-B66C721B6BD0}"/>
          </ac:spMkLst>
        </pc:spChg>
        <pc:spChg chg="del">
          <ac:chgData name="Cristian Civera" userId="15bf698462102262" providerId="LiveId" clId="{3B47C11D-667F-46F4-953E-FA8ACAFC3FD7}" dt="2019-05-27T20:31:45.429" v="228" actId="478"/>
          <ac:spMkLst>
            <pc:docMk/>
            <pc:sldMk cId="1064632262" sldId="276"/>
            <ac:spMk id="3" creationId="{1B5BDADA-F434-4528-9B63-C5E41221D2AA}"/>
          </ac:spMkLst>
        </pc:spChg>
        <pc:spChg chg="add mod">
          <ac:chgData name="Cristian Civera" userId="15bf698462102262" providerId="LiveId" clId="{3B47C11D-667F-46F4-953E-FA8ACAFC3FD7}" dt="2019-05-27T20:31:58.473" v="253" actId="1036"/>
          <ac:spMkLst>
            <pc:docMk/>
            <pc:sldMk cId="1064632262" sldId="276"/>
            <ac:spMk id="5" creationId="{97055D9F-379A-4CF2-AFB2-18C9D62A6196}"/>
          </ac:spMkLst>
        </pc:spChg>
        <pc:grpChg chg="add mod">
          <ac:chgData name="Cristian Civera" userId="15bf698462102262" providerId="LiveId" clId="{3B47C11D-667F-46F4-953E-FA8ACAFC3FD7}" dt="2019-05-27T20:31:58.473" v="253" actId="1036"/>
          <ac:grpSpMkLst>
            <pc:docMk/>
            <pc:sldMk cId="1064632262" sldId="276"/>
            <ac:grpSpMk id="7" creationId="{E5B92D81-F6FB-44FA-B318-1A46940E847A}"/>
          </ac:grpSpMkLst>
        </pc:grpChg>
        <pc:grpChg chg="add mod">
          <ac:chgData name="Cristian Civera" userId="15bf698462102262" providerId="LiveId" clId="{3B47C11D-667F-46F4-953E-FA8ACAFC3FD7}" dt="2019-05-27T20:31:58.473" v="253" actId="1036"/>
          <ac:grpSpMkLst>
            <pc:docMk/>
            <pc:sldMk cId="1064632262" sldId="276"/>
            <ac:grpSpMk id="10" creationId="{21E1624E-9B3C-454C-B8CF-7B4711529111}"/>
          </ac:grpSpMkLst>
        </pc:grpChg>
        <pc:cxnChg chg="add mod">
          <ac:chgData name="Cristian Civera" userId="15bf698462102262" providerId="LiveId" clId="{3B47C11D-667F-46F4-953E-FA8ACAFC3FD7}" dt="2019-05-27T20:31:58.473" v="253" actId="1036"/>
          <ac:cxnSpMkLst>
            <pc:docMk/>
            <pc:sldMk cId="1064632262" sldId="276"/>
            <ac:cxnSpMk id="4" creationId="{871F3147-8D8E-43CD-B604-D12AC1485284}"/>
          </ac:cxnSpMkLst>
        </pc:cxnChg>
        <pc:cxnChg chg="add mod">
          <ac:chgData name="Cristian Civera" userId="15bf698462102262" providerId="LiveId" clId="{3B47C11D-667F-46F4-953E-FA8ACAFC3FD7}" dt="2019-05-27T20:31:58.473" v="253" actId="1036"/>
          <ac:cxnSpMkLst>
            <pc:docMk/>
            <pc:sldMk cId="1064632262" sldId="276"/>
            <ac:cxnSpMk id="6" creationId="{6A25E17F-2F29-42D8-A0A9-C6245AE3B534}"/>
          </ac:cxnSpMkLst>
        </pc:cxnChg>
      </pc:sldChg>
      <pc:sldChg chg="addSp delSp modSp add delAnim modAnim">
        <pc:chgData name="Cristian Civera" userId="15bf698462102262" providerId="LiveId" clId="{3B47C11D-667F-46F4-953E-FA8ACAFC3FD7}" dt="2019-05-27T20:33:05.276" v="343" actId="1035"/>
        <pc:sldMkLst>
          <pc:docMk/>
          <pc:sldMk cId="979840680" sldId="277"/>
        </pc:sldMkLst>
        <pc:spChg chg="del">
          <ac:chgData name="Cristian Civera" userId="15bf698462102262" providerId="LiveId" clId="{3B47C11D-667F-46F4-953E-FA8ACAFC3FD7}" dt="2019-05-27T20:32:17.771" v="290" actId="478"/>
          <ac:spMkLst>
            <pc:docMk/>
            <pc:sldMk cId="979840680" sldId="277"/>
            <ac:spMk id="5" creationId="{97055D9F-379A-4CF2-AFB2-18C9D62A6196}"/>
          </ac:spMkLst>
        </pc:spChg>
        <pc:spChg chg="add mod">
          <ac:chgData name="Cristian Civera" userId="15bf698462102262" providerId="LiveId" clId="{3B47C11D-667F-46F4-953E-FA8ACAFC3FD7}" dt="2019-05-27T20:33:05.276" v="343" actId="1035"/>
          <ac:spMkLst>
            <pc:docMk/>
            <pc:sldMk cId="979840680" sldId="277"/>
            <ac:spMk id="27" creationId="{10D26059-8C64-4548-B48C-D730536864EE}"/>
          </ac:spMkLst>
        </pc:spChg>
        <pc:spChg chg="add mod">
          <ac:chgData name="Cristian Civera" userId="15bf698462102262" providerId="LiveId" clId="{3B47C11D-667F-46F4-953E-FA8ACAFC3FD7}" dt="2019-05-27T20:33:05.276" v="343" actId="1035"/>
          <ac:spMkLst>
            <pc:docMk/>
            <pc:sldMk cId="979840680" sldId="277"/>
            <ac:spMk id="30" creationId="{6D604BB2-FE01-47D2-948C-980C1654CAE0}"/>
          </ac:spMkLst>
        </pc:spChg>
        <pc:spChg chg="add mod">
          <ac:chgData name="Cristian Civera" userId="15bf698462102262" providerId="LiveId" clId="{3B47C11D-667F-46F4-953E-FA8ACAFC3FD7}" dt="2019-05-27T20:33:05.276" v="343" actId="1035"/>
          <ac:spMkLst>
            <pc:docMk/>
            <pc:sldMk cId="979840680" sldId="277"/>
            <ac:spMk id="53" creationId="{9BAFFAF6-F127-4D11-949A-EBDBBA49AF06}"/>
          </ac:spMkLst>
        </pc:spChg>
        <pc:grpChg chg="del">
          <ac:chgData name="Cristian Civera" userId="15bf698462102262" providerId="LiveId" clId="{3B47C11D-667F-46F4-953E-FA8ACAFC3FD7}" dt="2019-05-27T20:32:17.771" v="290" actId="478"/>
          <ac:grpSpMkLst>
            <pc:docMk/>
            <pc:sldMk cId="979840680" sldId="277"/>
            <ac:grpSpMk id="7" creationId="{E5B92D81-F6FB-44FA-B318-1A46940E847A}"/>
          </ac:grpSpMkLst>
        </pc:grpChg>
        <pc:grpChg chg="del">
          <ac:chgData name="Cristian Civera" userId="15bf698462102262" providerId="LiveId" clId="{3B47C11D-667F-46F4-953E-FA8ACAFC3FD7}" dt="2019-05-27T20:32:17.771" v="290" actId="478"/>
          <ac:grpSpMkLst>
            <pc:docMk/>
            <pc:sldMk cId="979840680" sldId="277"/>
            <ac:grpSpMk id="10" creationId="{21E1624E-9B3C-454C-B8CF-7B4711529111}"/>
          </ac:grpSpMkLst>
        </pc:grpChg>
        <pc:grpChg chg="add mod">
          <ac:chgData name="Cristian Civera" userId="15bf698462102262" providerId="LiveId" clId="{3B47C11D-667F-46F4-953E-FA8ACAFC3FD7}" dt="2019-05-27T20:33:05.276" v="343" actId="1035"/>
          <ac:grpSpMkLst>
            <pc:docMk/>
            <pc:sldMk cId="979840680" sldId="277"/>
            <ac:grpSpMk id="31" creationId="{6F93A3B5-3C34-46A9-92AA-854AFA0578B4}"/>
          </ac:grpSpMkLst>
        </pc:grpChg>
        <pc:grpChg chg="add mod">
          <ac:chgData name="Cristian Civera" userId="15bf698462102262" providerId="LiveId" clId="{3B47C11D-667F-46F4-953E-FA8ACAFC3FD7}" dt="2019-05-27T20:33:05.276" v="343" actId="1035"/>
          <ac:grpSpMkLst>
            <pc:docMk/>
            <pc:sldMk cId="979840680" sldId="277"/>
            <ac:grpSpMk id="34" creationId="{835B1ED3-56FB-43D8-AE18-4D707D30F3CA}"/>
          </ac:grpSpMkLst>
        </pc:grpChg>
        <pc:grpChg chg="add mod">
          <ac:chgData name="Cristian Civera" userId="15bf698462102262" providerId="LiveId" clId="{3B47C11D-667F-46F4-953E-FA8ACAFC3FD7}" dt="2019-05-27T20:33:05.276" v="343" actId="1035"/>
          <ac:grpSpMkLst>
            <pc:docMk/>
            <pc:sldMk cId="979840680" sldId="277"/>
            <ac:grpSpMk id="37" creationId="{D709B198-7A7A-4398-B54F-39C57D0EE26F}"/>
          </ac:grpSpMkLst>
        </pc:grpChg>
        <pc:cxnChg chg="del">
          <ac:chgData name="Cristian Civera" userId="15bf698462102262" providerId="LiveId" clId="{3B47C11D-667F-46F4-953E-FA8ACAFC3FD7}" dt="2019-05-27T20:32:17.771" v="290" actId="478"/>
          <ac:cxnSpMkLst>
            <pc:docMk/>
            <pc:sldMk cId="979840680" sldId="277"/>
            <ac:cxnSpMk id="4" creationId="{871F3147-8D8E-43CD-B604-D12AC1485284}"/>
          </ac:cxnSpMkLst>
        </pc:cxnChg>
        <pc:cxnChg chg="del mod">
          <ac:chgData name="Cristian Civera" userId="15bf698462102262" providerId="LiveId" clId="{3B47C11D-667F-46F4-953E-FA8ACAFC3FD7}" dt="2019-05-27T20:32:17.771" v="290" actId="478"/>
          <ac:cxnSpMkLst>
            <pc:docMk/>
            <pc:sldMk cId="979840680" sldId="277"/>
            <ac:cxnSpMk id="6" creationId="{6A25E17F-2F29-42D8-A0A9-C6245AE3B534}"/>
          </ac:cxnSpMkLst>
        </pc:cxnChg>
        <pc:cxnChg chg="add mod">
          <ac:chgData name="Cristian Civera" userId="15bf698462102262" providerId="LiveId" clId="{3B47C11D-667F-46F4-953E-FA8ACAFC3FD7}" dt="2019-05-27T20:33:05.276" v="343" actId="1035"/>
          <ac:cxnSpMkLst>
            <pc:docMk/>
            <pc:sldMk cId="979840680" sldId="277"/>
            <ac:cxnSpMk id="26" creationId="{BC8B7097-BBC9-4551-9F4C-D35EB554108B}"/>
          </ac:cxnSpMkLst>
        </pc:cxnChg>
        <pc:cxnChg chg="add mod">
          <ac:chgData name="Cristian Civera" userId="15bf698462102262" providerId="LiveId" clId="{3B47C11D-667F-46F4-953E-FA8ACAFC3FD7}" dt="2019-05-27T20:33:05.276" v="343" actId="1035"/>
          <ac:cxnSpMkLst>
            <pc:docMk/>
            <pc:sldMk cId="979840680" sldId="277"/>
            <ac:cxnSpMk id="28" creationId="{6B04E774-8848-43FF-9D36-2F57036413DA}"/>
          </ac:cxnSpMkLst>
        </pc:cxnChg>
        <pc:cxnChg chg="add mod">
          <ac:chgData name="Cristian Civera" userId="15bf698462102262" providerId="LiveId" clId="{3B47C11D-667F-46F4-953E-FA8ACAFC3FD7}" dt="2019-05-27T20:33:05.276" v="343" actId="1035"/>
          <ac:cxnSpMkLst>
            <pc:docMk/>
            <pc:sldMk cId="979840680" sldId="277"/>
            <ac:cxnSpMk id="29" creationId="{22AF0EF1-7467-40F8-852A-0A39E1E4DF19}"/>
          </ac:cxnSpMkLst>
        </pc:cxnChg>
      </pc:sldChg>
      <pc:sldChg chg="addSp delSp modSp add delAnim modAnim">
        <pc:chgData name="Cristian Civera" userId="15bf698462102262" providerId="LiveId" clId="{3B47C11D-667F-46F4-953E-FA8ACAFC3FD7}" dt="2019-05-27T20:45:52.997" v="553" actId="1035"/>
        <pc:sldMkLst>
          <pc:docMk/>
          <pc:sldMk cId="4188071733" sldId="278"/>
        </pc:sldMkLst>
        <pc:spChg chg="del">
          <ac:chgData name="Cristian Civera" userId="15bf698462102262" providerId="LiveId" clId="{3B47C11D-667F-46F4-953E-FA8ACAFC3FD7}" dt="2019-05-27T20:44:08.689" v="513" actId="478"/>
          <ac:spMkLst>
            <pc:docMk/>
            <pc:sldMk cId="4188071733" sldId="278"/>
            <ac:spMk id="2" creationId="{39C046DB-6AF6-43B5-8928-B66C721B6BD0}"/>
          </ac:spMkLst>
        </pc:spChg>
        <pc:spChg chg="add del mod">
          <ac:chgData name="Cristian Civera" userId="15bf698462102262" providerId="LiveId" clId="{3B47C11D-667F-46F4-953E-FA8ACAFC3FD7}" dt="2019-05-27T20:44:12.444" v="516" actId="478"/>
          <ac:spMkLst>
            <pc:docMk/>
            <pc:sldMk cId="4188071733" sldId="278"/>
            <ac:spMk id="4" creationId="{23DA5309-4789-45B7-8D85-7948CBF7812D}"/>
          </ac:spMkLst>
        </pc:spChg>
        <pc:spChg chg="del">
          <ac:chgData name="Cristian Civera" userId="15bf698462102262" providerId="LiveId" clId="{3B47C11D-667F-46F4-953E-FA8ACAFC3FD7}" dt="2019-05-27T20:44:07.398" v="512" actId="478"/>
          <ac:spMkLst>
            <pc:docMk/>
            <pc:sldMk cId="4188071733" sldId="278"/>
            <ac:spMk id="27" creationId="{10D26059-8C64-4548-B48C-D730536864EE}"/>
          </ac:spMkLst>
        </pc:spChg>
        <pc:spChg chg="del">
          <ac:chgData name="Cristian Civera" userId="15bf698462102262" providerId="LiveId" clId="{3B47C11D-667F-46F4-953E-FA8ACAFC3FD7}" dt="2019-05-27T20:44:07.398" v="512" actId="478"/>
          <ac:spMkLst>
            <pc:docMk/>
            <pc:sldMk cId="4188071733" sldId="278"/>
            <ac:spMk id="30" creationId="{6D604BB2-FE01-47D2-948C-980C1654CAE0}"/>
          </ac:spMkLst>
        </pc:spChg>
        <pc:spChg chg="del">
          <ac:chgData name="Cristian Civera" userId="15bf698462102262" providerId="LiveId" clId="{3B47C11D-667F-46F4-953E-FA8ACAFC3FD7}" dt="2019-05-27T20:44:07.398" v="512" actId="478"/>
          <ac:spMkLst>
            <pc:docMk/>
            <pc:sldMk cId="4188071733" sldId="278"/>
            <ac:spMk id="53" creationId="{9BAFFAF6-F127-4D11-949A-EBDBBA49AF06}"/>
          </ac:spMkLst>
        </pc:spChg>
        <pc:spChg chg="add mod">
          <ac:chgData name="Cristian Civera" userId="15bf698462102262" providerId="LiveId" clId="{3B47C11D-667F-46F4-953E-FA8ACAFC3FD7}" dt="2019-05-27T20:45:52.997" v="553" actId="1035"/>
          <ac:spMkLst>
            <pc:docMk/>
            <pc:sldMk cId="4188071733" sldId="278"/>
            <ac:spMk id="72" creationId="{804D7CC7-4502-4561-9249-672661DD2CAB}"/>
          </ac:spMkLst>
        </pc:spChg>
        <pc:spChg chg="add mod">
          <ac:chgData name="Cristian Civera" userId="15bf698462102262" providerId="LiveId" clId="{3B47C11D-667F-46F4-953E-FA8ACAFC3FD7}" dt="2019-05-27T20:45:52.997" v="553" actId="1035"/>
          <ac:spMkLst>
            <pc:docMk/>
            <pc:sldMk cId="4188071733" sldId="278"/>
            <ac:spMk id="75" creationId="{33A66BE9-AC86-4268-A75B-57EA0F39F9F4}"/>
          </ac:spMkLst>
        </pc:spChg>
        <pc:spChg chg="add mod">
          <ac:chgData name="Cristian Civera" userId="15bf698462102262" providerId="LiveId" clId="{3B47C11D-667F-46F4-953E-FA8ACAFC3FD7}" dt="2019-05-27T20:45:52.997" v="553" actId="1035"/>
          <ac:spMkLst>
            <pc:docMk/>
            <pc:sldMk cId="4188071733" sldId="278"/>
            <ac:spMk id="77" creationId="{8EB5E7DD-92E5-4AEF-A916-7B21B68912F5}"/>
          </ac:spMkLst>
        </pc:spChg>
        <pc:spChg chg="add mod">
          <ac:chgData name="Cristian Civera" userId="15bf698462102262" providerId="LiveId" clId="{3B47C11D-667F-46F4-953E-FA8ACAFC3FD7}" dt="2019-05-27T20:45:52.997" v="553" actId="1035"/>
          <ac:spMkLst>
            <pc:docMk/>
            <pc:sldMk cId="4188071733" sldId="278"/>
            <ac:spMk id="93" creationId="{61B0E1F5-3CBE-4334-A68F-E77C2D97B423}"/>
          </ac:spMkLst>
        </pc:spChg>
        <pc:spChg chg="add mod">
          <ac:chgData name="Cristian Civera" userId="15bf698462102262" providerId="LiveId" clId="{3B47C11D-667F-46F4-953E-FA8ACAFC3FD7}" dt="2019-05-27T20:45:52.997" v="553" actId="1035"/>
          <ac:spMkLst>
            <pc:docMk/>
            <pc:sldMk cId="4188071733" sldId="278"/>
            <ac:spMk id="94" creationId="{CAC31CA5-50DF-4297-9FF3-A3B1FE7F67FD}"/>
          </ac:spMkLst>
        </pc:spChg>
        <pc:spChg chg="add mod">
          <ac:chgData name="Cristian Civera" userId="15bf698462102262" providerId="LiveId" clId="{3B47C11D-667F-46F4-953E-FA8ACAFC3FD7}" dt="2019-05-27T20:44:54.250" v="523" actId="108"/>
          <ac:spMkLst>
            <pc:docMk/>
            <pc:sldMk cId="4188071733" sldId="278"/>
            <ac:spMk id="95" creationId="{A6D789E9-6C84-4809-9560-1AB1ABC17083}"/>
          </ac:spMkLst>
        </pc:spChg>
        <pc:spChg chg="add mod ord">
          <ac:chgData name="Cristian Civera" userId="15bf698462102262" providerId="LiveId" clId="{3B47C11D-667F-46F4-953E-FA8ACAFC3FD7}" dt="2019-05-27T20:44:29.367" v="520" actId="167"/>
          <ac:spMkLst>
            <pc:docMk/>
            <pc:sldMk cId="4188071733" sldId="278"/>
            <ac:spMk id="96" creationId="{D14D1B3A-F23C-496F-8D1E-FFE4D536471D}"/>
          </ac:spMkLst>
        </pc:spChg>
        <pc:grpChg chg="del">
          <ac:chgData name="Cristian Civera" userId="15bf698462102262" providerId="LiveId" clId="{3B47C11D-667F-46F4-953E-FA8ACAFC3FD7}" dt="2019-05-27T20:44:07.398" v="512" actId="478"/>
          <ac:grpSpMkLst>
            <pc:docMk/>
            <pc:sldMk cId="4188071733" sldId="278"/>
            <ac:grpSpMk id="31" creationId="{6F93A3B5-3C34-46A9-92AA-854AFA0578B4}"/>
          </ac:grpSpMkLst>
        </pc:grpChg>
        <pc:grpChg chg="del">
          <ac:chgData name="Cristian Civera" userId="15bf698462102262" providerId="LiveId" clId="{3B47C11D-667F-46F4-953E-FA8ACAFC3FD7}" dt="2019-05-27T20:44:07.398" v="512" actId="478"/>
          <ac:grpSpMkLst>
            <pc:docMk/>
            <pc:sldMk cId="4188071733" sldId="278"/>
            <ac:grpSpMk id="34" creationId="{835B1ED3-56FB-43D8-AE18-4D707D30F3CA}"/>
          </ac:grpSpMkLst>
        </pc:grpChg>
        <pc:grpChg chg="del">
          <ac:chgData name="Cristian Civera" userId="15bf698462102262" providerId="LiveId" clId="{3B47C11D-667F-46F4-953E-FA8ACAFC3FD7}" dt="2019-05-27T20:44:07.398" v="512" actId="478"/>
          <ac:grpSpMkLst>
            <pc:docMk/>
            <pc:sldMk cId="4188071733" sldId="278"/>
            <ac:grpSpMk id="37" creationId="{D709B198-7A7A-4398-B54F-39C57D0EE26F}"/>
          </ac:grpSpMkLst>
        </pc:grpChg>
        <pc:grpChg chg="add mod">
          <ac:chgData name="Cristian Civera" userId="15bf698462102262" providerId="LiveId" clId="{3B47C11D-667F-46F4-953E-FA8ACAFC3FD7}" dt="2019-05-27T20:45:52.997" v="553" actId="1035"/>
          <ac:grpSpMkLst>
            <pc:docMk/>
            <pc:sldMk cId="4188071733" sldId="278"/>
            <ac:grpSpMk id="54" creationId="{9EC245C9-715C-4E60-87F5-EE278462DDD2}"/>
          </ac:grpSpMkLst>
        </pc:grpChg>
        <pc:grpChg chg="add mod">
          <ac:chgData name="Cristian Civera" userId="15bf698462102262" providerId="LiveId" clId="{3B47C11D-667F-46F4-953E-FA8ACAFC3FD7}" dt="2019-05-27T20:45:52.997" v="553" actId="1035"/>
          <ac:grpSpMkLst>
            <pc:docMk/>
            <pc:sldMk cId="4188071733" sldId="278"/>
            <ac:grpSpMk id="60" creationId="{C9A648B0-AB6C-4830-97F8-28A49416A01A}"/>
          </ac:grpSpMkLst>
        </pc:grpChg>
        <pc:grpChg chg="add mod">
          <ac:chgData name="Cristian Civera" userId="15bf698462102262" providerId="LiveId" clId="{3B47C11D-667F-46F4-953E-FA8ACAFC3FD7}" dt="2019-05-27T20:45:52.997" v="553" actId="1035"/>
          <ac:grpSpMkLst>
            <pc:docMk/>
            <pc:sldMk cId="4188071733" sldId="278"/>
            <ac:grpSpMk id="66" creationId="{418D052F-794C-4A7C-9072-9C1834E73BA4}"/>
          </ac:grpSpMkLst>
        </pc:grpChg>
        <pc:grpChg chg="add mod">
          <ac:chgData name="Cristian Civera" userId="15bf698462102262" providerId="LiveId" clId="{3B47C11D-667F-46F4-953E-FA8ACAFC3FD7}" dt="2019-05-27T20:45:52.997" v="553" actId="1035"/>
          <ac:grpSpMkLst>
            <pc:docMk/>
            <pc:sldMk cId="4188071733" sldId="278"/>
            <ac:grpSpMk id="78" creationId="{AF4E9D3A-7A5C-491E-8E00-44184D643B3E}"/>
          </ac:grpSpMkLst>
        </pc:grpChg>
        <pc:grpChg chg="add mod">
          <ac:chgData name="Cristian Civera" userId="15bf698462102262" providerId="LiveId" clId="{3B47C11D-667F-46F4-953E-FA8ACAFC3FD7}" dt="2019-05-27T20:45:52.997" v="553" actId="1035"/>
          <ac:grpSpMkLst>
            <pc:docMk/>
            <pc:sldMk cId="4188071733" sldId="278"/>
            <ac:grpSpMk id="81" creationId="{2663A280-128D-48D9-B834-23FE7ED527BB}"/>
          </ac:grpSpMkLst>
        </pc:grpChg>
        <pc:grpChg chg="add mod">
          <ac:chgData name="Cristian Civera" userId="15bf698462102262" providerId="LiveId" clId="{3B47C11D-667F-46F4-953E-FA8ACAFC3FD7}" dt="2019-05-27T20:45:52.997" v="553" actId="1035"/>
          <ac:grpSpMkLst>
            <pc:docMk/>
            <pc:sldMk cId="4188071733" sldId="278"/>
            <ac:grpSpMk id="84" creationId="{7BA54C05-4A1C-425A-BEBB-2A95D1513682}"/>
          </ac:grpSpMkLst>
        </pc:grpChg>
        <pc:grpChg chg="add mod">
          <ac:chgData name="Cristian Civera" userId="15bf698462102262" providerId="LiveId" clId="{3B47C11D-667F-46F4-953E-FA8ACAFC3FD7}" dt="2019-05-27T20:45:52.997" v="553" actId="1035"/>
          <ac:grpSpMkLst>
            <pc:docMk/>
            <pc:sldMk cId="4188071733" sldId="278"/>
            <ac:grpSpMk id="87" creationId="{34AE4FB0-7821-4A3E-BA0C-419F0CA6CBA4}"/>
          </ac:grpSpMkLst>
        </pc:grpChg>
        <pc:cxnChg chg="del">
          <ac:chgData name="Cristian Civera" userId="15bf698462102262" providerId="LiveId" clId="{3B47C11D-667F-46F4-953E-FA8ACAFC3FD7}" dt="2019-05-27T20:44:07.398" v="512" actId="478"/>
          <ac:cxnSpMkLst>
            <pc:docMk/>
            <pc:sldMk cId="4188071733" sldId="278"/>
            <ac:cxnSpMk id="26" creationId="{BC8B7097-BBC9-4551-9F4C-D35EB554108B}"/>
          </ac:cxnSpMkLst>
        </pc:cxnChg>
        <pc:cxnChg chg="del mod">
          <ac:chgData name="Cristian Civera" userId="15bf698462102262" providerId="LiveId" clId="{3B47C11D-667F-46F4-953E-FA8ACAFC3FD7}" dt="2019-05-27T20:44:07.398" v="512" actId="478"/>
          <ac:cxnSpMkLst>
            <pc:docMk/>
            <pc:sldMk cId="4188071733" sldId="278"/>
            <ac:cxnSpMk id="28" creationId="{6B04E774-8848-43FF-9D36-2F57036413DA}"/>
          </ac:cxnSpMkLst>
        </pc:cxnChg>
        <pc:cxnChg chg="del">
          <ac:chgData name="Cristian Civera" userId="15bf698462102262" providerId="LiveId" clId="{3B47C11D-667F-46F4-953E-FA8ACAFC3FD7}" dt="2019-05-27T20:44:07.398" v="512" actId="478"/>
          <ac:cxnSpMkLst>
            <pc:docMk/>
            <pc:sldMk cId="4188071733" sldId="278"/>
            <ac:cxnSpMk id="29" creationId="{22AF0EF1-7467-40F8-852A-0A39E1E4DF19}"/>
          </ac:cxnSpMkLst>
        </pc:cxnChg>
        <pc:cxnChg chg="add mod">
          <ac:chgData name="Cristian Civera" userId="15bf698462102262" providerId="LiveId" clId="{3B47C11D-667F-46F4-953E-FA8ACAFC3FD7}" dt="2019-05-27T20:45:52.997" v="553" actId="1035"/>
          <ac:cxnSpMkLst>
            <pc:docMk/>
            <pc:sldMk cId="4188071733" sldId="278"/>
            <ac:cxnSpMk id="71" creationId="{06CE3B27-1E09-4FE0-AACB-5D9EC6BFD7C1}"/>
          </ac:cxnSpMkLst>
        </pc:cxnChg>
        <pc:cxnChg chg="add mod">
          <ac:chgData name="Cristian Civera" userId="15bf698462102262" providerId="LiveId" clId="{3B47C11D-667F-46F4-953E-FA8ACAFC3FD7}" dt="2019-05-27T20:45:52.997" v="553" actId="1035"/>
          <ac:cxnSpMkLst>
            <pc:docMk/>
            <pc:sldMk cId="4188071733" sldId="278"/>
            <ac:cxnSpMk id="73" creationId="{F6E551FD-8286-4D28-B711-73BF809EB98B}"/>
          </ac:cxnSpMkLst>
        </pc:cxnChg>
        <pc:cxnChg chg="add mod">
          <ac:chgData name="Cristian Civera" userId="15bf698462102262" providerId="LiveId" clId="{3B47C11D-667F-46F4-953E-FA8ACAFC3FD7}" dt="2019-05-27T20:45:52.997" v="553" actId="1035"/>
          <ac:cxnSpMkLst>
            <pc:docMk/>
            <pc:sldMk cId="4188071733" sldId="278"/>
            <ac:cxnSpMk id="74" creationId="{77F6D4F2-9C57-47F3-A4CA-FD35AD8AE74B}"/>
          </ac:cxnSpMkLst>
        </pc:cxnChg>
        <pc:cxnChg chg="add mod">
          <ac:chgData name="Cristian Civera" userId="15bf698462102262" providerId="LiveId" clId="{3B47C11D-667F-46F4-953E-FA8ACAFC3FD7}" dt="2019-05-27T20:45:52.997" v="553" actId="1035"/>
          <ac:cxnSpMkLst>
            <pc:docMk/>
            <pc:sldMk cId="4188071733" sldId="278"/>
            <ac:cxnSpMk id="76" creationId="{1F2501A8-AC2B-4856-A0AE-074A5885CDB1}"/>
          </ac:cxnSpMkLst>
        </pc:cxnChg>
      </pc:sldChg>
      <pc:sldChg chg="modSp add">
        <pc:chgData name="Cristian Civera" userId="15bf698462102262" providerId="LiveId" clId="{3B47C11D-667F-46F4-953E-FA8ACAFC3FD7}" dt="2019-05-27T20:37:46.643" v="448" actId="20577"/>
        <pc:sldMkLst>
          <pc:docMk/>
          <pc:sldMk cId="224371756" sldId="279"/>
        </pc:sldMkLst>
        <pc:spChg chg="mod">
          <ac:chgData name="Cristian Civera" userId="15bf698462102262" providerId="LiveId" clId="{3B47C11D-667F-46F4-953E-FA8ACAFC3FD7}" dt="2019-05-27T20:35:16.484" v="390" actId="20577"/>
          <ac:spMkLst>
            <pc:docMk/>
            <pc:sldMk cId="224371756" sldId="279"/>
            <ac:spMk id="2" creationId="{5AB0C5E3-0598-4480-AD12-035FBF8B03ED}"/>
          </ac:spMkLst>
        </pc:spChg>
        <pc:spChg chg="mod">
          <ac:chgData name="Cristian Civera" userId="15bf698462102262" providerId="LiveId" clId="{3B47C11D-667F-46F4-953E-FA8ACAFC3FD7}" dt="2019-05-27T20:37:46.643" v="448" actId="20577"/>
          <ac:spMkLst>
            <pc:docMk/>
            <pc:sldMk cId="224371756" sldId="279"/>
            <ac:spMk id="3" creationId="{88B03330-235A-4507-9458-7F6E9B1CFE27}"/>
          </ac:spMkLst>
        </pc:spChg>
      </pc:sldChg>
      <pc:sldChg chg="modSp add">
        <pc:chgData name="Cristian Civera" userId="15bf698462102262" providerId="LiveId" clId="{3B47C11D-667F-46F4-953E-FA8ACAFC3FD7}" dt="2019-05-27T20:37:37.025" v="447" actId="20577"/>
        <pc:sldMkLst>
          <pc:docMk/>
          <pc:sldMk cId="2472686085" sldId="280"/>
        </pc:sldMkLst>
        <pc:spChg chg="mod">
          <ac:chgData name="Cristian Civera" userId="15bf698462102262" providerId="LiveId" clId="{3B47C11D-667F-46F4-953E-FA8ACAFC3FD7}" dt="2019-05-27T20:37:37.025" v="447" actId="20577"/>
          <ac:spMkLst>
            <pc:docMk/>
            <pc:sldMk cId="2472686085" sldId="280"/>
            <ac:spMk id="2" creationId="{6DB71837-C0F5-4664-A1EC-2A3239C9DB3E}"/>
          </ac:spMkLst>
        </pc:spChg>
        <pc:spChg chg="mod">
          <ac:chgData name="Cristian Civera" userId="15bf698462102262" providerId="LiveId" clId="{3B47C11D-667F-46F4-953E-FA8ACAFC3FD7}" dt="2019-05-27T20:37:28.594" v="424" actId="20577"/>
          <ac:spMkLst>
            <pc:docMk/>
            <pc:sldMk cId="2472686085" sldId="280"/>
            <ac:spMk id="3" creationId="{20A51AF2-33FC-4E94-AAE9-09719E8C4B2A}"/>
          </ac:spMkLst>
        </pc:spChg>
      </pc:sldChg>
      <pc:sldChg chg="addSp delSp modSp add modAnim">
        <pc:chgData name="Cristian Civera" userId="15bf698462102262" providerId="LiveId" clId="{3B47C11D-667F-46F4-953E-FA8ACAFC3FD7}" dt="2019-05-27T20:40:35.269" v="460" actId="207"/>
        <pc:sldMkLst>
          <pc:docMk/>
          <pc:sldMk cId="4239726047" sldId="281"/>
        </pc:sldMkLst>
        <pc:spChg chg="del">
          <ac:chgData name="Cristian Civera" userId="15bf698462102262" providerId="LiveId" clId="{3B47C11D-667F-46F4-953E-FA8ACAFC3FD7}" dt="2019-05-27T20:38:53.925" v="450" actId="478"/>
          <ac:spMkLst>
            <pc:docMk/>
            <pc:sldMk cId="4239726047" sldId="281"/>
            <ac:spMk id="2" creationId="{9742DAE7-C313-4E43-A29D-D9FEBFED2FBA}"/>
          </ac:spMkLst>
        </pc:spChg>
        <pc:spChg chg="del">
          <ac:chgData name="Cristian Civera" userId="15bf698462102262" providerId="LiveId" clId="{3B47C11D-667F-46F4-953E-FA8ACAFC3FD7}" dt="2019-05-27T20:38:53.925" v="450" actId="478"/>
          <ac:spMkLst>
            <pc:docMk/>
            <pc:sldMk cId="4239726047" sldId="281"/>
            <ac:spMk id="3" creationId="{6A221BD3-C6C3-4E94-A3F8-92DCB95F02B0}"/>
          </ac:spMkLst>
        </pc:spChg>
        <pc:spChg chg="add">
          <ac:chgData name="Cristian Civera" userId="15bf698462102262" providerId="LiveId" clId="{3B47C11D-667F-46F4-953E-FA8ACAFC3FD7}" dt="2019-05-27T20:38:54.833" v="451"/>
          <ac:spMkLst>
            <pc:docMk/>
            <pc:sldMk cId="4239726047" sldId="281"/>
            <ac:spMk id="39" creationId="{F3D7C374-A6AB-403B-9ADA-D43EF8220D65}"/>
          </ac:spMkLst>
        </pc:spChg>
        <pc:spChg chg="add mod">
          <ac:chgData name="Cristian Civera" userId="15bf698462102262" providerId="LiveId" clId="{3B47C11D-667F-46F4-953E-FA8ACAFC3FD7}" dt="2019-05-27T20:40:35.269" v="460" actId="207"/>
          <ac:spMkLst>
            <pc:docMk/>
            <pc:sldMk cId="4239726047" sldId="281"/>
            <ac:spMk id="40" creationId="{6130B09E-7990-44D2-823C-BCC9366480D8}"/>
          </ac:spMkLst>
        </pc:spChg>
        <pc:grpChg chg="add">
          <ac:chgData name="Cristian Civera" userId="15bf698462102262" providerId="LiveId" clId="{3B47C11D-667F-46F4-953E-FA8ACAFC3FD7}" dt="2019-05-27T20:38:54.833" v="451"/>
          <ac:grpSpMkLst>
            <pc:docMk/>
            <pc:sldMk cId="4239726047" sldId="281"/>
            <ac:grpSpMk id="11" creationId="{71FC28C7-EA6D-4EDF-A87D-E804E03B1312}"/>
          </ac:grpSpMkLst>
        </pc:grpChg>
        <pc:grpChg chg="add">
          <ac:chgData name="Cristian Civera" userId="15bf698462102262" providerId="LiveId" clId="{3B47C11D-667F-46F4-953E-FA8ACAFC3FD7}" dt="2019-05-27T20:38:54.833" v="451"/>
          <ac:grpSpMkLst>
            <pc:docMk/>
            <pc:sldMk cId="4239726047" sldId="281"/>
            <ac:grpSpMk id="15" creationId="{A3E16534-187E-4A64-8FB1-3C5A46D7BA7E}"/>
          </ac:grpSpMkLst>
        </pc:grpChg>
        <pc:grpChg chg="add">
          <ac:chgData name="Cristian Civera" userId="15bf698462102262" providerId="LiveId" clId="{3B47C11D-667F-46F4-953E-FA8ACAFC3FD7}" dt="2019-05-27T20:38:54.833" v="451"/>
          <ac:grpSpMkLst>
            <pc:docMk/>
            <pc:sldMk cId="4239726047" sldId="281"/>
            <ac:grpSpMk id="19" creationId="{44AC8D0D-8C47-4CD7-965C-5F91911AE24A}"/>
          </ac:grpSpMkLst>
        </pc:grpChg>
        <pc:grpChg chg="add">
          <ac:chgData name="Cristian Civera" userId="15bf698462102262" providerId="LiveId" clId="{3B47C11D-667F-46F4-953E-FA8ACAFC3FD7}" dt="2019-05-27T20:38:54.833" v="451"/>
          <ac:grpSpMkLst>
            <pc:docMk/>
            <pc:sldMk cId="4239726047" sldId="281"/>
            <ac:grpSpMk id="23" creationId="{99E989C8-A871-4DE4-A681-245595CD2FF7}"/>
          </ac:grpSpMkLst>
        </pc:grpChg>
        <pc:grpChg chg="add">
          <ac:chgData name="Cristian Civera" userId="15bf698462102262" providerId="LiveId" clId="{3B47C11D-667F-46F4-953E-FA8ACAFC3FD7}" dt="2019-05-27T20:38:54.833" v="451"/>
          <ac:grpSpMkLst>
            <pc:docMk/>
            <pc:sldMk cId="4239726047" sldId="281"/>
            <ac:grpSpMk id="27" creationId="{F9AFD368-F02A-4FED-9768-968E77810E0A}"/>
          </ac:grpSpMkLst>
        </pc:grpChg>
        <pc:grpChg chg="add">
          <ac:chgData name="Cristian Civera" userId="15bf698462102262" providerId="LiveId" clId="{3B47C11D-667F-46F4-953E-FA8ACAFC3FD7}" dt="2019-05-27T20:38:54.833" v="451"/>
          <ac:grpSpMkLst>
            <pc:docMk/>
            <pc:sldMk cId="4239726047" sldId="281"/>
            <ac:grpSpMk id="31" creationId="{C59AE152-2564-42C1-801F-86292B090B19}"/>
          </ac:grpSpMkLst>
        </pc:grpChg>
        <pc:grpChg chg="add">
          <ac:chgData name="Cristian Civera" userId="15bf698462102262" providerId="LiveId" clId="{3B47C11D-667F-46F4-953E-FA8ACAFC3FD7}" dt="2019-05-27T20:38:54.833" v="451"/>
          <ac:grpSpMkLst>
            <pc:docMk/>
            <pc:sldMk cId="4239726047" sldId="281"/>
            <ac:grpSpMk id="35" creationId="{A4E7D951-8DDF-4D5A-904A-59039BF85A85}"/>
          </ac:grpSpMkLst>
        </pc:grpChg>
        <pc:picChg chg="add">
          <ac:chgData name="Cristian Civera" userId="15bf698462102262" providerId="LiveId" clId="{3B47C11D-667F-46F4-953E-FA8ACAFC3FD7}" dt="2019-05-27T20:38:54.833" v="451"/>
          <ac:picMkLst>
            <pc:docMk/>
            <pc:sldMk cId="4239726047" sldId="281"/>
            <ac:picMk id="4" creationId="{5DF0B297-E296-4AB3-B29B-B0C46D021E36}"/>
          </ac:picMkLst>
        </pc:picChg>
        <pc:picChg chg="add">
          <ac:chgData name="Cristian Civera" userId="15bf698462102262" providerId="LiveId" clId="{3B47C11D-667F-46F4-953E-FA8ACAFC3FD7}" dt="2019-05-27T20:38:54.833" v="451"/>
          <ac:picMkLst>
            <pc:docMk/>
            <pc:sldMk cId="4239726047" sldId="281"/>
            <ac:picMk id="5" creationId="{A65C5D4F-533E-40A4-A12F-475DE1E41842}"/>
          </ac:picMkLst>
        </pc:picChg>
        <pc:picChg chg="add">
          <ac:chgData name="Cristian Civera" userId="15bf698462102262" providerId="LiveId" clId="{3B47C11D-667F-46F4-953E-FA8ACAFC3FD7}" dt="2019-05-27T20:38:54.833" v="451"/>
          <ac:picMkLst>
            <pc:docMk/>
            <pc:sldMk cId="4239726047" sldId="281"/>
            <ac:picMk id="6" creationId="{9072AFCF-DE9C-4443-858C-DD78337EC6DE}"/>
          </ac:picMkLst>
        </pc:picChg>
        <pc:picChg chg="add">
          <ac:chgData name="Cristian Civera" userId="15bf698462102262" providerId="LiveId" clId="{3B47C11D-667F-46F4-953E-FA8ACAFC3FD7}" dt="2019-05-27T20:38:54.833" v="451"/>
          <ac:picMkLst>
            <pc:docMk/>
            <pc:sldMk cId="4239726047" sldId="281"/>
            <ac:picMk id="7" creationId="{FD83BF96-7924-4C07-9C18-AF9A0868B443}"/>
          </ac:picMkLst>
        </pc:picChg>
        <pc:picChg chg="add">
          <ac:chgData name="Cristian Civera" userId="15bf698462102262" providerId="LiveId" clId="{3B47C11D-667F-46F4-953E-FA8ACAFC3FD7}" dt="2019-05-27T20:38:54.833" v="451"/>
          <ac:picMkLst>
            <pc:docMk/>
            <pc:sldMk cId="4239726047" sldId="281"/>
            <ac:picMk id="8" creationId="{173FADBE-CB1C-451D-8049-A4401418A678}"/>
          </ac:picMkLst>
        </pc:picChg>
        <pc:picChg chg="add">
          <ac:chgData name="Cristian Civera" userId="15bf698462102262" providerId="LiveId" clId="{3B47C11D-667F-46F4-953E-FA8ACAFC3FD7}" dt="2019-05-27T20:38:54.833" v="451"/>
          <ac:picMkLst>
            <pc:docMk/>
            <pc:sldMk cId="4239726047" sldId="281"/>
            <ac:picMk id="9" creationId="{F6BD976A-FE21-440B-A467-1162921DB564}"/>
          </ac:picMkLst>
        </pc:picChg>
        <pc:picChg chg="add">
          <ac:chgData name="Cristian Civera" userId="15bf698462102262" providerId="LiveId" clId="{3B47C11D-667F-46F4-953E-FA8ACAFC3FD7}" dt="2019-05-27T20:38:54.833" v="451"/>
          <ac:picMkLst>
            <pc:docMk/>
            <pc:sldMk cId="4239726047" sldId="281"/>
            <ac:picMk id="10" creationId="{414D9C4A-0CD4-4DFC-AE26-8F72CFE77CA2}"/>
          </ac:picMkLst>
        </pc:picChg>
      </pc:sldChg>
      <pc:sldChg chg="addSp delSp modSp add modAnim">
        <pc:chgData name="Cristian Civera" userId="15bf698462102262" providerId="LiveId" clId="{3B47C11D-667F-46F4-953E-FA8ACAFC3FD7}" dt="2019-05-27T20:40:19.698" v="459" actId="27636"/>
        <pc:sldMkLst>
          <pc:docMk/>
          <pc:sldMk cId="851854240" sldId="282"/>
        </pc:sldMkLst>
        <pc:spChg chg="del">
          <ac:chgData name="Cristian Civera" userId="15bf698462102262" providerId="LiveId" clId="{3B47C11D-667F-46F4-953E-FA8ACAFC3FD7}" dt="2019-05-27T20:39:56.207" v="453" actId="478"/>
          <ac:spMkLst>
            <pc:docMk/>
            <pc:sldMk cId="851854240" sldId="282"/>
            <ac:spMk id="2" creationId="{0F425008-55C0-4F92-9BCD-0425737D78C0}"/>
          </ac:spMkLst>
        </pc:spChg>
        <pc:spChg chg="del">
          <ac:chgData name="Cristian Civera" userId="15bf698462102262" providerId="LiveId" clId="{3B47C11D-667F-46F4-953E-FA8ACAFC3FD7}" dt="2019-05-27T20:39:57.799" v="454" actId="478"/>
          <ac:spMkLst>
            <pc:docMk/>
            <pc:sldMk cId="851854240" sldId="282"/>
            <ac:spMk id="3" creationId="{32696DD2-268D-42B7-8090-236F63178D54}"/>
          </ac:spMkLst>
        </pc:spChg>
        <pc:spChg chg="add mod">
          <ac:chgData name="Cristian Civera" userId="15bf698462102262" providerId="LiveId" clId="{3B47C11D-667F-46F4-953E-FA8ACAFC3FD7}" dt="2019-05-27T20:39:58.763" v="456" actId="27636"/>
          <ac:spMkLst>
            <pc:docMk/>
            <pc:sldMk cId="851854240" sldId="282"/>
            <ac:spMk id="4" creationId="{E15926C6-21FD-4B71-855F-89D37387B28F}"/>
          </ac:spMkLst>
        </pc:spChg>
        <pc:spChg chg="add mod">
          <ac:chgData name="Cristian Civera" userId="15bf698462102262" providerId="LiveId" clId="{3B47C11D-667F-46F4-953E-FA8ACAFC3FD7}" dt="2019-05-27T20:39:58.763" v="456" actId="27636"/>
          <ac:spMkLst>
            <pc:docMk/>
            <pc:sldMk cId="851854240" sldId="282"/>
            <ac:spMk id="5" creationId="{92C35BA1-D26F-4E94-848E-626572A105CC}"/>
          </ac:spMkLst>
        </pc:spChg>
        <pc:spChg chg="add mod">
          <ac:chgData name="Cristian Civera" userId="15bf698462102262" providerId="LiveId" clId="{3B47C11D-667F-46F4-953E-FA8ACAFC3FD7}" dt="2019-05-27T20:39:58.763" v="456" actId="27636"/>
          <ac:spMkLst>
            <pc:docMk/>
            <pc:sldMk cId="851854240" sldId="282"/>
            <ac:spMk id="6" creationId="{8E312ABF-CFF0-41DD-A9A3-C83B420F2F98}"/>
          </ac:spMkLst>
        </pc:spChg>
        <pc:spChg chg="add mod">
          <ac:chgData name="Cristian Civera" userId="15bf698462102262" providerId="LiveId" clId="{3B47C11D-667F-46F4-953E-FA8ACAFC3FD7}" dt="2019-05-27T20:39:58.763" v="456" actId="27636"/>
          <ac:spMkLst>
            <pc:docMk/>
            <pc:sldMk cId="851854240" sldId="282"/>
            <ac:spMk id="30" creationId="{1ADD1997-02BB-4842-BC0D-D3E0C23DF9E2}"/>
          </ac:spMkLst>
        </pc:spChg>
        <pc:spChg chg="add mod">
          <ac:chgData name="Cristian Civera" userId="15bf698462102262" providerId="LiveId" clId="{3B47C11D-667F-46F4-953E-FA8ACAFC3FD7}" dt="2019-05-27T20:40:19.698" v="459" actId="27636"/>
          <ac:spMkLst>
            <pc:docMk/>
            <pc:sldMk cId="851854240" sldId="282"/>
            <ac:spMk id="31" creationId="{EF145C5D-2A84-4F44-969E-901101EAC663}"/>
          </ac:spMkLst>
        </pc:spChg>
        <pc:grpChg chg="add mod">
          <ac:chgData name="Cristian Civera" userId="15bf698462102262" providerId="LiveId" clId="{3B47C11D-667F-46F4-953E-FA8ACAFC3FD7}" dt="2019-05-27T20:39:58.763" v="456" actId="27636"/>
          <ac:grpSpMkLst>
            <pc:docMk/>
            <pc:sldMk cId="851854240" sldId="282"/>
            <ac:grpSpMk id="7" creationId="{25CB68BB-1856-49FB-97DA-6F5D0132B588}"/>
          </ac:grpSpMkLst>
        </pc:grpChg>
        <pc:grpChg chg="add mod">
          <ac:chgData name="Cristian Civera" userId="15bf698462102262" providerId="LiveId" clId="{3B47C11D-667F-46F4-953E-FA8ACAFC3FD7}" dt="2019-05-27T20:39:58.763" v="456" actId="27636"/>
          <ac:grpSpMkLst>
            <pc:docMk/>
            <pc:sldMk cId="851854240" sldId="282"/>
            <ac:grpSpMk id="10" creationId="{EF326205-59D4-43DB-B402-1D863C85C5EC}"/>
          </ac:grpSpMkLst>
        </pc:grpChg>
        <pc:grpChg chg="add mod">
          <ac:chgData name="Cristian Civera" userId="15bf698462102262" providerId="LiveId" clId="{3B47C11D-667F-46F4-953E-FA8ACAFC3FD7}" dt="2019-05-27T20:39:58.763" v="456" actId="27636"/>
          <ac:grpSpMkLst>
            <pc:docMk/>
            <pc:sldMk cId="851854240" sldId="282"/>
            <ac:grpSpMk id="18" creationId="{B767B81C-E99E-40C0-8505-CD0E69D9D37E}"/>
          </ac:grpSpMkLst>
        </pc:grpChg>
        <pc:grpChg chg="add mod">
          <ac:chgData name="Cristian Civera" userId="15bf698462102262" providerId="LiveId" clId="{3B47C11D-667F-46F4-953E-FA8ACAFC3FD7}" dt="2019-05-27T20:39:58.763" v="456" actId="27636"/>
          <ac:grpSpMkLst>
            <pc:docMk/>
            <pc:sldMk cId="851854240" sldId="282"/>
            <ac:grpSpMk id="21" creationId="{9D7DAB73-71F6-4984-8A34-7E24281A1E16}"/>
          </ac:grpSpMkLst>
        </pc:grpChg>
      </pc:sldChg>
      <pc:sldChg chg="modSp add">
        <pc:chgData name="Cristian Civera" userId="15bf698462102262" providerId="LiveId" clId="{3B47C11D-667F-46F4-953E-FA8ACAFC3FD7}" dt="2019-05-27T21:36:23.035" v="1134" actId="20577"/>
        <pc:sldMkLst>
          <pc:docMk/>
          <pc:sldMk cId="3460000698" sldId="283"/>
        </pc:sldMkLst>
        <pc:spChg chg="mod">
          <ac:chgData name="Cristian Civera" userId="15bf698462102262" providerId="LiveId" clId="{3B47C11D-667F-46F4-953E-FA8ACAFC3FD7}" dt="2019-05-27T20:41:15.913" v="464" actId="20577"/>
          <ac:spMkLst>
            <pc:docMk/>
            <pc:sldMk cId="3460000698" sldId="283"/>
            <ac:spMk id="2" creationId="{E245A1B1-461D-43C9-8D02-48F3B14D7001}"/>
          </ac:spMkLst>
        </pc:spChg>
        <pc:spChg chg="mod">
          <ac:chgData name="Cristian Civera" userId="15bf698462102262" providerId="LiveId" clId="{3B47C11D-667F-46F4-953E-FA8ACAFC3FD7}" dt="2019-05-27T21:36:23.035" v="1134" actId="20577"/>
          <ac:spMkLst>
            <pc:docMk/>
            <pc:sldMk cId="3460000698" sldId="283"/>
            <ac:spMk id="3" creationId="{E6EEF3CF-0D62-42FD-B9DA-6EACFD4A222A}"/>
          </ac:spMkLst>
        </pc:spChg>
      </pc:sldChg>
      <pc:sldChg chg="addSp delSp modSp add delAnim modAnim">
        <pc:chgData name="Cristian Civera" userId="15bf698462102262" providerId="LiveId" clId="{3B47C11D-667F-46F4-953E-FA8ACAFC3FD7}" dt="2019-05-27T20:48:03.123" v="577" actId="14100"/>
        <pc:sldMkLst>
          <pc:docMk/>
          <pc:sldMk cId="692670156" sldId="284"/>
        </pc:sldMkLst>
        <pc:spChg chg="del">
          <ac:chgData name="Cristian Civera" userId="15bf698462102262" providerId="LiveId" clId="{3B47C11D-667F-46F4-953E-FA8ACAFC3FD7}" dt="2019-05-27T20:46:20.615" v="555" actId="478"/>
          <ac:spMkLst>
            <pc:docMk/>
            <pc:sldMk cId="692670156" sldId="284"/>
            <ac:spMk id="2" creationId="{5CB2C8CE-9BFF-4D5F-A040-60DEA8AECEC6}"/>
          </ac:spMkLst>
        </pc:spChg>
        <pc:spChg chg="del">
          <ac:chgData name="Cristian Civera" userId="15bf698462102262" providerId="LiveId" clId="{3B47C11D-667F-46F4-953E-FA8ACAFC3FD7}" dt="2019-05-27T20:46:20.615" v="555" actId="478"/>
          <ac:spMkLst>
            <pc:docMk/>
            <pc:sldMk cId="692670156" sldId="284"/>
            <ac:spMk id="3" creationId="{558E70B8-CDDB-409F-A556-F4035082C154}"/>
          </ac:spMkLst>
        </pc:spChg>
        <pc:spChg chg="add mod">
          <ac:chgData name="Cristian Civera" userId="15bf698462102262" providerId="LiveId" clId="{3B47C11D-667F-46F4-953E-FA8ACAFC3FD7}" dt="2019-05-27T20:46:53.856" v="560" actId="403"/>
          <ac:spMkLst>
            <pc:docMk/>
            <pc:sldMk cId="692670156" sldId="284"/>
            <ac:spMk id="4" creationId="{D249E948-EBF1-48F8-A4C9-DF5E12030F66}"/>
          </ac:spMkLst>
        </pc:spChg>
        <pc:spChg chg="add mod">
          <ac:chgData name="Cristian Civera" userId="15bf698462102262" providerId="LiveId" clId="{3B47C11D-667F-46F4-953E-FA8ACAFC3FD7}" dt="2019-05-27T20:48:03.123" v="577" actId="14100"/>
          <ac:spMkLst>
            <pc:docMk/>
            <pc:sldMk cId="692670156" sldId="284"/>
            <ac:spMk id="5" creationId="{7D6D729E-5948-4EEE-A33D-EC5244A73A29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7" creationId="{9646AA8C-8C2F-49AF-8B33-BFC5A70B6ABB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8" creationId="{5EB7BC97-79B6-442C-B24A-C5FCA537F141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9" creationId="{27444970-AD15-4BC0-81BF-09374123A117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10" creationId="{BB754304-54FA-4D0F-986B-E372940B9EFC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11" creationId="{1B5D1D64-A37E-419C-9535-2DDF0C4CBC8A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12" creationId="{A7168DA7-39ED-43A7-9DF6-4D882E5F9D2C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13" creationId="{4E46FDA9-E812-4DA2-826D-D3A5C8294B4F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15" creationId="{B462C1B4-57DF-4C72-9B2D-AC108C5EEC94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17" creationId="{09C4C51D-3444-4112-8D00-1C3A7DB2D86B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19" creationId="{2397B8BF-0D5A-4B9B-A620-438528463A46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20" creationId="{C074F81A-B31E-43E0-B736-95C2BF6AEEED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22" creationId="{361181B8-B704-40F1-9349-20A4AD19BE94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24" creationId="{CFE61728-8667-4611-978A-863D1CE9E7D3}"/>
          </ac:spMkLst>
        </pc:spChg>
        <pc:spChg chg="add">
          <ac:chgData name="Cristian Civera" userId="15bf698462102262" providerId="LiveId" clId="{3B47C11D-667F-46F4-953E-FA8ACAFC3FD7}" dt="2019-05-27T20:46:20.960" v="556"/>
          <ac:spMkLst>
            <pc:docMk/>
            <pc:sldMk cId="692670156" sldId="284"/>
            <ac:spMk id="26" creationId="{87F5DDEC-93AC-4FA2-9B46-307B770EA7E4}"/>
          </ac:spMkLst>
        </pc:spChg>
        <pc:spChg chg="add del mod">
          <ac:chgData name="Cristian Civera" userId="15bf698462102262" providerId="LiveId" clId="{3B47C11D-667F-46F4-953E-FA8ACAFC3FD7}" dt="2019-05-27T20:47:13.926" v="564" actId="478"/>
          <ac:spMkLst>
            <pc:docMk/>
            <pc:sldMk cId="692670156" sldId="284"/>
            <ac:spMk id="28" creationId="{7A2931E7-D700-4B55-80C0-248FCA8C2834}"/>
          </ac:spMkLst>
        </pc:spChg>
        <pc:cxnChg chg="add">
          <ac:chgData name="Cristian Civera" userId="15bf698462102262" providerId="LiveId" clId="{3B47C11D-667F-46F4-953E-FA8ACAFC3FD7}" dt="2019-05-27T20:46:20.960" v="556"/>
          <ac:cxnSpMkLst>
            <pc:docMk/>
            <pc:sldMk cId="692670156" sldId="284"/>
            <ac:cxnSpMk id="6" creationId="{552C684B-BC51-423C-BD59-1490E23C255B}"/>
          </ac:cxnSpMkLst>
        </pc:cxnChg>
        <pc:cxnChg chg="add">
          <ac:chgData name="Cristian Civera" userId="15bf698462102262" providerId="LiveId" clId="{3B47C11D-667F-46F4-953E-FA8ACAFC3FD7}" dt="2019-05-27T20:46:20.960" v="556"/>
          <ac:cxnSpMkLst>
            <pc:docMk/>
            <pc:sldMk cId="692670156" sldId="284"/>
            <ac:cxnSpMk id="14" creationId="{A739D37E-EBF4-4D44-9B7B-51DFA3314FCF}"/>
          </ac:cxnSpMkLst>
        </pc:cxnChg>
        <pc:cxnChg chg="add">
          <ac:chgData name="Cristian Civera" userId="15bf698462102262" providerId="LiveId" clId="{3B47C11D-667F-46F4-953E-FA8ACAFC3FD7}" dt="2019-05-27T20:46:20.960" v="556"/>
          <ac:cxnSpMkLst>
            <pc:docMk/>
            <pc:sldMk cId="692670156" sldId="284"/>
            <ac:cxnSpMk id="16" creationId="{00BB4E8C-6474-459A-B3D6-CF8160EF7BE0}"/>
          </ac:cxnSpMkLst>
        </pc:cxnChg>
        <pc:cxnChg chg="add">
          <ac:chgData name="Cristian Civera" userId="15bf698462102262" providerId="LiveId" clId="{3B47C11D-667F-46F4-953E-FA8ACAFC3FD7}" dt="2019-05-27T20:46:20.960" v="556"/>
          <ac:cxnSpMkLst>
            <pc:docMk/>
            <pc:sldMk cId="692670156" sldId="284"/>
            <ac:cxnSpMk id="18" creationId="{FD428028-7D34-4185-8072-DD43D72930AF}"/>
          </ac:cxnSpMkLst>
        </pc:cxnChg>
        <pc:cxnChg chg="add">
          <ac:chgData name="Cristian Civera" userId="15bf698462102262" providerId="LiveId" clId="{3B47C11D-667F-46F4-953E-FA8ACAFC3FD7}" dt="2019-05-27T20:46:20.960" v="556"/>
          <ac:cxnSpMkLst>
            <pc:docMk/>
            <pc:sldMk cId="692670156" sldId="284"/>
            <ac:cxnSpMk id="21" creationId="{8F3598BE-A58F-4DB5-9DB8-14A6C510CB00}"/>
          </ac:cxnSpMkLst>
        </pc:cxnChg>
        <pc:cxnChg chg="add">
          <ac:chgData name="Cristian Civera" userId="15bf698462102262" providerId="LiveId" clId="{3B47C11D-667F-46F4-953E-FA8ACAFC3FD7}" dt="2019-05-27T20:46:20.960" v="556"/>
          <ac:cxnSpMkLst>
            <pc:docMk/>
            <pc:sldMk cId="692670156" sldId="284"/>
            <ac:cxnSpMk id="23" creationId="{877E8EDB-CE9A-485C-BCBD-87BAFB5EFEA4}"/>
          </ac:cxnSpMkLst>
        </pc:cxnChg>
        <pc:cxnChg chg="add">
          <ac:chgData name="Cristian Civera" userId="15bf698462102262" providerId="LiveId" clId="{3B47C11D-667F-46F4-953E-FA8ACAFC3FD7}" dt="2019-05-27T20:46:20.960" v="556"/>
          <ac:cxnSpMkLst>
            <pc:docMk/>
            <pc:sldMk cId="692670156" sldId="284"/>
            <ac:cxnSpMk id="25" creationId="{EF542646-B8C0-4AA6-B0BD-D34027B393DC}"/>
          </ac:cxnSpMkLst>
        </pc:cxnChg>
        <pc:cxnChg chg="add">
          <ac:chgData name="Cristian Civera" userId="15bf698462102262" providerId="LiveId" clId="{3B47C11D-667F-46F4-953E-FA8ACAFC3FD7}" dt="2019-05-27T20:46:20.960" v="556"/>
          <ac:cxnSpMkLst>
            <pc:docMk/>
            <pc:sldMk cId="692670156" sldId="284"/>
            <ac:cxnSpMk id="27" creationId="{8473617F-544F-4D94-B6CA-96C196B453F3}"/>
          </ac:cxnSpMkLst>
        </pc:cxnChg>
      </pc:sldChg>
      <pc:sldChg chg="modSp add">
        <pc:chgData name="Cristian Civera" userId="15bf698462102262" providerId="LiveId" clId="{3B47C11D-667F-46F4-953E-FA8ACAFC3FD7}" dt="2019-05-27T20:50:30.904" v="649" actId="20577"/>
        <pc:sldMkLst>
          <pc:docMk/>
          <pc:sldMk cId="1987892736" sldId="285"/>
        </pc:sldMkLst>
        <pc:spChg chg="mod">
          <ac:chgData name="Cristian Civera" userId="15bf698462102262" providerId="LiveId" clId="{3B47C11D-667F-46F4-953E-FA8ACAFC3FD7}" dt="2019-05-27T20:49:10.761" v="584" actId="20577"/>
          <ac:spMkLst>
            <pc:docMk/>
            <pc:sldMk cId="1987892736" sldId="285"/>
            <ac:spMk id="2" creationId="{DD4A0696-8B12-441A-8451-2F2D3F60B113}"/>
          </ac:spMkLst>
        </pc:spChg>
        <pc:spChg chg="mod">
          <ac:chgData name="Cristian Civera" userId="15bf698462102262" providerId="LiveId" clId="{3B47C11D-667F-46F4-953E-FA8ACAFC3FD7}" dt="2019-05-27T20:50:30.904" v="649" actId="20577"/>
          <ac:spMkLst>
            <pc:docMk/>
            <pc:sldMk cId="1987892736" sldId="285"/>
            <ac:spMk id="3" creationId="{346B6208-04A2-4C3F-9F72-1930B02F35BF}"/>
          </ac:spMkLst>
        </pc:spChg>
      </pc:sldChg>
      <pc:sldChg chg="modSp add">
        <pc:chgData name="Cristian Civera" userId="15bf698462102262" providerId="LiveId" clId="{3B47C11D-667F-46F4-953E-FA8ACAFC3FD7}" dt="2019-05-27T20:53:56.763" v="885" actId="20577"/>
        <pc:sldMkLst>
          <pc:docMk/>
          <pc:sldMk cId="2670214226" sldId="286"/>
        </pc:sldMkLst>
        <pc:spChg chg="mod">
          <ac:chgData name="Cristian Civera" userId="15bf698462102262" providerId="LiveId" clId="{3B47C11D-667F-46F4-953E-FA8ACAFC3FD7}" dt="2019-05-27T20:51:18.304" v="668" actId="20577"/>
          <ac:spMkLst>
            <pc:docMk/>
            <pc:sldMk cId="2670214226" sldId="286"/>
            <ac:spMk id="2" creationId="{BAC97C22-6ED0-4DDB-9F0D-C36DAE9E2605}"/>
          </ac:spMkLst>
        </pc:spChg>
        <pc:spChg chg="mod">
          <ac:chgData name="Cristian Civera" userId="15bf698462102262" providerId="LiveId" clId="{3B47C11D-667F-46F4-953E-FA8ACAFC3FD7}" dt="2019-05-27T20:53:56.763" v="885" actId="20577"/>
          <ac:spMkLst>
            <pc:docMk/>
            <pc:sldMk cId="2670214226" sldId="286"/>
            <ac:spMk id="3" creationId="{265DE88A-244F-4DCD-853A-2335324DD367}"/>
          </ac:spMkLst>
        </pc:spChg>
      </pc:sldChg>
      <pc:sldChg chg="modSp add">
        <pc:chgData name="Cristian Civera" userId="15bf698462102262" providerId="LiveId" clId="{3B47C11D-667F-46F4-953E-FA8ACAFC3FD7}" dt="2019-05-30T09:18:47.714" v="1178" actId="113"/>
        <pc:sldMkLst>
          <pc:docMk/>
          <pc:sldMk cId="3188026549" sldId="287"/>
        </pc:sldMkLst>
        <pc:spChg chg="mod">
          <ac:chgData name="Cristian Civera" userId="15bf698462102262" providerId="LiveId" clId="{3B47C11D-667F-46F4-953E-FA8ACAFC3FD7}" dt="2019-05-30T09:18:13.829" v="1173" actId="20577"/>
          <ac:spMkLst>
            <pc:docMk/>
            <pc:sldMk cId="3188026549" sldId="287"/>
            <ac:spMk id="2" creationId="{C3C42EC7-6A4E-4EB6-92D2-27A221EBA3D4}"/>
          </ac:spMkLst>
        </pc:spChg>
        <pc:spChg chg="mod">
          <ac:chgData name="Cristian Civera" userId="15bf698462102262" providerId="LiveId" clId="{3B47C11D-667F-46F4-953E-FA8ACAFC3FD7}" dt="2019-05-30T09:18:47.714" v="1178" actId="113"/>
          <ac:spMkLst>
            <pc:docMk/>
            <pc:sldMk cId="3188026549" sldId="287"/>
            <ac:spMk id="3" creationId="{5D0A0EC5-B7AA-44F8-955B-F4D2FA8BFEA6}"/>
          </ac:spMkLst>
        </pc:spChg>
      </pc:sldChg>
    </pc:docChg>
  </pc:docChgLst>
  <pc:docChgLst>
    <pc:chgData name="Cristian Civera" userId="15bf698462102262" providerId="LiveId" clId="{DBFC4E1B-7D4A-494F-AF49-C6C0B912C14F}"/>
    <pc:docChg chg="undo redo custSel modSld">
      <pc:chgData name="Cristian Civera" userId="15bf698462102262" providerId="LiveId" clId="{DBFC4E1B-7D4A-494F-AF49-C6C0B912C14F}" dt="2019-06-06T11:54:29.072" v="1389" actId="20577"/>
      <pc:docMkLst>
        <pc:docMk/>
      </pc:docMkLst>
      <pc:sldChg chg="modSp">
        <pc:chgData name="Cristian Civera" userId="15bf698462102262" providerId="LiveId" clId="{DBFC4E1B-7D4A-494F-AF49-C6C0B912C14F}" dt="2019-06-05T21:57:57.467" v="1366" actId="404"/>
        <pc:sldMkLst>
          <pc:docMk/>
          <pc:sldMk cId="3276506125" sldId="272"/>
        </pc:sldMkLst>
        <pc:spChg chg="mod">
          <ac:chgData name="Cristian Civera" userId="15bf698462102262" providerId="LiveId" clId="{DBFC4E1B-7D4A-494F-AF49-C6C0B912C14F}" dt="2019-06-05T21:57:57.467" v="1366" actId="404"/>
          <ac:spMkLst>
            <pc:docMk/>
            <pc:sldMk cId="3276506125" sldId="272"/>
            <ac:spMk id="3" creationId="{00000000-0000-0000-0000-000000000000}"/>
          </ac:spMkLst>
        </pc:spChg>
      </pc:sldChg>
      <pc:sldChg chg="modSp">
        <pc:chgData name="Cristian Civera" userId="15bf698462102262" providerId="LiveId" clId="{DBFC4E1B-7D4A-494F-AF49-C6C0B912C14F}" dt="2019-05-28T20:42:57.765" v="223" actId="20577"/>
        <pc:sldMkLst>
          <pc:docMk/>
          <pc:sldMk cId="224371756" sldId="279"/>
        </pc:sldMkLst>
        <pc:spChg chg="mod">
          <ac:chgData name="Cristian Civera" userId="15bf698462102262" providerId="LiveId" clId="{DBFC4E1B-7D4A-494F-AF49-C6C0B912C14F}" dt="2019-05-28T20:42:57.765" v="223" actId="20577"/>
          <ac:spMkLst>
            <pc:docMk/>
            <pc:sldMk cId="224371756" sldId="279"/>
            <ac:spMk id="2" creationId="{5AB0C5E3-0598-4480-AD12-035FBF8B03ED}"/>
          </ac:spMkLst>
        </pc:spChg>
        <pc:spChg chg="mod">
          <ac:chgData name="Cristian Civera" userId="15bf698462102262" providerId="LiveId" clId="{DBFC4E1B-7D4A-494F-AF49-C6C0B912C14F}" dt="2019-05-28T20:42:47.736" v="219" actId="20577"/>
          <ac:spMkLst>
            <pc:docMk/>
            <pc:sldMk cId="224371756" sldId="279"/>
            <ac:spMk id="3" creationId="{88B03330-235A-4507-9458-7F6E9B1CFE27}"/>
          </ac:spMkLst>
        </pc:spChg>
      </pc:sldChg>
      <pc:sldChg chg="modSp">
        <pc:chgData name="Cristian Civera" userId="15bf698462102262" providerId="LiveId" clId="{DBFC4E1B-7D4A-494F-AF49-C6C0B912C14F}" dt="2019-05-28T20:49:05.102" v="425" actId="20577"/>
        <pc:sldMkLst>
          <pc:docMk/>
          <pc:sldMk cId="2472686085" sldId="280"/>
        </pc:sldMkLst>
        <pc:spChg chg="mod">
          <ac:chgData name="Cristian Civera" userId="15bf698462102262" providerId="LiveId" clId="{DBFC4E1B-7D4A-494F-AF49-C6C0B912C14F}" dt="2019-05-28T20:43:07.758" v="243" actId="20577"/>
          <ac:spMkLst>
            <pc:docMk/>
            <pc:sldMk cId="2472686085" sldId="280"/>
            <ac:spMk id="2" creationId="{6DB71837-C0F5-4664-A1EC-2A3239C9DB3E}"/>
          </ac:spMkLst>
        </pc:spChg>
        <pc:spChg chg="mod">
          <ac:chgData name="Cristian Civera" userId="15bf698462102262" providerId="LiveId" clId="{DBFC4E1B-7D4A-494F-AF49-C6C0B912C14F}" dt="2019-05-28T20:49:05.102" v="425" actId="20577"/>
          <ac:spMkLst>
            <pc:docMk/>
            <pc:sldMk cId="2472686085" sldId="280"/>
            <ac:spMk id="3" creationId="{20A51AF2-33FC-4E94-AAE9-09719E8C4B2A}"/>
          </ac:spMkLst>
        </pc:spChg>
      </pc:sldChg>
      <pc:sldChg chg="modSp modAnim">
        <pc:chgData name="Cristian Civera" userId="15bf698462102262" providerId="LiveId" clId="{DBFC4E1B-7D4A-494F-AF49-C6C0B912C14F}" dt="2019-05-28T20:52:44.589" v="828" actId="20577"/>
        <pc:sldMkLst>
          <pc:docMk/>
          <pc:sldMk cId="851854240" sldId="282"/>
        </pc:sldMkLst>
        <pc:spChg chg="mod">
          <ac:chgData name="Cristian Civera" userId="15bf698462102262" providerId="LiveId" clId="{DBFC4E1B-7D4A-494F-AF49-C6C0B912C14F}" dt="2019-05-28T20:51:06.712" v="693" actId="20577"/>
          <ac:spMkLst>
            <pc:docMk/>
            <pc:sldMk cId="851854240" sldId="282"/>
            <ac:spMk id="4" creationId="{E15926C6-21FD-4B71-855F-89D37387B28F}"/>
          </ac:spMkLst>
        </pc:spChg>
        <pc:spChg chg="mod">
          <ac:chgData name="Cristian Civera" userId="15bf698462102262" providerId="LiveId" clId="{DBFC4E1B-7D4A-494F-AF49-C6C0B912C14F}" dt="2019-05-28T20:50:29.896" v="639" actId="20577"/>
          <ac:spMkLst>
            <pc:docMk/>
            <pc:sldMk cId="851854240" sldId="282"/>
            <ac:spMk id="5" creationId="{92C35BA1-D26F-4E94-848E-626572A105CC}"/>
          </ac:spMkLst>
        </pc:spChg>
        <pc:spChg chg="mod">
          <ac:chgData name="Cristian Civera" userId="15bf698462102262" providerId="LiveId" clId="{DBFC4E1B-7D4A-494F-AF49-C6C0B912C14F}" dt="2019-05-28T20:52:12.210" v="783" actId="20577"/>
          <ac:spMkLst>
            <pc:docMk/>
            <pc:sldMk cId="851854240" sldId="282"/>
            <ac:spMk id="6" creationId="{8E312ABF-CFF0-41DD-A9A3-C83B420F2F98}"/>
          </ac:spMkLst>
        </pc:spChg>
        <pc:spChg chg="mod">
          <ac:chgData name="Cristian Civera" userId="15bf698462102262" providerId="LiveId" clId="{DBFC4E1B-7D4A-494F-AF49-C6C0B912C14F}" dt="2019-05-28T20:52:44.589" v="828" actId="20577"/>
          <ac:spMkLst>
            <pc:docMk/>
            <pc:sldMk cId="851854240" sldId="282"/>
            <ac:spMk id="30" creationId="{1ADD1997-02BB-4842-BC0D-D3E0C23DF9E2}"/>
          </ac:spMkLst>
        </pc:spChg>
        <pc:spChg chg="mod">
          <ac:chgData name="Cristian Civera" userId="15bf698462102262" providerId="LiveId" clId="{DBFC4E1B-7D4A-494F-AF49-C6C0B912C14F}" dt="2019-05-28T20:49:45.116" v="503" actId="20577"/>
          <ac:spMkLst>
            <pc:docMk/>
            <pc:sldMk cId="851854240" sldId="282"/>
            <ac:spMk id="31" creationId="{EF145C5D-2A84-4F44-969E-901101EAC663}"/>
          </ac:spMkLst>
        </pc:spChg>
      </pc:sldChg>
      <pc:sldChg chg="modSp">
        <pc:chgData name="Cristian Civera" userId="15bf698462102262" providerId="LiveId" clId="{DBFC4E1B-7D4A-494F-AF49-C6C0B912C14F}" dt="2019-05-28T20:54:41.978" v="1042" actId="20577"/>
        <pc:sldMkLst>
          <pc:docMk/>
          <pc:sldMk cId="3460000698" sldId="283"/>
        </pc:sldMkLst>
        <pc:spChg chg="mod">
          <ac:chgData name="Cristian Civera" userId="15bf698462102262" providerId="LiveId" clId="{DBFC4E1B-7D4A-494F-AF49-C6C0B912C14F}" dt="2019-05-28T20:54:41.978" v="1042" actId="20577"/>
          <ac:spMkLst>
            <pc:docMk/>
            <pc:sldMk cId="3460000698" sldId="283"/>
            <ac:spMk id="3" creationId="{E6EEF3CF-0D62-42FD-B9DA-6EACFD4A222A}"/>
          </ac:spMkLst>
        </pc:spChg>
      </pc:sldChg>
      <pc:sldChg chg="modSp modAnim">
        <pc:chgData name="Cristian Civera" userId="15bf698462102262" providerId="LiveId" clId="{DBFC4E1B-7D4A-494F-AF49-C6C0B912C14F}" dt="2019-05-28T20:58:33.528" v="1332" actId="20577"/>
        <pc:sldMkLst>
          <pc:docMk/>
          <pc:sldMk cId="692670156" sldId="284"/>
        </pc:sldMkLst>
        <pc:spChg chg="mod">
          <ac:chgData name="Cristian Civera" userId="15bf698462102262" providerId="LiveId" clId="{DBFC4E1B-7D4A-494F-AF49-C6C0B912C14F}" dt="2019-05-28T20:58:33.528" v="1332" actId="20577"/>
          <ac:spMkLst>
            <pc:docMk/>
            <pc:sldMk cId="692670156" sldId="284"/>
            <ac:spMk id="5" creationId="{7D6D729E-5948-4EEE-A33D-EC5244A73A29}"/>
          </ac:spMkLst>
        </pc:spChg>
      </pc:sldChg>
      <pc:sldChg chg="modSp">
        <pc:chgData name="Cristian Civera" userId="15bf698462102262" providerId="LiveId" clId="{DBFC4E1B-7D4A-494F-AF49-C6C0B912C14F}" dt="2019-06-06T11:53:19.786" v="1369" actId="20577"/>
        <pc:sldMkLst>
          <pc:docMk/>
          <pc:sldMk cId="1987892736" sldId="285"/>
        </pc:sldMkLst>
        <pc:spChg chg="mod">
          <ac:chgData name="Cristian Civera" userId="15bf698462102262" providerId="LiveId" clId="{DBFC4E1B-7D4A-494F-AF49-C6C0B912C14F}" dt="2019-06-06T11:53:19.786" v="1369" actId="20577"/>
          <ac:spMkLst>
            <pc:docMk/>
            <pc:sldMk cId="1987892736" sldId="285"/>
            <ac:spMk id="3" creationId="{346B6208-04A2-4C3F-9F72-1930B02F35BF}"/>
          </ac:spMkLst>
        </pc:spChg>
      </pc:sldChg>
      <pc:sldChg chg="modSp">
        <pc:chgData name="Cristian Civera" userId="15bf698462102262" providerId="LiveId" clId="{DBFC4E1B-7D4A-494F-AF49-C6C0B912C14F}" dt="2019-06-06T11:54:29.072" v="1389" actId="20577"/>
        <pc:sldMkLst>
          <pc:docMk/>
          <pc:sldMk cId="2670214226" sldId="286"/>
        </pc:sldMkLst>
        <pc:spChg chg="mod">
          <ac:chgData name="Cristian Civera" userId="15bf698462102262" providerId="LiveId" clId="{DBFC4E1B-7D4A-494F-AF49-C6C0B912C14F}" dt="2019-06-06T11:54:29.072" v="1389" actId="20577"/>
          <ac:spMkLst>
            <pc:docMk/>
            <pc:sldMk cId="2670214226" sldId="286"/>
            <ac:spMk id="3" creationId="{265DE88A-244F-4DCD-853A-2335324DD36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3A8D60-CBF8-4442-AF5D-1F60FE5FB7A8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989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EF49F08D-0CED-496A-A4BD-EAC4394EB6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625" y="2416728"/>
            <a:ext cx="38385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00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6087036" cy="2468656"/>
          </a:xfrm>
        </p:spPr>
        <p:txBody>
          <a:bodyPr anchor="b">
            <a:normAutofit/>
          </a:bodyPr>
          <a:lstStyle>
            <a:lvl1pPr algn="ctr">
              <a:defRPr sz="2000"/>
            </a:lvl1pPr>
          </a:lstStyle>
          <a:p>
            <a:r>
              <a:rPr lang="it-IT"/>
              <a:t>Fare clic per modificare lo stile del titolo</a:t>
            </a:r>
          </a:p>
        </p:txBody>
      </p:sp>
      <p:pic>
        <p:nvPicPr>
          <p:cNvPr id="2050" name="Picture 2" descr="Risultati immagini per visual studio 2019 logo">
            <a:extLst>
              <a:ext uri="{FF2B5EF4-FFF2-40B4-BE49-F238E27FC236}">
                <a16:creationId xmlns:a16="http://schemas.microsoft.com/office/drawing/2014/main" id="{E3F8F498-1F3C-4D06-9C58-085D3713D6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631" y="2419350"/>
            <a:ext cx="38385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cristian@cristiancivera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aspit.co/VS2019-liv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b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What's new in Visual Studio 2019, .NET Core 3 and C# 8</a:t>
            </a:r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385031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 Civera</a:t>
            </a:r>
          </a:p>
          <a:p>
            <a:r>
              <a:rPr lang="en-US" sz="200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Senior Software Architect</a:t>
            </a:r>
          </a:p>
          <a:p>
            <a:r>
              <a:rPr lang="en-US" sz="200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Microsoft Azure MVP</a:t>
            </a:r>
          </a:p>
          <a:p>
            <a:r>
              <a:rPr lang="en-US" sz="200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cristian@cristiancivera.com</a:t>
            </a:r>
            <a:r>
              <a:rPr lang="en-US" sz="200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</a:t>
            </a:r>
            <a:r>
              <a:rPr lang="en-US" sz="200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CristianCivera</a:t>
            </a:r>
            <a:endParaRPr lang="en-US" sz="200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046DB-6AF6-43B5-8928-B66C721B6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269"/>
            <a:ext cx="10515600" cy="1325563"/>
          </a:xfrm>
        </p:spPr>
        <p:txBody>
          <a:bodyPr/>
          <a:lstStyle/>
          <a:p>
            <a:r>
              <a:rPr lang="it-IT"/>
              <a:t>.NET Roadmap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C8B7097-BBC9-4551-9F4C-D35EB554108B}"/>
              </a:ext>
            </a:extLst>
          </p:cNvPr>
          <p:cNvCxnSpPr>
            <a:cxnSpLocks/>
          </p:cNvCxnSpPr>
          <p:nvPr/>
        </p:nvCxnSpPr>
        <p:spPr>
          <a:xfrm flipV="1">
            <a:off x="489098" y="1829307"/>
            <a:ext cx="11398102" cy="925"/>
          </a:xfrm>
          <a:prstGeom prst="straightConnector1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0D26059-8C64-4548-B48C-D730536864EE}"/>
              </a:ext>
            </a:extLst>
          </p:cNvPr>
          <p:cNvSpPr txBox="1"/>
          <p:nvPr/>
        </p:nvSpPr>
        <p:spPr>
          <a:xfrm>
            <a:off x="452246" y="2709911"/>
            <a:ext cx="2035982" cy="809604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89560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D2D2D2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2014</a:t>
            </a:r>
          </a:p>
          <a:p>
            <a:pPr marL="0" marR="0" lvl="0" indent="0" algn="ctr" defTabSz="89560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D2D2D2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B04E774-8848-43FF-9D36-2F57036413DA}"/>
              </a:ext>
            </a:extLst>
          </p:cNvPr>
          <p:cNvCxnSpPr>
            <a:cxnSpLocks/>
            <a:stCxn id="32" idx="4"/>
            <a:endCxn id="27" idx="0"/>
          </p:cNvCxnSpPr>
          <p:nvPr/>
        </p:nvCxnSpPr>
        <p:spPr>
          <a:xfrm flipH="1">
            <a:off x="1470237" y="2333707"/>
            <a:ext cx="1" cy="37620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2AF0EF1-7467-40F8-852A-0A39E1E4DF19}"/>
              </a:ext>
            </a:extLst>
          </p:cNvPr>
          <p:cNvCxnSpPr>
            <a:cxnSpLocks/>
          </p:cNvCxnSpPr>
          <p:nvPr/>
        </p:nvCxnSpPr>
        <p:spPr>
          <a:xfrm>
            <a:off x="6139544" y="2322378"/>
            <a:ext cx="1" cy="424126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D604BB2-FE01-47D2-948C-980C1654CAE0}"/>
              </a:ext>
            </a:extLst>
          </p:cNvPr>
          <p:cNvSpPr txBox="1"/>
          <p:nvPr/>
        </p:nvSpPr>
        <p:spPr>
          <a:xfrm>
            <a:off x="5363314" y="2686318"/>
            <a:ext cx="1552457" cy="511061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89560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2016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F93A3B5-3C34-46A9-92AA-854AFA0578B4}"/>
              </a:ext>
            </a:extLst>
          </p:cNvPr>
          <p:cNvGrpSpPr/>
          <p:nvPr/>
        </p:nvGrpSpPr>
        <p:grpSpPr>
          <a:xfrm>
            <a:off x="821845" y="1222590"/>
            <a:ext cx="1296783" cy="1111117"/>
            <a:chOff x="821844" y="1472100"/>
            <a:chExt cx="1296783" cy="1111117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15453C-6A69-4165-AB70-3E81F71CB57E}"/>
                </a:ext>
              </a:extLst>
            </p:cNvPr>
            <p:cNvSpPr/>
            <p:nvPr/>
          </p:nvSpPr>
          <p:spPr>
            <a:xfrm>
              <a:off x="888210" y="1472100"/>
              <a:ext cx="1164053" cy="1111117"/>
            </a:xfrm>
            <a:prstGeom prst="ellipse">
              <a:avLst/>
            </a:prstGeom>
            <a:solidFill>
              <a:schemeClr val="bg2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F7E98BF-D9E3-4CE3-A596-AB02A700F036}"/>
                </a:ext>
              </a:extLst>
            </p:cNvPr>
            <p:cNvSpPr txBox="1"/>
            <p:nvPr/>
          </p:nvSpPr>
          <p:spPr>
            <a:xfrm>
              <a:off x="821844" y="1633351"/>
              <a:ext cx="1296783" cy="871008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Many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.NETs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35B1ED3-56FB-43D8-AE18-4D707D30F3CA}"/>
              </a:ext>
            </a:extLst>
          </p:cNvPr>
          <p:cNvGrpSpPr/>
          <p:nvPr/>
        </p:nvGrpSpPr>
        <p:grpSpPr>
          <a:xfrm>
            <a:off x="5491152" y="1171586"/>
            <a:ext cx="1296783" cy="1111117"/>
            <a:chOff x="821844" y="1472100"/>
            <a:chExt cx="1296783" cy="1111117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5D082C0-F732-4552-A5DD-8D971676B1B7}"/>
                </a:ext>
              </a:extLst>
            </p:cNvPr>
            <p:cNvSpPr/>
            <p:nvPr/>
          </p:nvSpPr>
          <p:spPr>
            <a:xfrm>
              <a:off x="888210" y="1472100"/>
              <a:ext cx="1164053" cy="111111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BB19139-6D86-44BD-9FC0-B6E57A2DE6D4}"/>
                </a:ext>
              </a:extLst>
            </p:cNvPr>
            <p:cNvSpPr txBox="1"/>
            <p:nvPr/>
          </p:nvSpPr>
          <p:spPr>
            <a:xfrm>
              <a:off x="821844" y="1633352"/>
              <a:ext cx="1296783" cy="871008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.NET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standard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709B198-7A7A-4398-B54F-39C57D0EE26F}"/>
              </a:ext>
            </a:extLst>
          </p:cNvPr>
          <p:cNvGrpSpPr/>
          <p:nvPr/>
        </p:nvGrpSpPr>
        <p:grpSpPr>
          <a:xfrm>
            <a:off x="1828954" y="3445327"/>
            <a:ext cx="8718390" cy="2381156"/>
            <a:chOff x="2571118" y="3147983"/>
            <a:chExt cx="8718390" cy="2381156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17BF8A7A-5269-4A7C-8382-F4CEF51F665F}"/>
                </a:ext>
              </a:extLst>
            </p:cNvPr>
            <p:cNvGrpSpPr/>
            <p:nvPr/>
          </p:nvGrpSpPr>
          <p:grpSpPr>
            <a:xfrm>
              <a:off x="2571118" y="3147983"/>
              <a:ext cx="2827243" cy="2379949"/>
              <a:chOff x="1719261" y="1582079"/>
              <a:chExt cx="2772058" cy="4044770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52775DFE-21B6-4D52-8CD7-6A3F3E921985}"/>
                  </a:ext>
                </a:extLst>
              </p:cNvPr>
              <p:cNvSpPr/>
              <p:nvPr/>
            </p:nvSpPr>
            <p:spPr bwMode="auto">
              <a:xfrm>
                <a:off x="1719261" y="1582079"/>
                <a:ext cx="2772058" cy="4044770"/>
              </a:xfrm>
              <a:prstGeom prst="rect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730447" tIns="273919" rIns="89507" bIns="89511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27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 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EDFE0E6-A76D-440C-A439-4D20F684AD80}"/>
                  </a:ext>
                </a:extLst>
              </p:cNvPr>
              <p:cNvSpPr txBox="1"/>
              <p:nvPr/>
            </p:nvSpPr>
            <p:spPr>
              <a:xfrm>
                <a:off x="1719261" y="1582079"/>
                <a:ext cx="2764594" cy="578940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73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Segoe UI Semibold" panose="020B0702040204020203" pitchFamily="34" charset="0"/>
                  </a:rPr>
                  <a:t>.NET FRAMEWORK</a:t>
                </a: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9021110-1FEB-4DC7-8390-1D4668B650DD}"/>
                </a:ext>
              </a:extLst>
            </p:cNvPr>
            <p:cNvGrpSpPr/>
            <p:nvPr/>
          </p:nvGrpSpPr>
          <p:grpSpPr>
            <a:xfrm>
              <a:off x="5524298" y="3147983"/>
              <a:ext cx="2817909" cy="2379949"/>
              <a:chOff x="4604404" y="1582078"/>
              <a:chExt cx="2772059" cy="4044770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8C2AF378-5BB4-4A3C-9016-8CCB700D1F9A}"/>
                  </a:ext>
                </a:extLst>
              </p:cNvPr>
              <p:cNvSpPr/>
              <p:nvPr/>
            </p:nvSpPr>
            <p:spPr bwMode="auto">
              <a:xfrm>
                <a:off x="4604404" y="1582078"/>
                <a:ext cx="2772058" cy="4044770"/>
              </a:xfrm>
              <a:prstGeom prst="rect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730447" tIns="273919" rIns="89507" bIns="89511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27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 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F572CF2-9218-465B-97B2-94919E9ECEDA}"/>
                  </a:ext>
                </a:extLst>
              </p:cNvPr>
              <p:cNvSpPr txBox="1"/>
              <p:nvPr/>
            </p:nvSpPr>
            <p:spPr>
              <a:xfrm>
                <a:off x="4611869" y="1582078"/>
                <a:ext cx="2764594" cy="578940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73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Segoe UI Semibold" panose="020B0702040204020203" pitchFamily="34" charset="0"/>
                  </a:rPr>
                  <a:t>.NET CORE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09BA382-F724-409D-8C48-B2AADEBE8B1C}"/>
                </a:ext>
              </a:extLst>
            </p:cNvPr>
            <p:cNvGrpSpPr/>
            <p:nvPr/>
          </p:nvGrpSpPr>
          <p:grpSpPr>
            <a:xfrm>
              <a:off x="8467093" y="3149190"/>
              <a:ext cx="2822415" cy="2379949"/>
              <a:chOff x="7489548" y="1582078"/>
              <a:chExt cx="2770346" cy="4044770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93655A8A-14D7-4D6A-905F-37B41E8F2C59}"/>
                  </a:ext>
                </a:extLst>
              </p:cNvPr>
              <p:cNvSpPr/>
              <p:nvPr/>
            </p:nvSpPr>
            <p:spPr bwMode="auto">
              <a:xfrm>
                <a:off x="7489548" y="1582078"/>
                <a:ext cx="2770346" cy="4044770"/>
              </a:xfrm>
              <a:prstGeom prst="rect">
                <a:avLst/>
              </a:prstGeom>
              <a:solidFill>
                <a:schemeClr val="accent6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730447" tIns="273919" rIns="89507" bIns="89511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27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 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B8E7792E-3913-40DF-8F67-F9FB7904686D}"/>
                  </a:ext>
                </a:extLst>
              </p:cNvPr>
              <p:cNvSpPr txBox="1"/>
              <p:nvPr/>
            </p:nvSpPr>
            <p:spPr>
              <a:xfrm>
                <a:off x="7489548" y="1582078"/>
                <a:ext cx="2770346" cy="578940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73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Segoe UI Semibold" panose="020B0702040204020203" pitchFamily="34" charset="0"/>
                  </a:rPr>
                  <a:t>XAMARIN / MONO</a:t>
                </a: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71EFECE-E61E-4BEC-AA8A-6DA011A5A408}"/>
                </a:ext>
              </a:extLst>
            </p:cNvPr>
            <p:cNvSpPr txBox="1"/>
            <p:nvPr/>
          </p:nvSpPr>
          <p:spPr>
            <a:xfrm>
              <a:off x="2618332" y="4233612"/>
              <a:ext cx="2743200" cy="787097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Base class library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D54F549-D6EE-4508-9BD5-9EACC88DBFB9}"/>
                </a:ext>
              </a:extLst>
            </p:cNvPr>
            <p:cNvSpPr txBox="1"/>
            <p:nvPr/>
          </p:nvSpPr>
          <p:spPr>
            <a:xfrm>
              <a:off x="2609332" y="3470237"/>
              <a:ext cx="2743200" cy="631613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Runtime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15E49F2-9CEE-4B0F-AAAD-002C01EFFDFE}"/>
                </a:ext>
              </a:extLst>
            </p:cNvPr>
            <p:cNvSpPr txBox="1"/>
            <p:nvPr/>
          </p:nvSpPr>
          <p:spPr>
            <a:xfrm>
              <a:off x="5558713" y="3470236"/>
              <a:ext cx="2743200" cy="631614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Runtime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772C779-EEB0-4524-9111-8F95D3D4D0C8}"/>
                </a:ext>
              </a:extLst>
            </p:cNvPr>
            <p:cNvSpPr txBox="1"/>
            <p:nvPr/>
          </p:nvSpPr>
          <p:spPr>
            <a:xfrm>
              <a:off x="8503922" y="3470235"/>
              <a:ext cx="2743200" cy="631615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Runtime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0142028-0441-40BB-8507-BD6051B136B1}"/>
                </a:ext>
              </a:extLst>
            </p:cNvPr>
            <p:cNvSpPr txBox="1"/>
            <p:nvPr/>
          </p:nvSpPr>
          <p:spPr>
            <a:xfrm>
              <a:off x="5558713" y="4233611"/>
              <a:ext cx="2743200" cy="787097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Core library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A852278-14E4-455C-AEE6-82BBFE8AC3FB}"/>
                </a:ext>
              </a:extLst>
            </p:cNvPr>
            <p:cNvSpPr txBox="1"/>
            <p:nvPr/>
          </p:nvSpPr>
          <p:spPr>
            <a:xfrm>
              <a:off x="8503922" y="4233610"/>
              <a:ext cx="2743200" cy="787097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Mono class library</a:t>
              </a: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9BAFFAF6-F127-4D11-949A-EBDBBA49AF06}"/>
              </a:ext>
            </a:extLst>
          </p:cNvPr>
          <p:cNvSpPr txBox="1"/>
          <p:nvPr/>
        </p:nvSpPr>
        <p:spPr>
          <a:xfrm>
            <a:off x="1828954" y="5352377"/>
            <a:ext cx="8718390" cy="474106"/>
          </a:xfrm>
          <a:prstGeom prst="rect">
            <a:avLst/>
          </a:prstGeom>
          <a:solidFill>
            <a:srgbClr val="5C2D91"/>
          </a:solidFill>
        </p:spPr>
        <p:txBody>
          <a:bodyPr wrap="square" t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.NET STANDARD</a:t>
            </a:r>
          </a:p>
        </p:txBody>
      </p:sp>
    </p:spTree>
    <p:extLst>
      <p:ext uri="{BB962C8B-B14F-4D97-AF65-F5344CB8AC3E}">
        <p14:creationId xmlns:p14="http://schemas.microsoft.com/office/powerpoint/2010/main" val="97984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itle 2">
            <a:extLst>
              <a:ext uri="{FF2B5EF4-FFF2-40B4-BE49-F238E27FC236}">
                <a16:creationId xmlns:a16="http://schemas.microsoft.com/office/drawing/2014/main" id="{D14D1B3A-F23C-496F-8D1E-FFE4D536471D}"/>
              </a:ext>
            </a:extLst>
          </p:cNvPr>
          <p:cNvSpPr txBox="1">
            <a:spLocks/>
          </p:cNvSpPr>
          <p:nvPr/>
        </p:nvSpPr>
        <p:spPr>
          <a:xfrm>
            <a:off x="588263" y="420624"/>
            <a:ext cx="11018520" cy="6155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rgbClr val="541764"/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en-US"/>
              <a:t>Introducing</a:t>
            </a:r>
            <a:r>
              <a:rPr lang="en-US" sz="4000">
                <a:latin typeface="+mn-lt"/>
                <a:cs typeface="Segoe UI"/>
              </a:rPr>
              <a:t> .NET 5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9EC245C9-715C-4E60-87F5-EE278462DDD2}"/>
              </a:ext>
            </a:extLst>
          </p:cNvPr>
          <p:cNvGrpSpPr/>
          <p:nvPr/>
        </p:nvGrpSpPr>
        <p:grpSpPr>
          <a:xfrm>
            <a:off x="7724929" y="3450610"/>
            <a:ext cx="2822415" cy="2379947"/>
            <a:chOff x="7724929" y="3785344"/>
            <a:chExt cx="2822415" cy="2379947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E34DC9D0-A927-42FC-B1CE-D405309B9948}"/>
                </a:ext>
              </a:extLst>
            </p:cNvPr>
            <p:cNvGrpSpPr/>
            <p:nvPr/>
          </p:nvGrpSpPr>
          <p:grpSpPr>
            <a:xfrm>
              <a:off x="7724929" y="3785344"/>
              <a:ext cx="2822415" cy="2379947"/>
              <a:chOff x="7489548" y="1582078"/>
              <a:chExt cx="2770346" cy="4044770"/>
            </a:xfrm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BB6FC592-3AA2-4B57-8D72-C23FBFC66AEF}"/>
                  </a:ext>
                </a:extLst>
              </p:cNvPr>
              <p:cNvSpPr/>
              <p:nvPr/>
            </p:nvSpPr>
            <p:spPr bwMode="auto">
              <a:xfrm>
                <a:off x="7489548" y="1582078"/>
                <a:ext cx="2770346" cy="4044770"/>
              </a:xfrm>
              <a:prstGeom prst="rect">
                <a:avLst/>
              </a:prstGeom>
              <a:solidFill>
                <a:schemeClr val="accent6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730447" tIns="273919" rIns="89507" bIns="89511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27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 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40B93C7E-6859-49CC-A7B7-3267821D8225}"/>
                  </a:ext>
                </a:extLst>
              </p:cNvPr>
              <p:cNvSpPr txBox="1"/>
              <p:nvPr/>
            </p:nvSpPr>
            <p:spPr>
              <a:xfrm>
                <a:off x="7489548" y="1582078"/>
                <a:ext cx="2770346" cy="578940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73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Segoe UI Semibold" panose="020B0702040204020203" pitchFamily="34" charset="0"/>
                  </a:rPr>
                  <a:t>XAMARIN / MONO</a:t>
                </a: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41D5BAE-61D6-4286-8E0A-6C5E03C96032}"/>
                </a:ext>
              </a:extLst>
            </p:cNvPr>
            <p:cNvSpPr txBox="1"/>
            <p:nvPr/>
          </p:nvSpPr>
          <p:spPr>
            <a:xfrm>
              <a:off x="7761758" y="4106388"/>
              <a:ext cx="2743200" cy="631613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Runtime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6B72398-031D-4E1C-8C8A-BCE52C87289F}"/>
                </a:ext>
              </a:extLst>
            </p:cNvPr>
            <p:cNvSpPr txBox="1"/>
            <p:nvPr/>
          </p:nvSpPr>
          <p:spPr>
            <a:xfrm>
              <a:off x="7761758" y="4869764"/>
              <a:ext cx="2743200" cy="787097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Mono class library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9A648B0-AB6C-4830-97F8-28A49416A01A}"/>
              </a:ext>
            </a:extLst>
          </p:cNvPr>
          <p:cNvGrpSpPr/>
          <p:nvPr/>
        </p:nvGrpSpPr>
        <p:grpSpPr>
          <a:xfrm>
            <a:off x="1828954" y="3449403"/>
            <a:ext cx="2827243" cy="2379949"/>
            <a:chOff x="1828954" y="3784137"/>
            <a:chExt cx="2827243" cy="2379949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7B45BBA0-5482-44F6-81D2-7C29D90F555C}"/>
                </a:ext>
              </a:extLst>
            </p:cNvPr>
            <p:cNvGrpSpPr/>
            <p:nvPr/>
          </p:nvGrpSpPr>
          <p:grpSpPr>
            <a:xfrm>
              <a:off x="1828954" y="3784137"/>
              <a:ext cx="2827243" cy="2379949"/>
              <a:chOff x="1719261" y="1582079"/>
              <a:chExt cx="2772058" cy="4044770"/>
            </a:xfrm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F557EB89-43EC-44BD-B8A3-E3B1DC47F213}"/>
                  </a:ext>
                </a:extLst>
              </p:cNvPr>
              <p:cNvSpPr/>
              <p:nvPr/>
            </p:nvSpPr>
            <p:spPr bwMode="auto">
              <a:xfrm>
                <a:off x="1719261" y="1582079"/>
                <a:ext cx="2772058" cy="4044770"/>
              </a:xfrm>
              <a:prstGeom prst="rect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730447" tIns="273919" rIns="89507" bIns="89511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27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 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3EAB2C7C-38BB-4CE8-835B-DC90EDB1EACF}"/>
                  </a:ext>
                </a:extLst>
              </p:cNvPr>
              <p:cNvSpPr txBox="1"/>
              <p:nvPr/>
            </p:nvSpPr>
            <p:spPr>
              <a:xfrm>
                <a:off x="1719261" y="1582079"/>
                <a:ext cx="2764594" cy="578940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73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Segoe UI Semibold" panose="020B0702040204020203" pitchFamily="34" charset="0"/>
                  </a:rPr>
                  <a:t>.NET FRAMEWORK</a:t>
                </a:r>
              </a:p>
            </p:txBody>
          </p: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D947CC1-CDEE-4110-BF17-C9C67C3143A3}"/>
                </a:ext>
              </a:extLst>
            </p:cNvPr>
            <p:cNvSpPr txBox="1"/>
            <p:nvPr/>
          </p:nvSpPr>
          <p:spPr>
            <a:xfrm>
              <a:off x="1876168" y="4869766"/>
              <a:ext cx="2743200" cy="787097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Base class library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66357430-6052-49B3-9BC2-5A41339D8768}"/>
                </a:ext>
              </a:extLst>
            </p:cNvPr>
            <p:cNvSpPr txBox="1"/>
            <p:nvPr/>
          </p:nvSpPr>
          <p:spPr>
            <a:xfrm>
              <a:off x="1867168" y="4106391"/>
              <a:ext cx="2743200" cy="631612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Runtime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18D052F-794C-4A7C-9072-9C1834E73BA4}"/>
              </a:ext>
            </a:extLst>
          </p:cNvPr>
          <p:cNvGrpSpPr/>
          <p:nvPr/>
        </p:nvGrpSpPr>
        <p:grpSpPr>
          <a:xfrm>
            <a:off x="4780274" y="3449403"/>
            <a:ext cx="2822415" cy="2379949"/>
            <a:chOff x="4773470" y="3784137"/>
            <a:chExt cx="2822415" cy="2379949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150E7906-6FBE-42CA-89DF-2C1F010F57DF}"/>
                </a:ext>
              </a:extLst>
            </p:cNvPr>
            <p:cNvSpPr/>
            <p:nvPr/>
          </p:nvSpPr>
          <p:spPr bwMode="auto">
            <a:xfrm>
              <a:off x="4773470" y="3784137"/>
              <a:ext cx="2822415" cy="2379949"/>
            </a:xfrm>
            <a:prstGeom prst="rect">
              <a:avLst/>
            </a:prstGeom>
            <a:solidFill>
              <a:srgbClr val="512BD4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730447" tIns="273919" rIns="89507" bIns="89511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2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7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4679">
                        <a:srgbClr val="FFFFFF"/>
                      </a:gs>
                      <a:gs pos="38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/>
                  <a:ea typeface="+mn-ea"/>
                  <a:cs typeface="+mn-cs"/>
                </a:rPr>
                <a:t>  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47F86B7-408E-4E6B-AE93-C33F69310F3A}"/>
                </a:ext>
              </a:extLst>
            </p:cNvPr>
            <p:cNvSpPr txBox="1"/>
            <p:nvPr/>
          </p:nvSpPr>
          <p:spPr>
            <a:xfrm>
              <a:off x="4773470" y="3784137"/>
              <a:ext cx="2822415" cy="340649"/>
            </a:xfrm>
            <a:prstGeom prst="rect">
              <a:avLst/>
            </a:prstGeom>
            <a:solidFill>
              <a:srgbClr val="000000">
                <a:alpha val="10196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73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.NET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4F26907-055C-4559-BAA7-5F694E0E3ECF}"/>
                </a:ext>
              </a:extLst>
            </p:cNvPr>
            <p:cNvSpPr txBox="1"/>
            <p:nvPr/>
          </p:nvSpPr>
          <p:spPr>
            <a:xfrm>
              <a:off x="4810299" y="4105183"/>
              <a:ext cx="2743200" cy="606556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Runtime</a:t>
              </a:r>
              <a:b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</a:b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 (JIT &amp; native)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003099D-6B9F-434E-A9F0-54A93BA6655D}"/>
                </a:ext>
              </a:extLst>
            </p:cNvPr>
            <p:cNvSpPr txBox="1"/>
            <p:nvPr/>
          </p:nvSpPr>
          <p:spPr>
            <a:xfrm>
              <a:off x="4810299" y="4868557"/>
              <a:ext cx="2743200" cy="787097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One base class library</a:t>
              </a:r>
            </a:p>
          </p:txBody>
        </p:sp>
      </p:grp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06CE3B27-1E09-4FE0-AACB-5D9EC6BFD7C1}"/>
              </a:ext>
            </a:extLst>
          </p:cNvPr>
          <p:cNvCxnSpPr>
            <a:cxnSpLocks/>
          </p:cNvCxnSpPr>
          <p:nvPr/>
        </p:nvCxnSpPr>
        <p:spPr>
          <a:xfrm flipV="1">
            <a:off x="489098" y="1833383"/>
            <a:ext cx="11398102" cy="925"/>
          </a:xfrm>
          <a:prstGeom prst="straightConnector1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804D7CC7-4502-4561-9249-672661DD2CAB}"/>
              </a:ext>
            </a:extLst>
          </p:cNvPr>
          <p:cNvSpPr txBox="1"/>
          <p:nvPr/>
        </p:nvSpPr>
        <p:spPr>
          <a:xfrm>
            <a:off x="452246" y="2713987"/>
            <a:ext cx="2035982" cy="809604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89560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D2D2D2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2014</a:t>
            </a:r>
          </a:p>
          <a:p>
            <a:pPr marL="0" marR="0" lvl="0" indent="0" algn="ctr" defTabSz="89560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D2D2D2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F6E551FD-8286-4D28-B711-73BF809EB98B}"/>
              </a:ext>
            </a:extLst>
          </p:cNvPr>
          <p:cNvCxnSpPr>
            <a:cxnSpLocks/>
            <a:stCxn id="79" idx="4"/>
            <a:endCxn id="72" idx="0"/>
          </p:cNvCxnSpPr>
          <p:nvPr/>
        </p:nvCxnSpPr>
        <p:spPr>
          <a:xfrm flipH="1">
            <a:off x="1470237" y="2337783"/>
            <a:ext cx="1" cy="37620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77F6D4F2-9C57-47F3-A4CA-FD35AD8AE74B}"/>
              </a:ext>
            </a:extLst>
          </p:cNvPr>
          <p:cNvCxnSpPr>
            <a:cxnSpLocks/>
            <a:endCxn id="75" idx="0"/>
          </p:cNvCxnSpPr>
          <p:nvPr/>
        </p:nvCxnSpPr>
        <p:spPr>
          <a:xfrm>
            <a:off x="10881429" y="2337783"/>
            <a:ext cx="1" cy="426116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33A66BE9-AC86-4268-A75B-57EA0F39F9F4}"/>
              </a:ext>
            </a:extLst>
          </p:cNvPr>
          <p:cNvSpPr txBox="1"/>
          <p:nvPr/>
        </p:nvSpPr>
        <p:spPr>
          <a:xfrm>
            <a:off x="10105201" y="2763899"/>
            <a:ext cx="1552457" cy="511061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89560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Next</a:t>
            </a:r>
            <a:endParaRPr kumimoji="0" lang="en-US" sz="1600" b="1" i="1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F2501A8-AC2B-4856-A0AE-074A5885CDB1}"/>
              </a:ext>
            </a:extLst>
          </p:cNvPr>
          <p:cNvCxnSpPr>
            <a:cxnSpLocks/>
          </p:cNvCxnSpPr>
          <p:nvPr/>
        </p:nvCxnSpPr>
        <p:spPr>
          <a:xfrm>
            <a:off x="6142650" y="2337783"/>
            <a:ext cx="1" cy="424126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8EB5E7DD-92E5-4AEF-A916-7B21B68912F5}"/>
              </a:ext>
            </a:extLst>
          </p:cNvPr>
          <p:cNvSpPr txBox="1"/>
          <p:nvPr/>
        </p:nvSpPr>
        <p:spPr>
          <a:xfrm>
            <a:off x="5366420" y="2704391"/>
            <a:ext cx="1552457" cy="511061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89560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D2D2D2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2016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F4E9D3A-7A5C-491E-8E00-44184D643B3E}"/>
              </a:ext>
            </a:extLst>
          </p:cNvPr>
          <p:cNvGrpSpPr/>
          <p:nvPr/>
        </p:nvGrpSpPr>
        <p:grpSpPr>
          <a:xfrm>
            <a:off x="821845" y="1226666"/>
            <a:ext cx="1296783" cy="1111117"/>
            <a:chOff x="821844" y="1472100"/>
            <a:chExt cx="1296783" cy="111111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AE9BC2-205F-4205-91D7-F4F5C964F878}"/>
                </a:ext>
              </a:extLst>
            </p:cNvPr>
            <p:cNvSpPr/>
            <p:nvPr/>
          </p:nvSpPr>
          <p:spPr>
            <a:xfrm>
              <a:off x="888210" y="1472100"/>
              <a:ext cx="1164053" cy="1111117"/>
            </a:xfrm>
            <a:prstGeom prst="ellipse">
              <a:avLst/>
            </a:prstGeom>
            <a:solidFill>
              <a:schemeClr val="bg2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992228C2-8CC1-4EDB-9688-B952BE39F0C1}"/>
                </a:ext>
              </a:extLst>
            </p:cNvPr>
            <p:cNvSpPr txBox="1"/>
            <p:nvPr/>
          </p:nvSpPr>
          <p:spPr>
            <a:xfrm>
              <a:off x="821844" y="1633351"/>
              <a:ext cx="1296783" cy="871008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Many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.NETs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2663A280-128D-48D9-B834-23FE7ED527BB}"/>
              </a:ext>
            </a:extLst>
          </p:cNvPr>
          <p:cNvGrpSpPr/>
          <p:nvPr/>
        </p:nvGrpSpPr>
        <p:grpSpPr>
          <a:xfrm>
            <a:off x="5494258" y="1186991"/>
            <a:ext cx="1296783" cy="1111117"/>
            <a:chOff x="821844" y="1472100"/>
            <a:chExt cx="1296783" cy="1111117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5B44837B-EBC1-4300-A60B-BB2F0368A9A3}"/>
                </a:ext>
              </a:extLst>
            </p:cNvPr>
            <p:cNvSpPr/>
            <p:nvPr/>
          </p:nvSpPr>
          <p:spPr>
            <a:xfrm>
              <a:off x="888210" y="1472100"/>
              <a:ext cx="1164053" cy="1111117"/>
            </a:xfrm>
            <a:prstGeom prst="ellipse">
              <a:avLst/>
            </a:prstGeom>
            <a:solidFill>
              <a:schemeClr val="bg2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F75301A-7E3C-4817-817B-002B456AF1A9}"/>
                </a:ext>
              </a:extLst>
            </p:cNvPr>
            <p:cNvSpPr txBox="1"/>
            <p:nvPr/>
          </p:nvSpPr>
          <p:spPr>
            <a:xfrm>
              <a:off x="821844" y="1633352"/>
              <a:ext cx="1296783" cy="871008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.NET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standard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7BA54C05-4A1C-425A-BEBB-2A95D1513682}"/>
              </a:ext>
            </a:extLst>
          </p:cNvPr>
          <p:cNvGrpSpPr/>
          <p:nvPr/>
        </p:nvGrpSpPr>
        <p:grpSpPr>
          <a:xfrm>
            <a:off x="10233037" y="1226666"/>
            <a:ext cx="1296783" cy="1111117"/>
            <a:chOff x="821844" y="1472100"/>
            <a:chExt cx="1296783" cy="1111117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E17BF28A-19E5-4472-93F5-1704D29A4B89}"/>
                </a:ext>
              </a:extLst>
            </p:cNvPr>
            <p:cNvSpPr/>
            <p:nvPr/>
          </p:nvSpPr>
          <p:spPr>
            <a:xfrm>
              <a:off x="888210" y="1472100"/>
              <a:ext cx="1164053" cy="111111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780C1BC7-40B8-4034-A801-CA6D2B1C6DC9}"/>
                </a:ext>
              </a:extLst>
            </p:cNvPr>
            <p:cNvSpPr txBox="1"/>
            <p:nvPr/>
          </p:nvSpPr>
          <p:spPr>
            <a:xfrm>
              <a:off x="821844" y="1796473"/>
              <a:ext cx="1296783" cy="544765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.NET</a:t>
              </a: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34AE4FB0-7821-4A3E-BA0C-419F0CA6CBA4}"/>
              </a:ext>
            </a:extLst>
          </p:cNvPr>
          <p:cNvGrpSpPr/>
          <p:nvPr/>
        </p:nvGrpSpPr>
        <p:grpSpPr>
          <a:xfrm>
            <a:off x="4792367" y="3438558"/>
            <a:ext cx="2817909" cy="2379949"/>
            <a:chOff x="4782134" y="3784137"/>
            <a:chExt cx="2817909" cy="2379949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617C6F13-8B83-4E20-BF91-C365368B6F95}"/>
                </a:ext>
              </a:extLst>
            </p:cNvPr>
            <p:cNvGrpSpPr/>
            <p:nvPr/>
          </p:nvGrpSpPr>
          <p:grpSpPr>
            <a:xfrm>
              <a:off x="4782134" y="3784137"/>
              <a:ext cx="2817909" cy="2379949"/>
              <a:chOff x="4604404" y="1582078"/>
              <a:chExt cx="2772059" cy="4044770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007BA790-9F95-4FAE-9609-1B3433C5AAD1}"/>
                  </a:ext>
                </a:extLst>
              </p:cNvPr>
              <p:cNvSpPr/>
              <p:nvPr/>
            </p:nvSpPr>
            <p:spPr bwMode="auto">
              <a:xfrm>
                <a:off x="4604404" y="1582078"/>
                <a:ext cx="2772058" cy="4044770"/>
              </a:xfrm>
              <a:prstGeom prst="rect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730447" tIns="273919" rIns="89507" bIns="89511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27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 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63E6EC3C-B183-4D59-9894-844186AA5DA7}"/>
                  </a:ext>
                </a:extLst>
              </p:cNvPr>
              <p:cNvSpPr txBox="1"/>
              <p:nvPr/>
            </p:nvSpPr>
            <p:spPr>
              <a:xfrm>
                <a:off x="4611869" y="1582078"/>
                <a:ext cx="2764594" cy="578940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73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Segoe UI Semibold" panose="020B0702040204020203" pitchFamily="34" charset="0"/>
                  </a:rPr>
                  <a:t>.NET CORE</a:t>
                </a:r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5D6A3FDE-B810-42A3-A1BB-D84C61AC203D}"/>
                </a:ext>
              </a:extLst>
            </p:cNvPr>
            <p:cNvSpPr txBox="1"/>
            <p:nvPr/>
          </p:nvSpPr>
          <p:spPr>
            <a:xfrm>
              <a:off x="4816549" y="4106389"/>
              <a:ext cx="2743200" cy="631613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Runtime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16F83013-F47E-4043-B072-AE82D78C58AA}"/>
                </a:ext>
              </a:extLst>
            </p:cNvPr>
            <p:cNvSpPr txBox="1"/>
            <p:nvPr/>
          </p:nvSpPr>
          <p:spPr>
            <a:xfrm>
              <a:off x="4816549" y="4869765"/>
              <a:ext cx="2743200" cy="787097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Core library</a:t>
              </a:r>
            </a:p>
          </p:txBody>
        </p: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61B0E1F5-3CBE-4334-A68F-E77C2D97B423}"/>
              </a:ext>
            </a:extLst>
          </p:cNvPr>
          <p:cNvSpPr txBox="1"/>
          <p:nvPr/>
        </p:nvSpPr>
        <p:spPr>
          <a:xfrm>
            <a:off x="1828954" y="5352475"/>
            <a:ext cx="8718390" cy="475944"/>
          </a:xfrm>
          <a:prstGeom prst="rect">
            <a:avLst/>
          </a:prstGeom>
          <a:solidFill>
            <a:srgbClr val="5C2D91"/>
          </a:solidFill>
        </p:spPr>
        <p:txBody>
          <a:bodyPr wrap="square" t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AC31CA5-50DF-4297-9FF3-A3B1FE7F67FD}"/>
              </a:ext>
            </a:extLst>
          </p:cNvPr>
          <p:cNvSpPr txBox="1"/>
          <p:nvPr/>
        </p:nvSpPr>
        <p:spPr>
          <a:xfrm>
            <a:off x="4778438" y="5350355"/>
            <a:ext cx="2810321" cy="475944"/>
          </a:xfrm>
          <a:prstGeom prst="rect">
            <a:avLst/>
          </a:prstGeom>
          <a:solidFill>
            <a:srgbClr val="5C2D91"/>
          </a:solidFill>
        </p:spPr>
        <p:txBody>
          <a:bodyPr wrap="square" t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737373">
                    <a:lumMod val="40000"/>
                    <a:lumOff val="60000"/>
                  </a:srgbClr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.NET STANDARD</a:t>
            </a:r>
          </a:p>
        </p:txBody>
      </p:sp>
      <p:sp>
        <p:nvSpPr>
          <p:cNvPr id="95" name="Title 6">
            <a:extLst>
              <a:ext uri="{FF2B5EF4-FFF2-40B4-BE49-F238E27FC236}">
                <a16:creationId xmlns:a16="http://schemas.microsoft.com/office/drawing/2014/main" id="{A6D789E9-6C84-4809-9560-1AB1ABC17083}"/>
              </a:ext>
            </a:extLst>
          </p:cNvPr>
          <p:cNvSpPr txBox="1">
            <a:spLocks/>
          </p:cNvSpPr>
          <p:nvPr/>
        </p:nvSpPr>
        <p:spPr>
          <a:xfrm>
            <a:off x="588263" y="457200"/>
            <a:ext cx="11018520" cy="67710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>
                <a:solidFill>
                  <a:srgbClr val="541764"/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rPr>
              <a:t>The .NET Roadmap</a:t>
            </a:r>
          </a:p>
        </p:txBody>
      </p:sp>
    </p:spTree>
    <p:extLst>
      <p:ext uri="{BB962C8B-B14F-4D97-AF65-F5344CB8AC3E}">
        <p14:creationId xmlns:p14="http://schemas.microsoft.com/office/powerpoint/2010/main" val="41880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48148E-6 L 0.24218 -0.0002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96296E-6 L -0.24128 -2.96296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75" grpId="0"/>
      <p:bldP spid="93" grpId="0" animBg="1"/>
      <p:bldP spid="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A0696-8B12-441A-8451-2F2D3F60B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.NET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B6208-04A2-4C3F-9F72-1930B02F35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5915" indent="-335915"/>
            <a:r>
              <a:rPr lang="en-US" sz="3200" dirty="0" err="1"/>
              <a:t>Supporto</a:t>
            </a:r>
            <a:r>
              <a:rPr lang="en-US" sz="3200" dirty="0"/>
              <a:t> per </a:t>
            </a:r>
            <a:r>
              <a:rPr lang="en-US" sz="3200" dirty="0" err="1"/>
              <a:t>tutti</a:t>
            </a:r>
            <a:r>
              <a:rPr lang="en-US" sz="3200" dirty="0"/>
              <a:t> </a:t>
            </a:r>
            <a:r>
              <a:rPr lang="en-US" sz="3200" dirty="0" err="1"/>
              <a:t>i</a:t>
            </a:r>
            <a:r>
              <a:rPr lang="en-US" sz="3200" dirty="0"/>
              <a:t> tipi di app</a:t>
            </a:r>
          </a:p>
          <a:p>
            <a:pPr marL="335915" indent="-335915"/>
            <a:r>
              <a:rPr lang="en-US" sz="3200" dirty="0" err="1"/>
              <a:t>Supporto</a:t>
            </a:r>
            <a:r>
              <a:rPr lang="en-US" sz="3200" dirty="0"/>
              <a:t> per </a:t>
            </a:r>
            <a:r>
              <a:rPr lang="en-US" sz="3200" dirty="0" err="1"/>
              <a:t>tutte</a:t>
            </a:r>
            <a:r>
              <a:rPr lang="en-US" sz="3200" dirty="0"/>
              <a:t> le </a:t>
            </a:r>
            <a:r>
              <a:rPr lang="en-US" sz="3200" dirty="0" err="1"/>
              <a:t>piattaforme</a:t>
            </a:r>
            <a:endParaRPr lang="en-US" sz="3200" dirty="0"/>
          </a:p>
          <a:p>
            <a:pPr marL="335915" indent="-335915"/>
            <a:r>
              <a:rPr lang="en-US" sz="3200" dirty="0" err="1"/>
              <a:t>Evoluzione</a:t>
            </a:r>
            <a:r>
              <a:rPr lang="en-US" sz="3200" dirty="0"/>
              <a:t> di .NET Core, con </a:t>
            </a:r>
            <a:r>
              <a:rPr lang="en-US" sz="3200" dirty="0" err="1"/>
              <a:t>il</a:t>
            </a:r>
            <a:r>
              <a:rPr lang="en-US" sz="3200" dirty="0"/>
              <a:t> </a:t>
            </a:r>
            <a:r>
              <a:rPr lang="en-US" sz="3200" dirty="0" err="1"/>
              <a:t>meglio</a:t>
            </a:r>
            <a:r>
              <a:rPr lang="en-US" sz="3200" dirty="0"/>
              <a:t> di Mono</a:t>
            </a:r>
            <a:endParaRPr lang="en-US" sz="3200" dirty="0">
              <a:cs typeface="Segoe UI Light"/>
            </a:endParaRPr>
          </a:p>
          <a:p>
            <a:pPr marL="564515" lvl="1" indent="-335915"/>
            <a:r>
              <a:rPr lang="en-US" dirty="0" err="1"/>
              <a:t>Unica</a:t>
            </a:r>
            <a:r>
              <a:rPr lang="en-US" dirty="0"/>
              <a:t> BCL, </a:t>
            </a:r>
            <a:r>
              <a:rPr lang="en-US" dirty="0" err="1"/>
              <a:t>futuro</a:t>
            </a:r>
            <a:r>
              <a:rPr lang="en-US" dirty="0"/>
              <a:t> di .NET Standard </a:t>
            </a:r>
            <a:r>
              <a:rPr lang="en-US" dirty="0" err="1"/>
              <a:t>incerto</a:t>
            </a:r>
            <a:endParaRPr lang="en-US" dirty="0">
              <a:cs typeface="Segoe UI Light"/>
            </a:endParaRPr>
          </a:p>
          <a:p>
            <a:pPr marL="564515" lvl="1" indent="-335915"/>
            <a:r>
              <a:rPr lang="en-US" dirty="0" err="1">
                <a:cs typeface="Segoe UI Light"/>
              </a:rPr>
              <a:t>Identici</a:t>
            </a:r>
            <a:r>
              <a:rPr lang="en-US" dirty="0">
                <a:cs typeface="Segoe UI Light"/>
              </a:rPr>
              <a:t> </a:t>
            </a:r>
            <a:r>
              <a:rPr lang="en-US" dirty="0" err="1">
                <a:cs typeface="Segoe UI Light"/>
              </a:rPr>
              <a:t>strumenti</a:t>
            </a:r>
            <a:r>
              <a:rPr lang="en-US" dirty="0">
                <a:cs typeface="Segoe UI Light"/>
              </a:rPr>
              <a:t> di </a:t>
            </a:r>
            <a:r>
              <a:rPr lang="en-US" dirty="0" err="1">
                <a:cs typeface="Segoe UI Light"/>
              </a:rPr>
              <a:t>sviluppo</a:t>
            </a:r>
            <a:endParaRPr lang="en-US" dirty="0">
              <a:cs typeface="Segoe UI Light"/>
            </a:endParaRPr>
          </a:p>
          <a:p>
            <a:pPr marL="564515" lvl="1" indent="-335915"/>
            <a:r>
              <a:rPr lang="en-US" dirty="0">
                <a:cs typeface="Segoe UI Light"/>
              </a:rPr>
              <a:t>Just-in-Time (JIT) e native support</a:t>
            </a:r>
          </a:p>
          <a:p>
            <a:pPr marL="564515" lvl="1" indent="-335915"/>
            <a:r>
              <a:rPr lang="it-IT" dirty="0" err="1">
                <a:cs typeface="Segoe UI Light"/>
              </a:rPr>
              <a:t>Ahead</a:t>
            </a:r>
            <a:r>
              <a:rPr lang="it-IT" dirty="0">
                <a:cs typeface="Segoe UI Light"/>
              </a:rPr>
              <a:t>-of-time compilation (AOT)</a:t>
            </a:r>
            <a:endParaRPr lang="en-US" dirty="0">
              <a:cs typeface="Segoe UI Light"/>
            </a:endParaRPr>
          </a:p>
          <a:p>
            <a:pPr marL="564515" lvl="1" indent="-335915"/>
            <a:r>
              <a:rPr lang="en-US" dirty="0" err="1">
                <a:cs typeface="Segoe UI Light"/>
              </a:rPr>
              <a:t>Interoperabilità</a:t>
            </a:r>
            <a:r>
              <a:rPr lang="en-US" dirty="0">
                <a:cs typeface="Segoe UI Light"/>
              </a:rPr>
              <a:t> con Java and Swift</a:t>
            </a:r>
            <a:endParaRPr lang="it-IT" dirty="0"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987892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249E948-EBF1-48F8-A4C9-DF5E12030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noAutofit/>
          </a:bodyPr>
          <a:lstStyle/>
          <a:p>
            <a:r>
              <a:rPr lang="en-US"/>
              <a:t>.NET Schedule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D6D729E-5948-4EEE-A33D-EC5244A73A29}"/>
              </a:ext>
            </a:extLst>
          </p:cNvPr>
          <p:cNvSpPr txBox="1">
            <a:spLocks/>
          </p:cNvSpPr>
          <p:nvPr/>
        </p:nvSpPr>
        <p:spPr>
          <a:xfrm>
            <a:off x="584200" y="3925332"/>
            <a:ext cx="11018838" cy="20930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.NET Core 3.0 a </a:t>
            </a:r>
            <a:r>
              <a:rPr lang="en-US" sz="2400" err="1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settembre</a:t>
            </a:r>
            <a:endParaRPr lang="en-US" sz="2400">
              <a:solidFill>
                <a:srgbClr val="214263"/>
              </a:solidFill>
              <a:latin typeface="Segoe UI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.NET Core 3.1 = Long term support (LTS)</a:t>
            </a:r>
          </a:p>
          <a:p>
            <a:pPr marL="342900" lvl="0" indent="-342900" defTabSz="932742">
              <a:spcBef>
                <a:spcPct val="20000"/>
              </a:spcBef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400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.NET 5.0 </a:t>
            </a:r>
            <a:r>
              <a:rPr lang="en-US" sz="2400" err="1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nel</a:t>
            </a:r>
            <a:r>
              <a:rPr lang="en-US" sz="2400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 </a:t>
            </a:r>
            <a:r>
              <a:rPr lang="en-US" sz="2400" err="1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novembre</a:t>
            </a:r>
            <a:r>
              <a:rPr lang="en-US" sz="2400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 2020</a:t>
            </a:r>
          </a:p>
          <a:p>
            <a:pPr marL="342900" lvl="0" indent="-342900" defTabSz="932742">
              <a:spcBef>
                <a:spcPct val="20000"/>
              </a:spcBef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400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Un </a:t>
            </a:r>
            <a:r>
              <a:rPr lang="en-US" sz="2400" err="1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rilascio</a:t>
            </a:r>
            <a:r>
              <a:rPr lang="en-US" sz="2400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 </a:t>
            </a:r>
            <a:r>
              <a:rPr lang="en-US" sz="2400" err="1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ogni</a:t>
            </a:r>
            <a:r>
              <a:rPr lang="en-US" sz="2400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 anno, LTS </a:t>
            </a:r>
            <a:r>
              <a:rPr lang="en-US" sz="2400" err="1">
                <a:solidFill>
                  <a:srgbClr val="214263"/>
                </a:solidFill>
                <a:latin typeface="Segoe UI"/>
                <a:cs typeface="Segoe UI" panose="020B0502040204020203" pitchFamily="34" charset="0"/>
              </a:rPr>
              <a:t>alternati</a:t>
            </a:r>
            <a:endParaRPr lang="en-US" sz="2400">
              <a:solidFill>
                <a:srgbClr val="214263"/>
              </a:solidFill>
              <a:latin typeface="Segoe UI"/>
              <a:cs typeface="Segoe UI" panose="020B0502040204020203" pitchFamily="34" charset="0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52C684B-BC51-423C-BD59-1490E23C255B}"/>
              </a:ext>
            </a:extLst>
          </p:cNvPr>
          <p:cNvCxnSpPr>
            <a:cxnSpLocks/>
          </p:cNvCxnSpPr>
          <p:nvPr/>
        </p:nvCxnSpPr>
        <p:spPr>
          <a:xfrm flipV="1">
            <a:off x="489098" y="1902292"/>
            <a:ext cx="11398102" cy="925"/>
          </a:xfrm>
          <a:prstGeom prst="straightConnector1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9646AA8C-8C2F-49AF-8B33-BFC5A70B6ABB}"/>
              </a:ext>
            </a:extLst>
          </p:cNvPr>
          <p:cNvSpPr/>
          <p:nvPr/>
        </p:nvSpPr>
        <p:spPr>
          <a:xfrm>
            <a:off x="897308" y="1683238"/>
            <a:ext cx="423097" cy="438108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EB7BC97-79B6-442C-B24A-C5FCA537F141}"/>
              </a:ext>
            </a:extLst>
          </p:cNvPr>
          <p:cNvSpPr/>
          <p:nvPr/>
        </p:nvSpPr>
        <p:spPr>
          <a:xfrm>
            <a:off x="2584855" y="1670635"/>
            <a:ext cx="423097" cy="438108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7444970-AD15-4BC0-81BF-09374123A117}"/>
              </a:ext>
            </a:extLst>
          </p:cNvPr>
          <p:cNvSpPr/>
          <p:nvPr/>
        </p:nvSpPr>
        <p:spPr>
          <a:xfrm>
            <a:off x="4270544" y="1659800"/>
            <a:ext cx="423097" cy="438108"/>
          </a:xfrm>
          <a:prstGeom prst="ellips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B754304-54FA-4D0F-986B-E372940B9EFC}"/>
              </a:ext>
            </a:extLst>
          </p:cNvPr>
          <p:cNvSpPr/>
          <p:nvPr/>
        </p:nvSpPr>
        <p:spPr>
          <a:xfrm>
            <a:off x="7634830" y="1667740"/>
            <a:ext cx="423097" cy="438108"/>
          </a:xfrm>
          <a:prstGeom prst="ellips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B5D1D64-A37E-419C-9535-2DDF0C4CBC8A}"/>
              </a:ext>
            </a:extLst>
          </p:cNvPr>
          <p:cNvSpPr/>
          <p:nvPr/>
        </p:nvSpPr>
        <p:spPr>
          <a:xfrm>
            <a:off x="5949140" y="1683238"/>
            <a:ext cx="423097" cy="438108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7168DA7-39ED-43A7-9DF6-4D882E5F9D2C}"/>
              </a:ext>
            </a:extLst>
          </p:cNvPr>
          <p:cNvSpPr/>
          <p:nvPr/>
        </p:nvSpPr>
        <p:spPr>
          <a:xfrm>
            <a:off x="9317657" y="1667740"/>
            <a:ext cx="423097" cy="438108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46FDA9-E812-4DA2-826D-D3A5C8294B4F}"/>
              </a:ext>
            </a:extLst>
          </p:cNvPr>
          <p:cNvSpPr txBox="1"/>
          <p:nvPr/>
        </p:nvSpPr>
        <p:spPr>
          <a:xfrm>
            <a:off x="373242" y="2782616"/>
            <a:ext cx="1478812" cy="1108147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July 2019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.NET Core 3.0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RC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739D37E-EBF4-4D44-9B7B-51DFA3314FCF}"/>
              </a:ext>
            </a:extLst>
          </p:cNvPr>
          <p:cNvCxnSpPr>
            <a:cxnSpLocks/>
            <a:stCxn id="7" idx="4"/>
            <a:endCxn id="13" idx="0"/>
          </p:cNvCxnSpPr>
          <p:nvPr/>
        </p:nvCxnSpPr>
        <p:spPr>
          <a:xfrm>
            <a:off x="1108857" y="2121346"/>
            <a:ext cx="3791" cy="66127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462C1B4-57DF-4C72-9B2D-AC108C5EEC94}"/>
              </a:ext>
            </a:extLst>
          </p:cNvPr>
          <p:cNvSpPr txBox="1"/>
          <p:nvPr/>
        </p:nvSpPr>
        <p:spPr>
          <a:xfrm>
            <a:off x="2057926" y="2775491"/>
            <a:ext cx="1478812" cy="1108147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Sept 2019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.NET Core 3.0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BB4E8C-6474-459A-B3D6-CF8160EF7BE0}"/>
              </a:ext>
            </a:extLst>
          </p:cNvPr>
          <p:cNvCxnSpPr>
            <a:cxnSpLocks/>
            <a:stCxn id="8" idx="4"/>
            <a:endCxn id="15" idx="0"/>
          </p:cNvCxnSpPr>
          <p:nvPr/>
        </p:nvCxnSpPr>
        <p:spPr>
          <a:xfrm>
            <a:off x="2796404" y="2108743"/>
            <a:ext cx="928" cy="666748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9C4C51D-3444-4112-8D00-1C3A7DB2D86B}"/>
              </a:ext>
            </a:extLst>
          </p:cNvPr>
          <p:cNvSpPr txBox="1"/>
          <p:nvPr/>
        </p:nvSpPr>
        <p:spPr>
          <a:xfrm>
            <a:off x="3740753" y="2769225"/>
            <a:ext cx="1478812" cy="1108147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Nov 2019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.NET Core 3.1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LTS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D428028-7D34-4185-8072-DD43D72930AF}"/>
              </a:ext>
            </a:extLst>
          </p:cNvPr>
          <p:cNvCxnSpPr>
            <a:cxnSpLocks/>
            <a:stCxn id="9" idx="4"/>
            <a:endCxn id="17" idx="0"/>
          </p:cNvCxnSpPr>
          <p:nvPr/>
        </p:nvCxnSpPr>
        <p:spPr>
          <a:xfrm flipH="1">
            <a:off x="4480159" y="2097908"/>
            <a:ext cx="1934" cy="671317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2397B8BF-0D5A-4B9B-A620-438528463A46}"/>
              </a:ext>
            </a:extLst>
          </p:cNvPr>
          <p:cNvSpPr/>
          <p:nvPr/>
        </p:nvSpPr>
        <p:spPr>
          <a:xfrm>
            <a:off x="10999116" y="1683238"/>
            <a:ext cx="423097" cy="438108"/>
          </a:xfrm>
          <a:prstGeom prst="ellips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074F81A-B31E-43E0-B736-95C2BF6AEEED}"/>
              </a:ext>
            </a:extLst>
          </p:cNvPr>
          <p:cNvSpPr txBox="1"/>
          <p:nvPr/>
        </p:nvSpPr>
        <p:spPr>
          <a:xfrm>
            <a:off x="5421282" y="2769224"/>
            <a:ext cx="1478812" cy="1108147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Nov 2020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.NET 5.0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3598BE-A58F-4DB5-9DB8-14A6C510CB00}"/>
              </a:ext>
            </a:extLst>
          </p:cNvPr>
          <p:cNvCxnSpPr>
            <a:cxnSpLocks/>
            <a:stCxn id="11" idx="4"/>
            <a:endCxn id="20" idx="0"/>
          </p:cNvCxnSpPr>
          <p:nvPr/>
        </p:nvCxnSpPr>
        <p:spPr>
          <a:xfrm flipH="1">
            <a:off x="6160688" y="2121346"/>
            <a:ext cx="1" cy="647878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61181B8-B704-40F1-9349-20A4AD19BE94}"/>
              </a:ext>
            </a:extLst>
          </p:cNvPr>
          <p:cNvSpPr txBox="1"/>
          <p:nvPr/>
        </p:nvSpPr>
        <p:spPr>
          <a:xfrm>
            <a:off x="7101811" y="2769224"/>
            <a:ext cx="1478812" cy="1108147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Nov 2021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.NET 6.0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LTS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7E8EDB-CE9A-485C-BCBD-87BAFB5EFEA4}"/>
              </a:ext>
            </a:extLst>
          </p:cNvPr>
          <p:cNvCxnSpPr>
            <a:cxnSpLocks/>
            <a:stCxn id="10" idx="4"/>
            <a:endCxn id="22" idx="0"/>
          </p:cNvCxnSpPr>
          <p:nvPr/>
        </p:nvCxnSpPr>
        <p:spPr>
          <a:xfrm flipH="1">
            <a:off x="7841217" y="2105848"/>
            <a:ext cx="5162" cy="663376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FE61728-8667-4611-978A-863D1CE9E7D3}"/>
              </a:ext>
            </a:extLst>
          </p:cNvPr>
          <p:cNvSpPr txBox="1"/>
          <p:nvPr/>
        </p:nvSpPr>
        <p:spPr>
          <a:xfrm>
            <a:off x="8789116" y="2777933"/>
            <a:ext cx="1478812" cy="1108147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Nov 2022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.NET 7.0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F542646-B8C0-4AA6-B0BD-D34027B393DC}"/>
              </a:ext>
            </a:extLst>
          </p:cNvPr>
          <p:cNvCxnSpPr>
            <a:cxnSpLocks/>
            <a:stCxn id="12" idx="4"/>
            <a:endCxn id="24" idx="0"/>
          </p:cNvCxnSpPr>
          <p:nvPr/>
        </p:nvCxnSpPr>
        <p:spPr>
          <a:xfrm flipH="1">
            <a:off x="9528522" y="2105848"/>
            <a:ext cx="684" cy="67208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7F5DDEC-93AC-4FA2-9B46-307B770EA7E4}"/>
              </a:ext>
            </a:extLst>
          </p:cNvPr>
          <p:cNvSpPr txBox="1"/>
          <p:nvPr/>
        </p:nvSpPr>
        <p:spPr>
          <a:xfrm>
            <a:off x="10476421" y="2769224"/>
            <a:ext cx="1478812" cy="1108147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Nov 2023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.NET 8.0</a:t>
            </a:r>
          </a:p>
          <a:p>
            <a:pPr marL="0" marR="0" lvl="0" indent="0" algn="ctr" defTabSz="91395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LTS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473617F-544F-4D94-B6CA-96C196B453F3}"/>
              </a:ext>
            </a:extLst>
          </p:cNvPr>
          <p:cNvCxnSpPr>
            <a:cxnSpLocks/>
            <a:stCxn id="19" idx="4"/>
            <a:endCxn id="26" idx="0"/>
          </p:cNvCxnSpPr>
          <p:nvPr/>
        </p:nvCxnSpPr>
        <p:spPr>
          <a:xfrm>
            <a:off x="11210665" y="2121346"/>
            <a:ext cx="5162" cy="647878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67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3" grpId="0"/>
      <p:bldP spid="15" grpId="0"/>
      <p:bldP spid="17" grpId="0"/>
      <p:bldP spid="20" grpId="0"/>
      <p:bldP spid="22" grpId="0"/>
      <p:bldP spid="24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7C22-6ED0-4DDB-9F0D-C36DAE9E2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Visual Studio 2019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DE88A-244F-4DCD-853A-2335324D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Rilasciato ad Aprile</a:t>
            </a:r>
          </a:p>
          <a:p>
            <a:pPr lvl="1"/>
            <a:r>
              <a:rPr lang="it-IT" dirty="0"/>
              <a:t>Versione 16.1</a:t>
            </a:r>
          </a:p>
          <a:p>
            <a:r>
              <a:rPr lang="it-IT" dirty="0"/>
              <a:t>Miglioramenti IDE</a:t>
            </a:r>
          </a:p>
          <a:p>
            <a:pPr lvl="1"/>
            <a:r>
              <a:rPr lang="it-IT" dirty="0"/>
              <a:t>Start page, colori, </a:t>
            </a:r>
            <a:r>
              <a:rPr lang="it-IT" dirty="0" err="1"/>
              <a:t>search</a:t>
            </a:r>
            <a:r>
              <a:rPr lang="it-IT" dirty="0"/>
              <a:t>, </a:t>
            </a:r>
            <a:r>
              <a:rPr lang="it-IT" dirty="0" err="1"/>
              <a:t>load</a:t>
            </a:r>
            <a:r>
              <a:rPr lang="it-IT"/>
              <a:t>/pull </a:t>
            </a:r>
            <a:r>
              <a:rPr lang="it-IT" dirty="0"/>
              <a:t>progetti</a:t>
            </a:r>
          </a:p>
          <a:p>
            <a:r>
              <a:rPr lang="it-IT" dirty="0" err="1"/>
              <a:t>IntelliCode</a:t>
            </a:r>
            <a:r>
              <a:rPr lang="it-IT" dirty="0"/>
              <a:t> e nuove funzioni </a:t>
            </a:r>
            <a:r>
              <a:rPr lang="it-IT" dirty="0" err="1"/>
              <a:t>refactoring</a:t>
            </a:r>
            <a:endParaRPr lang="it-IT" dirty="0"/>
          </a:p>
          <a:p>
            <a:r>
              <a:rPr lang="it-IT" dirty="0"/>
              <a:t>Miglioramenti debugger</a:t>
            </a:r>
          </a:p>
          <a:p>
            <a:r>
              <a:rPr lang="it-IT" dirty="0"/>
              <a:t>Supporto pull </a:t>
            </a:r>
            <a:r>
              <a:rPr lang="it-IT" dirty="0" err="1"/>
              <a:t>request</a:t>
            </a:r>
            <a:r>
              <a:rPr lang="it-IT" dirty="0"/>
              <a:t> e Live Share</a:t>
            </a:r>
          </a:p>
          <a:p>
            <a:r>
              <a:rPr lang="it-IT" sz="2000" dirty="0"/>
              <a:t>Articolo </a:t>
            </a:r>
            <a:r>
              <a:rPr lang="en-US" sz="2000" dirty="0"/>
              <a:t>https://aspit.co/bu3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670214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3E28D9A-1BA4-41F8-98EA-E1F41AF40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Visual Studio 2019</a:t>
            </a:r>
          </a:p>
        </p:txBody>
      </p:sp>
    </p:spTree>
    <p:extLst>
      <p:ext uri="{BB962C8B-B14F-4D97-AF65-F5344CB8AC3E}">
        <p14:creationId xmlns:p14="http://schemas.microsoft.com/office/powerpoint/2010/main" val="2580006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C#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/>
              <a:t>Necessario .NET Core 3.0</a:t>
            </a:r>
          </a:p>
          <a:p>
            <a:r>
              <a:rPr lang="it-IT" err="1"/>
              <a:t>Nullable</a:t>
            </a:r>
            <a:r>
              <a:rPr lang="it-IT"/>
              <a:t> </a:t>
            </a:r>
            <a:r>
              <a:rPr lang="it-IT" err="1"/>
              <a:t>reference</a:t>
            </a:r>
            <a:r>
              <a:rPr lang="it-IT"/>
              <a:t> </a:t>
            </a:r>
            <a:r>
              <a:rPr lang="it-IT" err="1"/>
              <a:t>type</a:t>
            </a:r>
            <a:endParaRPr lang="it-IT"/>
          </a:p>
          <a:p>
            <a:r>
              <a:rPr lang="it-IT"/>
              <a:t>Default </a:t>
            </a:r>
            <a:r>
              <a:rPr lang="it-IT" err="1"/>
              <a:t>interface</a:t>
            </a:r>
            <a:r>
              <a:rPr lang="it-IT"/>
              <a:t> </a:t>
            </a:r>
            <a:r>
              <a:rPr lang="it-IT" err="1"/>
              <a:t>member</a:t>
            </a:r>
            <a:endParaRPr lang="it-IT"/>
          </a:p>
          <a:p>
            <a:r>
              <a:rPr lang="it-IT" err="1"/>
              <a:t>Async</a:t>
            </a:r>
            <a:r>
              <a:rPr lang="it-IT"/>
              <a:t> stream</a:t>
            </a:r>
          </a:p>
          <a:p>
            <a:r>
              <a:rPr lang="it-IT"/>
              <a:t>Switch </a:t>
            </a:r>
            <a:r>
              <a:rPr lang="it-IT" err="1"/>
              <a:t>expression</a:t>
            </a:r>
            <a:endParaRPr lang="it-IT"/>
          </a:p>
          <a:p>
            <a:r>
              <a:rPr lang="it-IT"/>
              <a:t>Property, </a:t>
            </a:r>
            <a:r>
              <a:rPr lang="it-IT" err="1"/>
              <a:t>tuple</a:t>
            </a:r>
            <a:r>
              <a:rPr lang="it-IT"/>
              <a:t>, position pattern</a:t>
            </a:r>
          </a:p>
          <a:p>
            <a:r>
              <a:rPr lang="it-IT"/>
              <a:t>Index e Range</a:t>
            </a:r>
          </a:p>
          <a:p>
            <a:r>
              <a:rPr lang="it-IT" sz="2000"/>
              <a:t>Articolo </a:t>
            </a:r>
            <a:r>
              <a:rPr lang="en-US" sz="2000"/>
              <a:t>https://aspit.co/bvz</a:t>
            </a:r>
            <a:endParaRPr lang="it-IT" sz="2000"/>
          </a:p>
        </p:txBody>
      </p:sp>
    </p:spTree>
    <p:extLst>
      <p:ext uri="{BB962C8B-B14F-4D97-AF65-F5344CB8AC3E}">
        <p14:creationId xmlns:p14="http://schemas.microsoft.com/office/powerpoint/2010/main" val="3276506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687952" y="410968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3200" b="1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https://aspit.co/VS2019-live</a:t>
            </a:r>
            <a:r>
              <a:rPr lang="en-US" sz="3200" b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320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687952" y="25717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</a:t>
            </a:r>
            <a:r>
              <a:rPr lang="en-US" sz="3200" b="1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CristianCivera</a:t>
            </a:r>
            <a:endParaRPr lang="en-US" sz="3200" b="1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cristian@cristiancivera.com</a:t>
            </a:r>
            <a:endParaRPr lang="en-US" sz="320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Agenda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/>
              <a:t>.NET roadmap</a:t>
            </a:r>
          </a:p>
          <a:p>
            <a:r>
              <a:rPr lang="it-IT"/>
              <a:t>Visual Studio 2019</a:t>
            </a:r>
          </a:p>
          <a:p>
            <a:r>
              <a:rPr lang="it-IT"/>
              <a:t>C# 8</a:t>
            </a:r>
          </a:p>
        </p:txBody>
      </p:sp>
    </p:spTree>
    <p:extLst>
      <p:ext uri="{BB962C8B-B14F-4D97-AF65-F5344CB8AC3E}">
        <p14:creationId xmlns:p14="http://schemas.microsoft.com/office/powerpoint/2010/main" val="1116017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0C5E3-0598-4480-AD12-035FBF8B0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.NET oggi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B03330-235A-4507-9458-7F6E9B1CFE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/>
              <a:t>.NET Core 2.2</a:t>
            </a:r>
          </a:p>
          <a:p>
            <a:pPr lvl="1"/>
            <a:r>
              <a:rPr lang="it-IT"/>
              <a:t>Rilasciato il 4 dicembre</a:t>
            </a:r>
          </a:p>
          <a:p>
            <a:r>
              <a:rPr lang="it-IT"/>
              <a:t>.NET Framework 4.8</a:t>
            </a:r>
          </a:p>
          <a:p>
            <a:pPr lvl="1"/>
            <a:r>
              <a:rPr lang="en-US" err="1"/>
              <a:t>Rilasciato</a:t>
            </a:r>
            <a:r>
              <a:rPr lang="en-US"/>
              <a:t> </a:t>
            </a:r>
            <a:r>
              <a:rPr lang="en-US" err="1"/>
              <a:t>il</a:t>
            </a:r>
            <a:r>
              <a:rPr lang="en-US"/>
              <a:t> 18 </a:t>
            </a:r>
            <a:r>
              <a:rPr lang="en-US" err="1"/>
              <a:t>aprile</a:t>
            </a:r>
            <a:r>
              <a:rPr lang="en-US"/>
              <a:t>, </a:t>
            </a:r>
            <a:r>
              <a:rPr lang="en-US" err="1"/>
              <a:t>disponibile</a:t>
            </a:r>
            <a:r>
              <a:rPr lang="en-US"/>
              <a:t> con Windows Update in estate</a:t>
            </a:r>
          </a:p>
          <a:p>
            <a:pPr lvl="1"/>
            <a:r>
              <a:rPr lang="en-US" err="1"/>
              <a:t>Miglioramenti</a:t>
            </a:r>
            <a:r>
              <a:rPr lang="en-US"/>
              <a:t> </a:t>
            </a:r>
            <a:r>
              <a:rPr lang="en-US" err="1"/>
              <a:t>accessibilità</a:t>
            </a:r>
            <a:r>
              <a:rPr lang="en-US"/>
              <a:t> Windows forms &amp; WPF</a:t>
            </a:r>
          </a:p>
          <a:p>
            <a:pPr lvl="1"/>
            <a:r>
              <a:rPr lang="en-US" err="1"/>
              <a:t>Supporto</a:t>
            </a:r>
            <a:r>
              <a:rPr lang="en-US"/>
              <a:t> multi monitor DPI </a:t>
            </a:r>
            <a:r>
              <a:rPr lang="en-US" err="1"/>
              <a:t>alti</a:t>
            </a:r>
            <a:endParaRPr lang="en-US"/>
          </a:p>
          <a:p>
            <a:pPr lvl="1"/>
            <a:r>
              <a:rPr lang="en-US"/>
              <a:t>JIT </a:t>
            </a:r>
            <a:r>
              <a:rPr lang="en-US" err="1"/>
              <a:t>allineato</a:t>
            </a:r>
            <a:r>
              <a:rPr lang="en-US"/>
              <a:t> a .NET Core 2.</a:t>
            </a:r>
          </a:p>
          <a:p>
            <a:pPr lvl="1"/>
            <a:r>
              <a:rPr lang="en-US" err="1"/>
              <a:t>Miglioramenti</a:t>
            </a:r>
            <a:r>
              <a:rPr lang="en-US"/>
              <a:t> </a:t>
            </a:r>
            <a:r>
              <a:rPr lang="en-US" err="1"/>
              <a:t>vari</a:t>
            </a:r>
            <a:r>
              <a:rPr lang="en-US"/>
              <a:t> </a:t>
            </a:r>
            <a:r>
              <a:rPr lang="en-US" err="1"/>
              <a:t>su</a:t>
            </a:r>
            <a:r>
              <a:rPr lang="en-US"/>
              <a:t> </a:t>
            </a:r>
            <a:r>
              <a:rPr lang="en-US" err="1"/>
              <a:t>prestazioni</a:t>
            </a:r>
            <a:r>
              <a:rPr lang="en-US"/>
              <a:t>, </a:t>
            </a:r>
            <a:r>
              <a:rPr lang="en-US" err="1"/>
              <a:t>sicurezza</a:t>
            </a:r>
            <a:r>
              <a:rPr lang="en-US"/>
              <a:t> e </a:t>
            </a:r>
            <a:r>
              <a:rPr lang="en-US" err="1"/>
              <a:t>stabilità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371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71837-C0F5-4664-A1EC-2A3239C9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Il futuro di .NET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51AF2-33FC-4E94-AAE9-09719E8C4B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5915" indent="-335915"/>
            <a:r>
              <a:rPr lang="en-US" sz="3200"/>
              <a:t>.NET Framework 4.8 è </a:t>
            </a:r>
            <a:r>
              <a:rPr lang="en-US" sz="3200" err="1"/>
              <a:t>l’ultima</a:t>
            </a:r>
            <a:r>
              <a:rPr lang="en-US" sz="3200"/>
              <a:t> </a:t>
            </a:r>
            <a:r>
              <a:rPr lang="en-US" sz="3200" err="1"/>
              <a:t>versione</a:t>
            </a:r>
            <a:r>
              <a:rPr lang="en-US" sz="3200"/>
              <a:t> Windows</a:t>
            </a:r>
          </a:p>
          <a:p>
            <a:pPr marL="335915" indent="-335915"/>
            <a:r>
              <a:rPr lang="en-US" sz="3200"/>
              <a:t>Continuo </a:t>
            </a:r>
            <a:r>
              <a:rPr lang="en-US" sz="3200" err="1"/>
              <a:t>supporto</a:t>
            </a:r>
            <a:r>
              <a:rPr lang="en-US" sz="3200"/>
              <a:t>:</a:t>
            </a:r>
          </a:p>
          <a:p>
            <a:pPr marL="564515" lvl="1" indent="-335915"/>
            <a:r>
              <a:rPr lang="en-US" err="1"/>
              <a:t>Disponibile</a:t>
            </a:r>
            <a:r>
              <a:rPr lang="en-US"/>
              <a:t> </a:t>
            </a:r>
            <a:r>
              <a:rPr lang="en-US" err="1"/>
              <a:t>su</a:t>
            </a:r>
            <a:r>
              <a:rPr lang="en-US"/>
              <a:t> Windows</a:t>
            </a:r>
          </a:p>
          <a:p>
            <a:pPr marL="564515" lvl="1" indent="-335915"/>
            <a:r>
              <a:rPr lang="en-US"/>
              <a:t>Patch per Windows</a:t>
            </a:r>
          </a:p>
          <a:p>
            <a:r>
              <a:rPr lang="en-US" sz="3200" err="1"/>
              <a:t>Mantenere</a:t>
            </a:r>
            <a:r>
              <a:rPr lang="en-US" sz="3200"/>
              <a:t> le </a:t>
            </a:r>
            <a:r>
              <a:rPr lang="en-US" sz="3200" err="1"/>
              <a:t>attuali</a:t>
            </a:r>
            <a:r>
              <a:rPr lang="en-US" sz="3200"/>
              <a:t> app </a:t>
            </a:r>
            <a:r>
              <a:rPr lang="en-US" sz="3200" err="1"/>
              <a:t>su</a:t>
            </a:r>
            <a:r>
              <a:rPr lang="en-US" sz="3200"/>
              <a:t> .NET Framework</a:t>
            </a:r>
          </a:p>
          <a:p>
            <a:r>
              <a:rPr lang="en-US" sz="3200" err="1"/>
              <a:t>Raccomando</a:t>
            </a:r>
            <a:r>
              <a:rPr lang="en-US" sz="3200"/>
              <a:t> .NET Core per le </a:t>
            </a:r>
            <a:r>
              <a:rPr lang="en-US" sz="3200" err="1"/>
              <a:t>nuove</a:t>
            </a:r>
            <a:r>
              <a:rPr lang="en-US" sz="3200"/>
              <a:t> app</a:t>
            </a:r>
          </a:p>
        </p:txBody>
      </p:sp>
    </p:spTree>
    <p:extLst>
      <p:ext uri="{BB962C8B-B14F-4D97-AF65-F5344CB8AC3E}">
        <p14:creationId xmlns:p14="http://schemas.microsoft.com/office/powerpoint/2010/main" val="2472686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F0B297-E296-4AB3-B29B-B0C46D021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17" y="3324508"/>
            <a:ext cx="11276838" cy="12801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5C5D4F-533E-40A4-A12F-475DE1E41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08" y="3328416"/>
            <a:ext cx="11276838" cy="12801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72AFCF-DE9C-4443-858C-DD78337EC6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75" y="3328416"/>
            <a:ext cx="11276838" cy="12801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83BF96-7924-4C07-9C18-AF9A0868B4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75" y="3328416"/>
            <a:ext cx="11276838" cy="1280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3FADBE-CB1C-451D-8049-A4401418A6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75" y="3328416"/>
            <a:ext cx="11276838" cy="12801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BD976A-FE21-440B-A467-1162921DB5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6" y="3328416"/>
            <a:ext cx="11276838" cy="12801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4D9C4A-0CD4-4DFC-AE26-8F72CFE77C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75" y="3326907"/>
            <a:ext cx="11276838" cy="128016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1FC28C7-EA6D-4EDF-A87D-E804E03B1312}"/>
              </a:ext>
            </a:extLst>
          </p:cNvPr>
          <p:cNvGrpSpPr/>
          <p:nvPr/>
        </p:nvGrpSpPr>
        <p:grpSpPr>
          <a:xfrm>
            <a:off x="275840" y="1899137"/>
            <a:ext cx="1664677" cy="1664677"/>
            <a:chOff x="337625" y="1899137"/>
            <a:chExt cx="1664677" cy="1664677"/>
          </a:xfrm>
          <a:solidFill>
            <a:srgbClr val="002060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84B5D48-8BF4-43BE-9156-ABAAAC6372AE}"/>
                </a:ext>
              </a:extLst>
            </p:cNvPr>
            <p:cNvSpPr/>
            <p:nvPr/>
          </p:nvSpPr>
          <p:spPr bwMode="auto">
            <a:xfrm>
              <a:off x="337625" y="1899137"/>
              <a:ext cx="1664677" cy="1664677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2E4F6DD-FC46-4B6A-ADD1-21F9FB2720C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269" y="1990251"/>
              <a:ext cx="1037844" cy="1062990"/>
            </a:xfrm>
            <a:prstGeom prst="rect">
              <a:avLst/>
            </a:prstGeom>
            <a:grpFill/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CF50ACA-B78E-4796-B4B6-E883E3B1B7B6}"/>
                </a:ext>
              </a:extLst>
            </p:cNvPr>
            <p:cNvSpPr txBox="1"/>
            <p:nvPr/>
          </p:nvSpPr>
          <p:spPr>
            <a:xfrm>
              <a:off x="344033" y="3143061"/>
              <a:ext cx="1620528" cy="180049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DESKTOP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3E16534-187E-4A64-8FB1-3C5A46D7BA7E}"/>
              </a:ext>
            </a:extLst>
          </p:cNvPr>
          <p:cNvGrpSpPr/>
          <p:nvPr/>
        </p:nvGrpSpPr>
        <p:grpSpPr>
          <a:xfrm>
            <a:off x="1937523" y="1899137"/>
            <a:ext cx="1666889" cy="1664677"/>
            <a:chOff x="1999308" y="1899137"/>
            <a:chExt cx="1666889" cy="166467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E543EE4-565F-43F2-94C3-4B651479BBEF}"/>
                </a:ext>
              </a:extLst>
            </p:cNvPr>
            <p:cNvSpPr/>
            <p:nvPr/>
          </p:nvSpPr>
          <p:spPr bwMode="auto">
            <a:xfrm>
              <a:off x="2001520" y="1899137"/>
              <a:ext cx="1664677" cy="1664677"/>
            </a:xfrm>
            <a:prstGeom prst="rect">
              <a:avLst/>
            </a:prstGeom>
            <a:solidFill>
              <a:srgbClr val="FFB9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B983FB70-A7CA-414A-A140-0FC72D61C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1452" y="1981200"/>
              <a:ext cx="969264" cy="106299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B65CE2E-D495-47BD-85BC-DE741F70E008}"/>
                </a:ext>
              </a:extLst>
            </p:cNvPr>
            <p:cNvSpPr txBox="1"/>
            <p:nvPr/>
          </p:nvSpPr>
          <p:spPr>
            <a:xfrm>
              <a:off x="1999308" y="3143061"/>
              <a:ext cx="1665837" cy="1800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WEB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4AC8D0D-8C47-4CD7-965C-5F91911AE24A}"/>
              </a:ext>
            </a:extLst>
          </p:cNvPr>
          <p:cNvGrpSpPr/>
          <p:nvPr/>
        </p:nvGrpSpPr>
        <p:grpSpPr>
          <a:xfrm>
            <a:off x="3592799" y="1899137"/>
            <a:ext cx="1675508" cy="1664677"/>
            <a:chOff x="3654584" y="1899137"/>
            <a:chExt cx="1675508" cy="1664677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DCFB5AD-9034-4CBC-A113-AD9269F7BDEC}"/>
                </a:ext>
              </a:extLst>
            </p:cNvPr>
            <p:cNvSpPr/>
            <p:nvPr/>
          </p:nvSpPr>
          <p:spPr bwMode="auto">
            <a:xfrm>
              <a:off x="3665415" y="1899137"/>
              <a:ext cx="1664677" cy="1664677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758FB76-D4DF-4FAC-8150-87E51EC19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4590" y="1990253"/>
              <a:ext cx="1003554" cy="106299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809FA5A-6D58-4F69-9C50-262397C26612}"/>
                </a:ext>
              </a:extLst>
            </p:cNvPr>
            <p:cNvSpPr txBox="1"/>
            <p:nvPr/>
          </p:nvSpPr>
          <p:spPr>
            <a:xfrm>
              <a:off x="3654584" y="3143061"/>
              <a:ext cx="1665837" cy="1800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CLOUD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9E989C8-A871-4DE4-A681-245595CD2FF7}"/>
              </a:ext>
            </a:extLst>
          </p:cNvPr>
          <p:cNvGrpSpPr/>
          <p:nvPr/>
        </p:nvGrpSpPr>
        <p:grpSpPr>
          <a:xfrm>
            <a:off x="5267525" y="1899137"/>
            <a:ext cx="1664677" cy="1664677"/>
            <a:chOff x="5329310" y="1899137"/>
            <a:chExt cx="1664677" cy="1664677"/>
          </a:xfrm>
          <a:solidFill>
            <a:srgbClr val="9B4F96"/>
          </a:solidFill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F9E1167-546F-4892-9B83-B47B17AFF092}"/>
                </a:ext>
              </a:extLst>
            </p:cNvPr>
            <p:cNvSpPr/>
            <p:nvPr/>
          </p:nvSpPr>
          <p:spPr bwMode="auto">
            <a:xfrm>
              <a:off x="5329310" y="1899137"/>
              <a:ext cx="1664677" cy="1664677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126D57F-2A27-423C-9BD9-494BE0241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2828" y="1990253"/>
              <a:ext cx="688086" cy="1062990"/>
            </a:xfrm>
            <a:prstGeom prst="rect">
              <a:avLst/>
            </a:prstGeom>
            <a:grpFill/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7D11107-1369-4575-ACB5-15837C3427D5}"/>
                </a:ext>
              </a:extLst>
            </p:cNvPr>
            <p:cNvSpPr txBox="1"/>
            <p:nvPr/>
          </p:nvSpPr>
          <p:spPr>
            <a:xfrm>
              <a:off x="5355169" y="3143061"/>
              <a:ext cx="1620528" cy="180049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MOBILE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9AFD368-F02A-4FED-9768-968E77810E0A}"/>
              </a:ext>
            </a:extLst>
          </p:cNvPr>
          <p:cNvGrpSpPr/>
          <p:nvPr/>
        </p:nvGrpSpPr>
        <p:grpSpPr>
          <a:xfrm>
            <a:off x="6931420" y="1899137"/>
            <a:ext cx="1664677" cy="1664677"/>
            <a:chOff x="6993205" y="1899137"/>
            <a:chExt cx="1664677" cy="1664677"/>
          </a:xfrm>
          <a:solidFill>
            <a:srgbClr val="BAD80A"/>
          </a:solidFill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4DCC553-1C9E-4D5D-A5B6-F8E5941BDFC3}"/>
                </a:ext>
              </a:extLst>
            </p:cNvPr>
            <p:cNvSpPr/>
            <p:nvPr/>
          </p:nvSpPr>
          <p:spPr bwMode="auto">
            <a:xfrm>
              <a:off x="6993205" y="1899137"/>
              <a:ext cx="1664677" cy="1664677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E23B8833-D8C0-4E26-8725-ECEB0CD6F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1804" y="1990253"/>
              <a:ext cx="969264" cy="1062990"/>
            </a:xfrm>
            <a:prstGeom prst="rect">
              <a:avLst/>
            </a:prstGeom>
            <a:grpFill/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6E98402-5C5D-4986-AA30-E5767C6865A3}"/>
                </a:ext>
              </a:extLst>
            </p:cNvPr>
            <p:cNvSpPr txBox="1"/>
            <p:nvPr/>
          </p:nvSpPr>
          <p:spPr>
            <a:xfrm>
              <a:off x="7010445" y="3143061"/>
              <a:ext cx="1620528" cy="180049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GAMING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59AE152-2564-42C1-801F-86292B090B19}"/>
              </a:ext>
            </a:extLst>
          </p:cNvPr>
          <p:cNvGrpSpPr/>
          <p:nvPr/>
        </p:nvGrpSpPr>
        <p:grpSpPr>
          <a:xfrm>
            <a:off x="8558627" y="1899137"/>
            <a:ext cx="1701365" cy="1664677"/>
            <a:chOff x="8620412" y="1899137"/>
            <a:chExt cx="1701365" cy="1664677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4DAEAE6-5BD7-4F64-910B-AC5F002E3106}"/>
                </a:ext>
              </a:extLst>
            </p:cNvPr>
            <p:cNvSpPr/>
            <p:nvPr/>
          </p:nvSpPr>
          <p:spPr bwMode="auto">
            <a:xfrm>
              <a:off x="8657100" y="1899137"/>
              <a:ext cx="1664677" cy="1664677"/>
            </a:xfrm>
            <a:prstGeom prst="rect">
              <a:avLst/>
            </a:prstGeom>
            <a:solidFill>
              <a:srgbClr val="00829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1655B7B-45B9-43DF-B374-B160AD41C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6689" y="1981200"/>
              <a:ext cx="907542" cy="1062990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86E7D24-5BF7-4189-9A11-1A0A178DF715}"/>
                </a:ext>
              </a:extLst>
            </p:cNvPr>
            <p:cNvSpPr txBox="1"/>
            <p:nvPr/>
          </p:nvSpPr>
          <p:spPr>
            <a:xfrm>
              <a:off x="8620412" y="3143061"/>
              <a:ext cx="1665837" cy="1800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IoT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4E7D951-8DDF-4D5A-904A-59039BF85A85}"/>
              </a:ext>
            </a:extLst>
          </p:cNvPr>
          <p:cNvGrpSpPr/>
          <p:nvPr/>
        </p:nvGrpSpPr>
        <p:grpSpPr>
          <a:xfrm>
            <a:off x="10259212" y="1899137"/>
            <a:ext cx="1664677" cy="1664677"/>
            <a:chOff x="10320997" y="1899137"/>
            <a:chExt cx="1664677" cy="1664677"/>
          </a:xfrm>
          <a:solidFill>
            <a:srgbClr val="FF0000"/>
          </a:solidFill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7D5CFD0-36A1-4BAE-A778-149DC863569C}"/>
                </a:ext>
              </a:extLst>
            </p:cNvPr>
            <p:cNvSpPr/>
            <p:nvPr/>
          </p:nvSpPr>
          <p:spPr bwMode="auto">
            <a:xfrm>
              <a:off x="10320997" y="1899137"/>
              <a:ext cx="1664677" cy="1664677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05767B96-6C7F-4CEA-97EF-9F5A32AFE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0773" y="1981200"/>
              <a:ext cx="934974" cy="1062990"/>
            </a:xfrm>
            <a:prstGeom prst="rect">
              <a:avLst/>
            </a:prstGeom>
            <a:grpFill/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D7BD684-093D-409F-B0B4-BA393B034E4B}"/>
                </a:ext>
              </a:extLst>
            </p:cNvPr>
            <p:cNvSpPr txBox="1"/>
            <p:nvPr/>
          </p:nvSpPr>
          <p:spPr>
            <a:xfrm>
              <a:off x="10356525" y="3143061"/>
              <a:ext cx="1585000" cy="180049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AI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F3D7C374-A6AB-403B-9ADA-D43EF8220D65}"/>
              </a:ext>
            </a:extLst>
          </p:cNvPr>
          <p:cNvSpPr txBox="1"/>
          <p:nvPr/>
        </p:nvSpPr>
        <p:spPr>
          <a:xfrm>
            <a:off x="5277658" y="4261754"/>
            <a:ext cx="1664208" cy="1664208"/>
          </a:xfrm>
          <a:prstGeom prst="rect">
            <a:avLst/>
          </a:prstGeom>
          <a:solidFill>
            <a:srgbClr val="7030A0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.NET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130B09E-7990-44D2-823C-BCC9366480D8}"/>
              </a:ext>
            </a:extLst>
          </p:cNvPr>
          <p:cNvSpPr txBox="1">
            <a:spLocks/>
          </p:cNvSpPr>
          <p:nvPr/>
        </p:nvSpPr>
        <p:spPr>
          <a:xfrm>
            <a:off x="0" y="133676"/>
            <a:ext cx="12192000" cy="1097205"/>
          </a:xfrm>
          <a:prstGeom prst="rect">
            <a:avLst/>
          </a:prstGeom>
        </p:spPr>
        <p:txBody>
          <a:bodyPr lIns="146095" tIns="9131" rIns="146095" bIns="9131" anchor="b" anchorCtr="0"/>
          <a:lstStyle>
            <a:lvl1pPr marL="0" indent="0" algn="l" defTabSz="914367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US" sz="6000" b="0" kern="1200" cap="none" spc="-100" baseline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130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0" i="0" u="none" strike="noStrike" kern="1200" cap="none" spc="-100" normalizeH="0" baseline="0" noProof="0">
                <a:ln w="3175">
                  <a:noFill/>
                </a:ln>
                <a:solidFill>
                  <a:srgbClr val="214263"/>
                </a:soli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Your platform for building </a:t>
            </a:r>
            <a:r>
              <a:rPr kumimoji="0" lang="en-US" sz="5333" b="0" i="0" u="none" strike="noStrike" kern="1200" cap="none" spc="-100" normalizeH="0" baseline="0" noProof="0">
                <a:ln w="3175">
                  <a:noFill/>
                </a:ln>
                <a:solidFill>
                  <a:srgbClr val="214263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" pitchFamily="34" charset="0"/>
              </a:rPr>
              <a:t>anything</a:t>
            </a:r>
          </a:p>
        </p:txBody>
      </p:sp>
    </p:spTree>
    <p:extLst>
      <p:ext uri="{BB962C8B-B14F-4D97-AF65-F5344CB8AC3E}">
        <p14:creationId xmlns:p14="http://schemas.microsoft.com/office/powerpoint/2010/main" val="423972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15926C6-21FD-4B71-855F-89D37387B28F}"/>
              </a:ext>
            </a:extLst>
          </p:cNvPr>
          <p:cNvSpPr txBox="1"/>
          <p:nvPr/>
        </p:nvSpPr>
        <p:spPr>
          <a:xfrm>
            <a:off x="3609216" y="3860302"/>
            <a:ext cx="2482561" cy="1560579"/>
          </a:xfrm>
          <a:prstGeom prst="rect">
            <a:avLst/>
          </a:prstGeom>
          <a:noFill/>
        </p:spPr>
        <p:txBody>
          <a:bodyPr wrap="square" lIns="179161" tIns="143331" rIns="179161" bIns="143331" rtlCol="0" anchor="t">
            <a:spAutoFit/>
          </a:bodyPr>
          <a:lstStyle/>
          <a:p>
            <a:pPr lvl="0" algn="ctr" defTabSz="895601">
              <a:lnSpc>
                <a:spcPct val="90000"/>
              </a:lnSpc>
              <a:spcAft>
                <a:spcPts val="588"/>
              </a:spcAft>
              <a:defRPr/>
            </a:pPr>
            <a:r>
              <a:rPr lang="en-US" sz="1960" b="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AutoML</a:t>
            </a:r>
            <a:r>
              <a:rPr lang="en-US" sz="1960" b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per </a:t>
            </a:r>
            <a:r>
              <a:rPr lang="en-US" sz="1960" b="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modelli</a:t>
            </a:r>
            <a:r>
              <a:rPr lang="en-US" sz="1960" b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960" b="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personalizzati</a:t>
            </a:r>
            <a:endParaRPr lang="en-US" sz="1960" b="1">
              <a:solidFill>
                <a:srgbClr val="1A1A1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 defTabSz="913950">
              <a:lnSpc>
                <a:spcPct val="90000"/>
              </a:lnSpc>
              <a:spcAft>
                <a:spcPts val="575"/>
              </a:spcAft>
              <a:defRPr/>
            </a:pPr>
            <a:r>
              <a:rPr lang="en-US" sz="137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Model Builder e CLI per </a:t>
            </a:r>
            <a:r>
              <a:rPr lang="en-US" sz="137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costruitire</a:t>
            </a:r>
            <a:r>
              <a:rPr lang="en-US" sz="137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37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modelli</a:t>
            </a:r>
            <a:r>
              <a:rPr lang="en-US" sz="137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ML.</a:t>
            </a:r>
            <a:endParaRPr kumimoji="0" lang="en-US" sz="1371" b="0" i="0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C35BA1-D26F-4E94-848E-626572A105CC}"/>
              </a:ext>
            </a:extLst>
          </p:cNvPr>
          <p:cNvSpPr txBox="1"/>
          <p:nvPr/>
        </p:nvSpPr>
        <p:spPr>
          <a:xfrm>
            <a:off x="897281" y="3926994"/>
            <a:ext cx="2394763" cy="1668300"/>
          </a:xfrm>
          <a:prstGeom prst="rect">
            <a:avLst/>
          </a:prstGeom>
          <a:noFill/>
        </p:spPr>
        <p:txBody>
          <a:bodyPr wrap="square" lIns="179161" tIns="143331" rIns="179161" bIns="143331" rtlCol="0" anchor="t">
            <a:spAutoFit/>
          </a:bodyPr>
          <a:lstStyle/>
          <a:p>
            <a:pPr lvl="0" algn="ctr" defTabSz="895601">
              <a:lnSpc>
                <a:spcPct val="90000"/>
              </a:lnSpc>
              <a:spcAft>
                <a:spcPts val="588"/>
              </a:spcAft>
              <a:defRPr/>
            </a:pPr>
            <a:r>
              <a:rPr lang="en-US" sz="1960" b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 </a:t>
            </a:r>
            <a:r>
              <a:rPr lang="en-US" sz="1960" b="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sviluppatori</a:t>
            </a:r>
            <a:r>
              <a:rPr lang="en-US" sz="1960" b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.NET</a:t>
            </a:r>
          </a:p>
          <a:p>
            <a:pPr lvl="0" algn="ctr" defTabSz="895601">
              <a:lnSpc>
                <a:spcPct val="90000"/>
              </a:lnSpc>
              <a:spcAft>
                <a:spcPts val="588"/>
              </a:spcAft>
              <a:defRPr/>
            </a:pPr>
            <a:r>
              <a:rPr lang="en-US" sz="1370" err="1">
                <a:solidFill>
                  <a:srgbClr val="1A1A1A"/>
                </a:solidFill>
              </a:rPr>
              <a:t>Creazione</a:t>
            </a:r>
            <a:r>
              <a:rPr lang="en-US" sz="1370">
                <a:solidFill>
                  <a:srgbClr val="1A1A1A"/>
                </a:solidFill>
              </a:rPr>
              <a:t> di </a:t>
            </a:r>
            <a:r>
              <a:rPr lang="en-US" sz="1370" err="1">
                <a:solidFill>
                  <a:srgbClr val="1A1A1A"/>
                </a:solidFill>
              </a:rPr>
              <a:t>modelli</a:t>
            </a:r>
            <a:r>
              <a:rPr lang="en-US" sz="1370">
                <a:solidFill>
                  <a:srgbClr val="1A1A1A"/>
                </a:solidFill>
              </a:rPr>
              <a:t> </a:t>
            </a:r>
            <a:r>
              <a:rPr lang="en-US" sz="1370" err="1">
                <a:solidFill>
                  <a:srgbClr val="1A1A1A"/>
                </a:solidFill>
              </a:rPr>
              <a:t>personalizzati</a:t>
            </a:r>
            <a:r>
              <a:rPr lang="en-US" sz="1370">
                <a:solidFill>
                  <a:srgbClr val="1A1A1A"/>
                </a:solidFill>
              </a:rPr>
              <a:t> in C# e F# senza </a:t>
            </a:r>
            <a:r>
              <a:rPr lang="en-US" sz="1370" err="1">
                <a:solidFill>
                  <a:srgbClr val="1A1A1A"/>
                </a:solidFill>
              </a:rPr>
              <a:t>uscire</a:t>
            </a:r>
            <a:r>
              <a:rPr lang="en-US" sz="1370">
                <a:solidFill>
                  <a:srgbClr val="1A1A1A"/>
                </a:solidFill>
              </a:rPr>
              <a:t> dal </a:t>
            </a:r>
            <a:r>
              <a:rPr lang="en-US" sz="1370" err="1">
                <a:solidFill>
                  <a:srgbClr val="1A1A1A"/>
                </a:solidFill>
              </a:rPr>
              <a:t>mondo</a:t>
            </a:r>
            <a:r>
              <a:rPr lang="en-US" sz="1370">
                <a:solidFill>
                  <a:srgbClr val="1A1A1A"/>
                </a:solidFill>
              </a:rPr>
              <a:t> .NET.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312ABF-CFF0-41DD-A9A3-C83B420F2F98}"/>
              </a:ext>
            </a:extLst>
          </p:cNvPr>
          <p:cNvSpPr txBox="1"/>
          <p:nvPr/>
        </p:nvSpPr>
        <p:spPr>
          <a:xfrm>
            <a:off x="6241143" y="3918526"/>
            <a:ext cx="2696390" cy="1478954"/>
          </a:xfrm>
          <a:prstGeom prst="rect">
            <a:avLst/>
          </a:prstGeom>
          <a:noFill/>
        </p:spPr>
        <p:txBody>
          <a:bodyPr wrap="square" lIns="179161" tIns="143331" rIns="179161" bIns="143331" rtlCol="0" anchor="t">
            <a:spAutoFit/>
          </a:bodyPr>
          <a:lstStyle/>
          <a:p>
            <a:pPr algn="ctr" defTabSz="895601">
              <a:lnSpc>
                <a:spcPct val="90000"/>
              </a:lnSpc>
              <a:spcAft>
                <a:spcPts val="588"/>
              </a:spcAft>
              <a:defRPr/>
            </a:pPr>
            <a:r>
              <a:rPr lang="en-US" sz="1960" b="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Estensibilità</a:t>
            </a:r>
            <a:r>
              <a:rPr lang="en-US" sz="1960" b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con TensorFlow &amp; </a:t>
            </a:r>
            <a:r>
              <a:rPr lang="en-US" sz="1960" b="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altri</a:t>
            </a:r>
            <a:endParaRPr kumimoji="0" lang="en-US" sz="1960" b="1" i="0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lvl="0" algn="ctr" defTabSz="913950">
              <a:lnSpc>
                <a:spcPct val="90000"/>
              </a:lnSpc>
              <a:spcAft>
                <a:spcPts val="575"/>
              </a:spcAft>
              <a:defRPr/>
            </a:pPr>
            <a:r>
              <a:rPr lang="en-US" sz="137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Integrazione</a:t>
            </a:r>
            <a:r>
              <a:rPr lang="en-US" sz="137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con </a:t>
            </a:r>
            <a:r>
              <a:rPr lang="en-US" sz="137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altri</a:t>
            </a:r>
            <a:r>
              <a:rPr lang="en-US" sz="137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framework (TensorFlow, ONNX, Infer.NET, and more).</a:t>
            </a:r>
            <a:endParaRPr kumimoji="0" lang="en-US" sz="1371" b="0" i="0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5CB68BB-1856-49FB-97DA-6F5D0132B588}"/>
              </a:ext>
            </a:extLst>
          </p:cNvPr>
          <p:cNvGrpSpPr/>
          <p:nvPr/>
        </p:nvGrpSpPr>
        <p:grpSpPr>
          <a:xfrm>
            <a:off x="1564582" y="2723600"/>
            <a:ext cx="1075277" cy="1075277"/>
            <a:chOff x="3447192" y="2775449"/>
            <a:chExt cx="1075277" cy="1075277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CBBB29F-3A05-4025-AFDE-9E946F4D7B78}"/>
                </a:ext>
              </a:extLst>
            </p:cNvPr>
            <p:cNvSpPr/>
            <p:nvPr/>
          </p:nvSpPr>
          <p:spPr bwMode="auto">
            <a:xfrm>
              <a:off x="3447192" y="2775449"/>
              <a:ext cx="1075277" cy="1075277"/>
            </a:xfrm>
            <a:prstGeom prst="ellipse">
              <a:avLst/>
            </a:prstGeom>
            <a:solidFill>
              <a:srgbClr val="EAEAEA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79212" tIns="143371" rIns="179212" bIns="14337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65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2" b="0" i="0" u="none" strike="noStrike" kern="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Segoe UI" pitchFamily="34" charset="0"/>
              </a:endParaRPr>
            </a:p>
          </p:txBody>
        </p:sp>
        <p:sp>
          <p:nvSpPr>
            <p:cNvPr id="9" name="people_3" title="Icon of a person surrounded by brackets">
              <a:extLst>
                <a:ext uri="{FF2B5EF4-FFF2-40B4-BE49-F238E27FC236}">
                  <a16:creationId xmlns:a16="http://schemas.microsoft.com/office/drawing/2014/main" id="{8DA205F1-33BE-40FC-8327-9B75D0FE016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59435" y="2980402"/>
              <a:ext cx="635677" cy="640759"/>
            </a:xfrm>
            <a:custGeom>
              <a:avLst/>
              <a:gdLst>
                <a:gd name="T0" fmla="*/ 346 w 346"/>
                <a:gd name="T1" fmla="*/ 265 h 348"/>
                <a:gd name="T2" fmla="*/ 346 w 346"/>
                <a:gd name="T3" fmla="*/ 348 h 348"/>
                <a:gd name="T4" fmla="*/ 263 w 346"/>
                <a:gd name="T5" fmla="*/ 348 h 348"/>
                <a:gd name="T6" fmla="*/ 346 w 346"/>
                <a:gd name="T7" fmla="*/ 83 h 348"/>
                <a:gd name="T8" fmla="*/ 346 w 346"/>
                <a:gd name="T9" fmla="*/ 0 h 348"/>
                <a:gd name="T10" fmla="*/ 263 w 346"/>
                <a:gd name="T11" fmla="*/ 0 h 348"/>
                <a:gd name="T12" fmla="*/ 83 w 346"/>
                <a:gd name="T13" fmla="*/ 0 h 348"/>
                <a:gd name="T14" fmla="*/ 0 w 346"/>
                <a:gd name="T15" fmla="*/ 0 h 348"/>
                <a:gd name="T16" fmla="*/ 0 w 346"/>
                <a:gd name="T17" fmla="*/ 83 h 348"/>
                <a:gd name="T18" fmla="*/ 0 w 346"/>
                <a:gd name="T19" fmla="*/ 265 h 348"/>
                <a:gd name="T20" fmla="*/ 0 w 346"/>
                <a:gd name="T21" fmla="*/ 348 h 348"/>
                <a:gd name="T22" fmla="*/ 83 w 346"/>
                <a:gd name="T23" fmla="*/ 348 h 348"/>
                <a:gd name="T24" fmla="*/ 173 w 346"/>
                <a:gd name="T25" fmla="*/ 184 h 348"/>
                <a:gd name="T26" fmla="*/ 229 w 346"/>
                <a:gd name="T27" fmla="*/ 129 h 348"/>
                <a:gd name="T28" fmla="*/ 173 w 346"/>
                <a:gd name="T29" fmla="*/ 73 h 348"/>
                <a:gd name="T30" fmla="*/ 117 w 346"/>
                <a:gd name="T31" fmla="*/ 129 h 348"/>
                <a:gd name="T32" fmla="*/ 173 w 346"/>
                <a:gd name="T33" fmla="*/ 184 h 348"/>
                <a:gd name="T34" fmla="*/ 262 w 346"/>
                <a:gd name="T35" fmla="*/ 275 h 348"/>
                <a:gd name="T36" fmla="*/ 172 w 346"/>
                <a:gd name="T37" fmla="*/ 184 h 348"/>
                <a:gd name="T38" fmla="*/ 82 w 346"/>
                <a:gd name="T39" fmla="*/ 27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6" h="348">
                  <a:moveTo>
                    <a:pt x="346" y="265"/>
                  </a:moveTo>
                  <a:cubicBezTo>
                    <a:pt x="346" y="348"/>
                    <a:pt x="346" y="348"/>
                    <a:pt x="346" y="348"/>
                  </a:cubicBezTo>
                  <a:cubicBezTo>
                    <a:pt x="263" y="348"/>
                    <a:pt x="263" y="348"/>
                    <a:pt x="263" y="348"/>
                  </a:cubicBezTo>
                  <a:moveTo>
                    <a:pt x="346" y="83"/>
                  </a:moveTo>
                  <a:cubicBezTo>
                    <a:pt x="346" y="0"/>
                    <a:pt x="346" y="0"/>
                    <a:pt x="346" y="0"/>
                  </a:cubicBezTo>
                  <a:cubicBezTo>
                    <a:pt x="263" y="0"/>
                    <a:pt x="263" y="0"/>
                    <a:pt x="263" y="0"/>
                  </a:cubicBezTo>
                  <a:moveTo>
                    <a:pt x="8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moveTo>
                    <a:pt x="0" y="265"/>
                  </a:moveTo>
                  <a:cubicBezTo>
                    <a:pt x="0" y="348"/>
                    <a:pt x="0" y="348"/>
                    <a:pt x="0" y="348"/>
                  </a:cubicBezTo>
                  <a:cubicBezTo>
                    <a:pt x="83" y="348"/>
                    <a:pt x="83" y="348"/>
                    <a:pt x="83" y="348"/>
                  </a:cubicBezTo>
                  <a:moveTo>
                    <a:pt x="173" y="184"/>
                  </a:moveTo>
                  <a:cubicBezTo>
                    <a:pt x="204" y="184"/>
                    <a:pt x="229" y="159"/>
                    <a:pt x="229" y="129"/>
                  </a:cubicBezTo>
                  <a:cubicBezTo>
                    <a:pt x="229" y="98"/>
                    <a:pt x="204" y="73"/>
                    <a:pt x="173" y="73"/>
                  </a:cubicBezTo>
                  <a:cubicBezTo>
                    <a:pt x="142" y="73"/>
                    <a:pt x="117" y="98"/>
                    <a:pt x="117" y="129"/>
                  </a:cubicBezTo>
                  <a:cubicBezTo>
                    <a:pt x="117" y="159"/>
                    <a:pt x="142" y="184"/>
                    <a:pt x="173" y="184"/>
                  </a:cubicBezTo>
                  <a:close/>
                  <a:moveTo>
                    <a:pt x="262" y="275"/>
                  </a:moveTo>
                  <a:cubicBezTo>
                    <a:pt x="262" y="225"/>
                    <a:pt x="222" y="184"/>
                    <a:pt x="172" y="184"/>
                  </a:cubicBezTo>
                  <a:cubicBezTo>
                    <a:pt x="122" y="184"/>
                    <a:pt x="82" y="225"/>
                    <a:pt x="82" y="275"/>
                  </a:cubicBezTo>
                </a:path>
              </a:pathLst>
            </a:custGeom>
            <a:noFill/>
            <a:ln w="31750" cap="sq">
              <a:solidFill>
                <a:schemeClr val="accent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F326205-59D4-43DB-B402-1D863C85C5EC}"/>
              </a:ext>
            </a:extLst>
          </p:cNvPr>
          <p:cNvGrpSpPr/>
          <p:nvPr/>
        </p:nvGrpSpPr>
        <p:grpSpPr>
          <a:xfrm>
            <a:off x="4254390" y="2723583"/>
            <a:ext cx="1075277" cy="1075277"/>
            <a:chOff x="5392115" y="2775449"/>
            <a:chExt cx="1075277" cy="1075277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121BF16-6069-4F28-A809-332D30D24783}"/>
                </a:ext>
              </a:extLst>
            </p:cNvPr>
            <p:cNvSpPr/>
            <p:nvPr/>
          </p:nvSpPr>
          <p:spPr bwMode="auto">
            <a:xfrm>
              <a:off x="5392115" y="2775449"/>
              <a:ext cx="1075277" cy="1075277"/>
            </a:xfrm>
            <a:prstGeom prst="ellipse">
              <a:avLst/>
            </a:prstGeom>
            <a:solidFill>
              <a:srgbClr val="EAEAEA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79212" tIns="143371" rIns="179212" bIns="14337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65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2" b="0" i="0" u="none" strike="noStrike" kern="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Segoe UI" pitchFamily="34" charset="0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6804FF0-7750-4E9B-B5D2-90BBC944AEBF}"/>
                </a:ext>
              </a:extLst>
            </p:cNvPr>
            <p:cNvGrpSpPr/>
            <p:nvPr/>
          </p:nvGrpSpPr>
          <p:grpSpPr>
            <a:xfrm>
              <a:off x="5611657" y="2993279"/>
              <a:ext cx="681168" cy="676541"/>
              <a:chOff x="6801633" y="2701234"/>
              <a:chExt cx="1309659" cy="1179767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0EE8A451-146E-41BF-8E22-74BBB79FC82D}"/>
                  </a:ext>
                </a:extLst>
              </p:cNvPr>
              <p:cNvSpPr/>
              <p:nvPr/>
            </p:nvSpPr>
            <p:spPr bwMode="auto">
              <a:xfrm>
                <a:off x="6801633" y="2701234"/>
                <a:ext cx="613775" cy="574322"/>
              </a:xfrm>
              <a:prstGeom prst="rect">
                <a:avLst/>
              </a:prstGeom>
              <a:noFill/>
              <a:ln w="31750">
                <a:solidFill>
                  <a:schemeClr val="accent4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681260BF-541D-40EF-BB6A-8BD3977C73B9}"/>
                  </a:ext>
                </a:extLst>
              </p:cNvPr>
              <p:cNvSpPr/>
              <p:nvPr/>
            </p:nvSpPr>
            <p:spPr bwMode="auto">
              <a:xfrm>
                <a:off x="6803721" y="3280133"/>
                <a:ext cx="611687" cy="560933"/>
              </a:xfrm>
              <a:prstGeom prst="rect">
                <a:avLst/>
              </a:prstGeom>
              <a:noFill/>
              <a:ln w="31750">
                <a:solidFill>
                  <a:schemeClr val="accent4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B80B6D5-564C-4397-ADBA-6D0E086FE199}"/>
                  </a:ext>
                </a:extLst>
              </p:cNvPr>
              <p:cNvSpPr/>
              <p:nvPr/>
            </p:nvSpPr>
            <p:spPr bwMode="auto">
              <a:xfrm>
                <a:off x="7420263" y="2701234"/>
                <a:ext cx="613775" cy="574373"/>
              </a:xfrm>
              <a:prstGeom prst="rect">
                <a:avLst/>
              </a:prstGeom>
              <a:noFill/>
              <a:ln w="31750">
                <a:solidFill>
                  <a:schemeClr val="accent4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60CA1A44-2913-44DF-B20C-8498B4DF681B}"/>
                  </a:ext>
                </a:extLst>
              </p:cNvPr>
              <p:cNvCxnSpPr/>
              <p:nvPr/>
            </p:nvCxnSpPr>
            <p:spPr>
              <a:xfrm flipH="1">
                <a:off x="7693887" y="3454286"/>
                <a:ext cx="417405" cy="426715"/>
              </a:xfrm>
              <a:prstGeom prst="line">
                <a:avLst/>
              </a:prstGeom>
              <a:ln w="31750">
                <a:solidFill>
                  <a:schemeClr val="accent4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78C1642B-6F09-48EA-96C4-ACE240FD88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572620" y="3735118"/>
                <a:ext cx="132777" cy="120205"/>
              </a:xfrm>
              <a:prstGeom prst="line">
                <a:avLst/>
              </a:prstGeom>
              <a:ln w="31750">
                <a:solidFill>
                  <a:schemeClr val="tx2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767B81C-E99E-40C0-8505-CD0E69D9D37E}"/>
              </a:ext>
            </a:extLst>
          </p:cNvPr>
          <p:cNvGrpSpPr/>
          <p:nvPr/>
        </p:nvGrpSpPr>
        <p:grpSpPr>
          <a:xfrm>
            <a:off x="6906107" y="2785025"/>
            <a:ext cx="1075277" cy="1075277"/>
            <a:chOff x="7341181" y="2775449"/>
            <a:chExt cx="1075277" cy="1075277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8E824B4-7D40-45B0-A36E-F0F63DA0D0C5}"/>
                </a:ext>
              </a:extLst>
            </p:cNvPr>
            <p:cNvSpPr/>
            <p:nvPr/>
          </p:nvSpPr>
          <p:spPr bwMode="auto">
            <a:xfrm>
              <a:off x="7341181" y="2775449"/>
              <a:ext cx="1075277" cy="1075277"/>
            </a:xfrm>
            <a:prstGeom prst="ellipse">
              <a:avLst/>
            </a:prstGeom>
            <a:solidFill>
              <a:srgbClr val="EAEAEA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79212" tIns="143371" rIns="179212" bIns="14337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65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2" b="0" i="0" u="none" strike="noStrike" kern="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Segoe UI" pitchFamily="34" charset="0"/>
              </a:endParaRPr>
            </a:p>
          </p:txBody>
        </p:sp>
        <p:sp>
          <p:nvSpPr>
            <p:cNvPr id="20" name="Commitments_EC4D" title="Icon of a handshake">
              <a:extLst>
                <a:ext uri="{FF2B5EF4-FFF2-40B4-BE49-F238E27FC236}">
                  <a16:creationId xmlns:a16="http://schemas.microsoft.com/office/drawing/2014/main" id="{EFBE2E7F-67E2-4875-AC07-2826226798B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502464" y="2977854"/>
              <a:ext cx="744426" cy="697994"/>
            </a:xfrm>
            <a:custGeom>
              <a:avLst/>
              <a:gdLst>
                <a:gd name="T0" fmla="*/ 56 w 3762"/>
                <a:gd name="T1" fmla="*/ 1280 h 3526"/>
                <a:gd name="T2" fmla="*/ 1246 w 3762"/>
                <a:gd name="T3" fmla="*/ 30 h 3526"/>
                <a:gd name="T4" fmla="*/ 1589 w 3762"/>
                <a:gd name="T5" fmla="*/ 313 h 3526"/>
                <a:gd name="T6" fmla="*/ 104 w 3762"/>
                <a:gd name="T7" fmla="*/ 2297 h 3526"/>
                <a:gd name="T8" fmla="*/ 698 w 3762"/>
                <a:gd name="T9" fmla="*/ 2078 h 3526"/>
                <a:gd name="T10" fmla="*/ 323 w 3762"/>
                <a:gd name="T11" fmla="*/ 1703 h 3526"/>
                <a:gd name="T12" fmla="*/ 2479 w 3762"/>
                <a:gd name="T13" fmla="*/ 2578 h 3526"/>
                <a:gd name="T14" fmla="*/ 3073 w 3762"/>
                <a:gd name="T15" fmla="*/ 2797 h 3526"/>
                <a:gd name="T16" fmla="*/ 2854 w 3762"/>
                <a:gd name="T17" fmla="*/ 2203 h 3526"/>
                <a:gd name="T18" fmla="*/ 1823 w 3762"/>
                <a:gd name="T19" fmla="*/ 3422 h 3526"/>
                <a:gd name="T20" fmla="*/ 2198 w 3762"/>
                <a:gd name="T21" fmla="*/ 3047 h 3526"/>
                <a:gd name="T22" fmla="*/ 2698 w 3762"/>
                <a:gd name="T23" fmla="*/ 3172 h 3526"/>
                <a:gd name="T24" fmla="*/ 2479 w 3762"/>
                <a:gd name="T25" fmla="*/ 2578 h 3526"/>
                <a:gd name="T26" fmla="*/ 479 w 3762"/>
                <a:gd name="T27" fmla="*/ 2672 h 3526"/>
                <a:gd name="T28" fmla="*/ 1073 w 3762"/>
                <a:gd name="T29" fmla="*/ 2453 h 3526"/>
                <a:gd name="T30" fmla="*/ 698 w 3762"/>
                <a:gd name="T31" fmla="*/ 2078 h 3526"/>
                <a:gd name="T32" fmla="*/ 854 w 3762"/>
                <a:gd name="T33" fmla="*/ 2672 h 3526"/>
                <a:gd name="T34" fmla="*/ 1229 w 3762"/>
                <a:gd name="T35" fmla="*/ 3047 h 3526"/>
                <a:gd name="T36" fmla="*/ 1448 w 3762"/>
                <a:gd name="T37" fmla="*/ 2453 h 3526"/>
                <a:gd name="T38" fmla="*/ 854 w 3762"/>
                <a:gd name="T39" fmla="*/ 2672 h 3526"/>
                <a:gd name="T40" fmla="*/ 1229 w 3762"/>
                <a:gd name="T41" fmla="*/ 3422 h 3526"/>
                <a:gd name="T42" fmla="*/ 1823 w 3762"/>
                <a:gd name="T43" fmla="*/ 3203 h 3526"/>
                <a:gd name="T44" fmla="*/ 1448 w 3762"/>
                <a:gd name="T45" fmla="*/ 2828 h 3526"/>
                <a:gd name="T46" fmla="*/ 3214 w 3762"/>
                <a:gd name="T47" fmla="*/ 1813 h 3526"/>
                <a:gd name="T48" fmla="*/ 3746 w 3762"/>
                <a:gd name="T49" fmla="*/ 1220 h 3526"/>
                <a:gd name="T50" fmla="*/ 2526 w 3762"/>
                <a:gd name="T51" fmla="*/ 0 h 3526"/>
                <a:gd name="T52" fmla="*/ 1412 w 3762"/>
                <a:gd name="T53" fmla="*/ 385 h 3526"/>
                <a:gd name="T54" fmla="*/ 1026 w 3762"/>
                <a:gd name="T55" fmla="*/ 1250 h 3526"/>
                <a:gd name="T56" fmla="*/ 1276 w 3762"/>
                <a:gd name="T57" fmla="*/ 1500 h 3526"/>
                <a:gd name="T58" fmla="*/ 2026 w 3762"/>
                <a:gd name="T59" fmla="*/ 750 h 3526"/>
                <a:gd name="T60" fmla="*/ 3448 w 3762"/>
                <a:gd name="T61" fmla="*/ 2047 h 3526"/>
                <a:gd name="T62" fmla="*/ 3071 w 3762"/>
                <a:gd name="T63" fmla="*/ 2420 h 3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62" h="3526">
                  <a:moveTo>
                    <a:pt x="401" y="1625"/>
                  </a:moveTo>
                  <a:cubicBezTo>
                    <a:pt x="56" y="1280"/>
                    <a:pt x="56" y="1280"/>
                    <a:pt x="56" y="1280"/>
                  </a:cubicBezTo>
                  <a:cubicBezTo>
                    <a:pt x="40" y="1264"/>
                    <a:pt x="40" y="1236"/>
                    <a:pt x="56" y="1220"/>
                  </a:cubicBezTo>
                  <a:cubicBezTo>
                    <a:pt x="1246" y="30"/>
                    <a:pt x="1246" y="30"/>
                    <a:pt x="1246" y="30"/>
                  </a:cubicBezTo>
                  <a:cubicBezTo>
                    <a:pt x="1262" y="14"/>
                    <a:pt x="1290" y="14"/>
                    <a:pt x="1306" y="30"/>
                  </a:cubicBezTo>
                  <a:cubicBezTo>
                    <a:pt x="1589" y="313"/>
                    <a:pt x="1589" y="313"/>
                    <a:pt x="1589" y="313"/>
                  </a:cubicBezTo>
                  <a:moveTo>
                    <a:pt x="104" y="1922"/>
                  </a:moveTo>
                  <a:cubicBezTo>
                    <a:pt x="0" y="2026"/>
                    <a:pt x="0" y="2194"/>
                    <a:pt x="104" y="2297"/>
                  </a:cubicBezTo>
                  <a:cubicBezTo>
                    <a:pt x="207" y="2401"/>
                    <a:pt x="375" y="2401"/>
                    <a:pt x="479" y="2297"/>
                  </a:cubicBezTo>
                  <a:cubicBezTo>
                    <a:pt x="698" y="2078"/>
                    <a:pt x="698" y="2078"/>
                    <a:pt x="698" y="2078"/>
                  </a:cubicBezTo>
                  <a:cubicBezTo>
                    <a:pt x="802" y="1974"/>
                    <a:pt x="802" y="1806"/>
                    <a:pt x="698" y="1703"/>
                  </a:cubicBezTo>
                  <a:cubicBezTo>
                    <a:pt x="595" y="1599"/>
                    <a:pt x="427" y="1599"/>
                    <a:pt x="323" y="1703"/>
                  </a:cubicBezTo>
                  <a:lnTo>
                    <a:pt x="104" y="1922"/>
                  </a:lnTo>
                  <a:close/>
                  <a:moveTo>
                    <a:pt x="2479" y="2578"/>
                  </a:moveTo>
                  <a:cubicBezTo>
                    <a:pt x="2698" y="2797"/>
                    <a:pt x="2698" y="2797"/>
                    <a:pt x="2698" y="2797"/>
                  </a:cubicBezTo>
                  <a:cubicBezTo>
                    <a:pt x="2802" y="2901"/>
                    <a:pt x="2970" y="2901"/>
                    <a:pt x="3073" y="2797"/>
                  </a:cubicBezTo>
                  <a:cubicBezTo>
                    <a:pt x="3177" y="2694"/>
                    <a:pt x="3177" y="2526"/>
                    <a:pt x="3073" y="2422"/>
                  </a:cubicBezTo>
                  <a:cubicBezTo>
                    <a:pt x="2854" y="2203"/>
                    <a:pt x="2854" y="2203"/>
                    <a:pt x="2854" y="2203"/>
                  </a:cubicBezTo>
                  <a:moveTo>
                    <a:pt x="1714" y="3313"/>
                  </a:moveTo>
                  <a:cubicBezTo>
                    <a:pt x="1823" y="3422"/>
                    <a:pt x="1823" y="3422"/>
                    <a:pt x="1823" y="3422"/>
                  </a:cubicBezTo>
                  <a:cubicBezTo>
                    <a:pt x="1927" y="3526"/>
                    <a:pt x="2095" y="3526"/>
                    <a:pt x="2198" y="3422"/>
                  </a:cubicBezTo>
                  <a:cubicBezTo>
                    <a:pt x="2302" y="3319"/>
                    <a:pt x="2302" y="3151"/>
                    <a:pt x="2198" y="3047"/>
                  </a:cubicBezTo>
                  <a:cubicBezTo>
                    <a:pt x="2323" y="3172"/>
                    <a:pt x="2323" y="3172"/>
                    <a:pt x="2323" y="3172"/>
                  </a:cubicBezTo>
                  <a:cubicBezTo>
                    <a:pt x="2427" y="3276"/>
                    <a:pt x="2595" y="3276"/>
                    <a:pt x="2698" y="3172"/>
                  </a:cubicBezTo>
                  <a:cubicBezTo>
                    <a:pt x="2802" y="3069"/>
                    <a:pt x="2802" y="2901"/>
                    <a:pt x="2698" y="2797"/>
                  </a:cubicBezTo>
                  <a:cubicBezTo>
                    <a:pt x="2479" y="2578"/>
                    <a:pt x="2479" y="2578"/>
                    <a:pt x="2479" y="2578"/>
                  </a:cubicBezTo>
                  <a:moveTo>
                    <a:pt x="479" y="2297"/>
                  </a:moveTo>
                  <a:cubicBezTo>
                    <a:pt x="375" y="2401"/>
                    <a:pt x="375" y="2569"/>
                    <a:pt x="479" y="2672"/>
                  </a:cubicBezTo>
                  <a:cubicBezTo>
                    <a:pt x="582" y="2776"/>
                    <a:pt x="750" y="2776"/>
                    <a:pt x="854" y="2672"/>
                  </a:cubicBezTo>
                  <a:cubicBezTo>
                    <a:pt x="1073" y="2453"/>
                    <a:pt x="1073" y="2453"/>
                    <a:pt x="1073" y="2453"/>
                  </a:cubicBezTo>
                  <a:cubicBezTo>
                    <a:pt x="1177" y="2349"/>
                    <a:pt x="1177" y="2181"/>
                    <a:pt x="1073" y="2078"/>
                  </a:cubicBezTo>
                  <a:cubicBezTo>
                    <a:pt x="970" y="1974"/>
                    <a:pt x="802" y="1974"/>
                    <a:pt x="698" y="2078"/>
                  </a:cubicBezTo>
                  <a:lnTo>
                    <a:pt x="479" y="2297"/>
                  </a:lnTo>
                  <a:close/>
                  <a:moveTo>
                    <a:pt x="854" y="2672"/>
                  </a:moveTo>
                  <a:cubicBezTo>
                    <a:pt x="750" y="2776"/>
                    <a:pt x="750" y="2944"/>
                    <a:pt x="854" y="3047"/>
                  </a:cubicBezTo>
                  <a:cubicBezTo>
                    <a:pt x="957" y="3151"/>
                    <a:pt x="1125" y="3151"/>
                    <a:pt x="1229" y="3047"/>
                  </a:cubicBezTo>
                  <a:cubicBezTo>
                    <a:pt x="1448" y="2828"/>
                    <a:pt x="1448" y="2828"/>
                    <a:pt x="1448" y="2828"/>
                  </a:cubicBezTo>
                  <a:cubicBezTo>
                    <a:pt x="1552" y="2724"/>
                    <a:pt x="1552" y="2556"/>
                    <a:pt x="1448" y="2453"/>
                  </a:cubicBezTo>
                  <a:cubicBezTo>
                    <a:pt x="1345" y="2349"/>
                    <a:pt x="1177" y="2349"/>
                    <a:pt x="1073" y="2453"/>
                  </a:cubicBezTo>
                  <a:lnTo>
                    <a:pt x="854" y="2672"/>
                  </a:lnTo>
                  <a:close/>
                  <a:moveTo>
                    <a:pt x="1229" y="3047"/>
                  </a:moveTo>
                  <a:cubicBezTo>
                    <a:pt x="1125" y="3151"/>
                    <a:pt x="1125" y="3319"/>
                    <a:pt x="1229" y="3422"/>
                  </a:cubicBezTo>
                  <a:cubicBezTo>
                    <a:pt x="1332" y="3526"/>
                    <a:pt x="1500" y="3526"/>
                    <a:pt x="1604" y="3422"/>
                  </a:cubicBezTo>
                  <a:cubicBezTo>
                    <a:pt x="1823" y="3203"/>
                    <a:pt x="1823" y="3203"/>
                    <a:pt x="1823" y="3203"/>
                  </a:cubicBezTo>
                  <a:cubicBezTo>
                    <a:pt x="1927" y="3099"/>
                    <a:pt x="1927" y="2931"/>
                    <a:pt x="1823" y="2828"/>
                  </a:cubicBezTo>
                  <a:cubicBezTo>
                    <a:pt x="1720" y="2724"/>
                    <a:pt x="1552" y="2724"/>
                    <a:pt x="1448" y="2828"/>
                  </a:cubicBezTo>
                  <a:lnTo>
                    <a:pt x="1229" y="3047"/>
                  </a:lnTo>
                  <a:close/>
                  <a:moveTo>
                    <a:pt x="3214" y="1813"/>
                  </a:moveTo>
                  <a:cubicBezTo>
                    <a:pt x="3746" y="1280"/>
                    <a:pt x="3746" y="1280"/>
                    <a:pt x="3746" y="1280"/>
                  </a:cubicBezTo>
                  <a:cubicBezTo>
                    <a:pt x="3762" y="1264"/>
                    <a:pt x="3762" y="1236"/>
                    <a:pt x="3746" y="1220"/>
                  </a:cubicBezTo>
                  <a:cubicBezTo>
                    <a:pt x="2526" y="0"/>
                    <a:pt x="2526" y="0"/>
                    <a:pt x="2526" y="0"/>
                  </a:cubicBezTo>
                  <a:cubicBezTo>
                    <a:pt x="2526" y="0"/>
                    <a:pt x="2526" y="0"/>
                    <a:pt x="2526" y="0"/>
                  </a:cubicBezTo>
                  <a:cubicBezTo>
                    <a:pt x="1436" y="363"/>
                    <a:pt x="1436" y="363"/>
                    <a:pt x="1436" y="363"/>
                  </a:cubicBezTo>
                  <a:cubicBezTo>
                    <a:pt x="1426" y="367"/>
                    <a:pt x="1417" y="375"/>
                    <a:pt x="1412" y="385"/>
                  </a:cubicBezTo>
                  <a:cubicBezTo>
                    <a:pt x="1057" y="1094"/>
                    <a:pt x="1057" y="1094"/>
                    <a:pt x="1057" y="1094"/>
                  </a:cubicBezTo>
                  <a:cubicBezTo>
                    <a:pt x="1037" y="1142"/>
                    <a:pt x="1026" y="1195"/>
                    <a:pt x="1026" y="1250"/>
                  </a:cubicBezTo>
                  <a:cubicBezTo>
                    <a:pt x="1026" y="1319"/>
                    <a:pt x="1054" y="1382"/>
                    <a:pt x="1099" y="1427"/>
                  </a:cubicBezTo>
                  <a:cubicBezTo>
                    <a:pt x="1144" y="1472"/>
                    <a:pt x="1207" y="1500"/>
                    <a:pt x="1276" y="1500"/>
                  </a:cubicBezTo>
                  <a:cubicBezTo>
                    <a:pt x="1483" y="1500"/>
                    <a:pt x="1651" y="1332"/>
                    <a:pt x="1651" y="1125"/>
                  </a:cubicBezTo>
                  <a:cubicBezTo>
                    <a:pt x="1651" y="918"/>
                    <a:pt x="1819" y="750"/>
                    <a:pt x="2026" y="750"/>
                  </a:cubicBezTo>
                  <a:cubicBezTo>
                    <a:pt x="2094" y="750"/>
                    <a:pt x="2162" y="771"/>
                    <a:pt x="2214" y="813"/>
                  </a:cubicBezTo>
                  <a:cubicBezTo>
                    <a:pt x="3448" y="2047"/>
                    <a:pt x="3448" y="2047"/>
                    <a:pt x="3448" y="2047"/>
                  </a:cubicBezTo>
                  <a:cubicBezTo>
                    <a:pt x="3553" y="2152"/>
                    <a:pt x="3552" y="2321"/>
                    <a:pt x="3446" y="2425"/>
                  </a:cubicBezTo>
                  <a:cubicBezTo>
                    <a:pt x="3341" y="2527"/>
                    <a:pt x="3174" y="2523"/>
                    <a:pt x="3071" y="2420"/>
                  </a:cubicBezTo>
                  <a:cubicBezTo>
                    <a:pt x="2854" y="2203"/>
                    <a:pt x="2854" y="2203"/>
                    <a:pt x="2854" y="2203"/>
                  </a:cubicBezTo>
                </a:path>
              </a:pathLst>
            </a:custGeom>
            <a:noFill/>
            <a:ln w="31750" cap="sq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D7DAB73-71F6-4984-8A34-7E24281A1E16}"/>
              </a:ext>
            </a:extLst>
          </p:cNvPr>
          <p:cNvGrpSpPr/>
          <p:nvPr/>
        </p:nvGrpSpPr>
        <p:grpSpPr>
          <a:xfrm>
            <a:off x="9697536" y="2723600"/>
            <a:ext cx="1075277" cy="1075277"/>
            <a:chOff x="9293052" y="2761853"/>
            <a:chExt cx="1075277" cy="1075277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EEAC180-7129-41EB-9F48-5055AA6CDC7B}"/>
                </a:ext>
              </a:extLst>
            </p:cNvPr>
            <p:cNvSpPr/>
            <p:nvPr/>
          </p:nvSpPr>
          <p:spPr bwMode="auto">
            <a:xfrm>
              <a:off x="9293052" y="2761853"/>
              <a:ext cx="1075277" cy="1075277"/>
            </a:xfrm>
            <a:prstGeom prst="ellipse">
              <a:avLst/>
            </a:prstGeom>
            <a:solidFill>
              <a:srgbClr val="EAEAEA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79212" tIns="143371" rIns="179212" bIns="14337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65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2" b="0" i="0" u="none" strike="noStrike" kern="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Segoe UI" pitchFamily="34" charset="0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70F12C5-959C-44A4-81B5-572CA8E42E69}"/>
                </a:ext>
              </a:extLst>
            </p:cNvPr>
            <p:cNvGrpSpPr/>
            <p:nvPr/>
          </p:nvGrpSpPr>
          <p:grpSpPr>
            <a:xfrm>
              <a:off x="9580169" y="2875613"/>
              <a:ext cx="578439" cy="803330"/>
              <a:chOff x="10058398" y="2680569"/>
              <a:chExt cx="883976" cy="1276519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9F261C93-0B77-4B91-904E-6DA12FEDBE41}"/>
                  </a:ext>
                </a:extLst>
              </p:cNvPr>
              <p:cNvSpPr/>
              <p:nvPr/>
            </p:nvSpPr>
            <p:spPr bwMode="auto">
              <a:xfrm>
                <a:off x="10058398" y="2680569"/>
                <a:ext cx="325677" cy="333845"/>
              </a:xfrm>
              <a:prstGeom prst="ellipse">
                <a:avLst/>
              </a:prstGeom>
              <a:noFill/>
              <a:ln w="31750">
                <a:solidFill>
                  <a:schemeClr val="accent4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B1DD7B14-E108-4DAE-BF6F-4E9A59DFE6C4}"/>
                  </a:ext>
                </a:extLst>
              </p:cNvPr>
              <p:cNvSpPr/>
              <p:nvPr/>
            </p:nvSpPr>
            <p:spPr bwMode="auto">
              <a:xfrm>
                <a:off x="10062344" y="3623243"/>
                <a:ext cx="325677" cy="333845"/>
              </a:xfrm>
              <a:prstGeom prst="ellipse">
                <a:avLst/>
              </a:prstGeom>
              <a:noFill/>
              <a:ln w="31750">
                <a:solidFill>
                  <a:schemeClr val="accent4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0D6C0033-F4B8-4EE0-BA76-3A7E69A374E9}"/>
                  </a:ext>
                </a:extLst>
              </p:cNvPr>
              <p:cNvSpPr/>
              <p:nvPr/>
            </p:nvSpPr>
            <p:spPr bwMode="auto">
              <a:xfrm>
                <a:off x="10616697" y="2890446"/>
                <a:ext cx="325677" cy="333845"/>
              </a:xfrm>
              <a:prstGeom prst="ellipse">
                <a:avLst/>
              </a:prstGeom>
              <a:noFill/>
              <a:ln w="31750">
                <a:solidFill>
                  <a:schemeClr val="accent4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4F8DAFF-A14E-4DA7-A59B-9BF8E27CD98F}"/>
                  </a:ext>
                </a:extLst>
              </p:cNvPr>
              <p:cNvCxnSpPr>
                <a:stCxn id="24" idx="4"/>
                <a:endCxn id="25" idx="0"/>
              </p:cNvCxnSpPr>
              <p:nvPr/>
            </p:nvCxnSpPr>
            <p:spPr>
              <a:xfrm>
                <a:off x="10221237" y="3014414"/>
                <a:ext cx="3946" cy="608829"/>
              </a:xfrm>
              <a:prstGeom prst="line">
                <a:avLst/>
              </a:prstGeom>
              <a:ln w="31750">
                <a:solidFill>
                  <a:schemeClr val="accent4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C972858-6708-4B35-8769-4D2491674C02}"/>
                  </a:ext>
                </a:extLst>
              </p:cNvPr>
              <p:cNvSpPr/>
              <p:nvPr/>
            </p:nvSpPr>
            <p:spPr bwMode="auto">
              <a:xfrm>
                <a:off x="10221238" y="3244241"/>
                <a:ext cx="538620" cy="388307"/>
              </a:xfrm>
              <a:custGeom>
                <a:avLst/>
                <a:gdLst>
                  <a:gd name="connsiteX0" fmla="*/ 0 w 538620"/>
                  <a:gd name="connsiteY0" fmla="*/ 388307 h 388307"/>
                  <a:gd name="connsiteX1" fmla="*/ 538620 w 538620"/>
                  <a:gd name="connsiteY1" fmla="*/ 0 h 38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8620" h="388307">
                    <a:moveTo>
                      <a:pt x="0" y="388307"/>
                    </a:moveTo>
                    <a:cubicBezTo>
                      <a:pt x="197285" y="205635"/>
                      <a:pt x="394571" y="22964"/>
                      <a:pt x="538620" y="0"/>
                    </a:cubicBezTo>
                  </a:path>
                </a:pathLst>
              </a:custGeom>
              <a:no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E49106F-94B1-4142-945F-1C78081D32C1}"/>
                  </a:ext>
                </a:extLst>
              </p:cNvPr>
              <p:cNvSpPr/>
              <p:nvPr/>
            </p:nvSpPr>
            <p:spPr bwMode="auto">
              <a:xfrm>
                <a:off x="10196186" y="3227452"/>
                <a:ext cx="590477" cy="405096"/>
              </a:xfrm>
              <a:custGeom>
                <a:avLst/>
                <a:gdLst>
                  <a:gd name="connsiteX0" fmla="*/ 0 w 590477"/>
                  <a:gd name="connsiteY0" fmla="*/ 405096 h 405096"/>
                  <a:gd name="connsiteX1" fmla="*/ 137787 w 590477"/>
                  <a:gd name="connsiteY1" fmla="*/ 254784 h 405096"/>
                  <a:gd name="connsiteX2" fmla="*/ 501041 w 590477"/>
                  <a:gd name="connsiteY2" fmla="*/ 229732 h 405096"/>
                  <a:gd name="connsiteX3" fmla="*/ 588724 w 590477"/>
                  <a:gd name="connsiteY3" fmla="*/ 16789 h 405096"/>
                  <a:gd name="connsiteX4" fmla="*/ 551146 w 590477"/>
                  <a:gd name="connsiteY4" fmla="*/ 29315 h 405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477" h="405096">
                    <a:moveTo>
                      <a:pt x="0" y="405096"/>
                    </a:moveTo>
                    <a:cubicBezTo>
                      <a:pt x="27140" y="344553"/>
                      <a:pt x="54280" y="284011"/>
                      <a:pt x="137787" y="254784"/>
                    </a:cubicBezTo>
                    <a:cubicBezTo>
                      <a:pt x="221294" y="225557"/>
                      <a:pt x="425885" y="269398"/>
                      <a:pt x="501041" y="229732"/>
                    </a:cubicBezTo>
                    <a:cubicBezTo>
                      <a:pt x="576197" y="190066"/>
                      <a:pt x="580373" y="50192"/>
                      <a:pt x="588724" y="16789"/>
                    </a:cubicBezTo>
                    <a:cubicBezTo>
                      <a:pt x="597075" y="-16614"/>
                      <a:pt x="574110" y="6350"/>
                      <a:pt x="551146" y="29315"/>
                    </a:cubicBezTo>
                  </a:path>
                </a:pathLst>
              </a:custGeom>
              <a:noFill/>
              <a:ln w="31750">
                <a:solidFill>
                  <a:schemeClr val="accent4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ADD1997-02BB-4842-BC0D-D3E0C23DF9E2}"/>
              </a:ext>
            </a:extLst>
          </p:cNvPr>
          <p:cNvSpPr txBox="1"/>
          <p:nvPr/>
        </p:nvSpPr>
        <p:spPr>
          <a:xfrm>
            <a:off x="9198389" y="3875927"/>
            <a:ext cx="2390198" cy="1402010"/>
          </a:xfrm>
          <a:prstGeom prst="rect">
            <a:avLst/>
          </a:prstGeom>
          <a:noFill/>
        </p:spPr>
        <p:txBody>
          <a:bodyPr wrap="square" lIns="179161" tIns="143331" rIns="179161" bIns="143331" rtlCol="0" anchor="t">
            <a:spAutoFit/>
          </a:bodyPr>
          <a:lstStyle/>
          <a:p>
            <a:pPr lvl="0" algn="ctr" defTabSz="895601">
              <a:lnSpc>
                <a:spcPct val="90000"/>
              </a:lnSpc>
              <a:spcAft>
                <a:spcPts val="588"/>
              </a:spcAft>
              <a:defRPr/>
            </a:pPr>
            <a:r>
              <a:rPr lang="en-US" sz="1960" b="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Usato</a:t>
            </a:r>
            <a:r>
              <a:rPr lang="en-US" sz="1960" b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960" b="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</a:t>
            </a:r>
            <a:r>
              <a:rPr lang="en-US" sz="1960" b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960" b="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larga</a:t>
            </a:r>
            <a:r>
              <a:rPr lang="en-US" sz="1960" b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960" b="1" err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scala</a:t>
            </a:r>
            <a:br>
              <a:rPr lang="en-US" sz="1960" b="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en-US" sz="1371" b="0" i="0" u="none" strike="noStrike" kern="1200" cap="none" spc="0" normalizeH="0" baseline="0" noProof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Stesso</a:t>
            </a:r>
            <a:r>
              <a:rPr kumimoji="0" lang="en-US" sz="1371" b="0" i="0" u="none" strike="noStrike" kern="1200" cap="none" spc="0" normalizeH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framework </a:t>
            </a:r>
            <a:r>
              <a:rPr kumimoji="0" lang="en-US" sz="1371" b="0" i="0" u="none" strike="noStrike" kern="1200" cap="none" spc="0" normalizeH="0" noProof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usato</a:t>
            </a:r>
            <a:r>
              <a:rPr kumimoji="0" lang="en-US" sz="1371" b="0" i="0" u="none" strike="noStrike" kern="1200" cap="none" spc="0" normalizeH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</a:t>
            </a:r>
            <a:r>
              <a:rPr kumimoji="0" lang="en-US" sz="1371" b="0" i="0" u="none" strike="noStrike" kern="1200" cap="none" spc="0" normalizeH="0" noProof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già</a:t>
            </a:r>
            <a:r>
              <a:rPr kumimoji="0" lang="en-US" sz="1371" b="0" i="0" u="none" strike="noStrike" kern="1200" cap="none" spc="0" normalizeH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</a:t>
            </a:r>
            <a:r>
              <a:rPr kumimoji="0" lang="en-US" sz="1371" b="0" i="0" u="none" strike="noStrike" kern="1200" cap="none" spc="0" normalizeH="0" noProof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su</a:t>
            </a:r>
            <a:r>
              <a:rPr lang="en-US" sz="1371">
                <a:solidFill>
                  <a:srgbClr val="1A1A1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Microsoft Office, Windows and Azure</a:t>
            </a:r>
            <a:endParaRPr kumimoji="0" lang="en-US" sz="1371" b="0" i="0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31" name="Title 8">
            <a:extLst>
              <a:ext uri="{FF2B5EF4-FFF2-40B4-BE49-F238E27FC236}">
                <a16:creationId xmlns:a16="http://schemas.microsoft.com/office/drawing/2014/main" id="{EF145C5D-2A84-4F44-969E-901101EAC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778040"/>
            <a:ext cx="11018520" cy="2105192"/>
          </a:xfrm>
        </p:spPr>
        <p:txBody>
          <a:bodyPr>
            <a:normAutofit/>
          </a:bodyPr>
          <a:lstStyle/>
          <a:p>
            <a:pPr lvl="0" defTabSz="895601">
              <a:lnSpc>
                <a:spcPct val="90000"/>
              </a:lnSpc>
              <a:spcBef>
                <a:spcPts val="0"/>
              </a:spcBef>
              <a:defRPr/>
            </a:pPr>
            <a:r>
              <a:rPr lang="en-US" altLang="en-US" spc="0">
                <a:ln>
                  <a:noFill/>
                </a:ln>
                <a:solidFill>
                  <a:srgbClr val="865FC5"/>
                </a:solidFill>
              </a:rPr>
              <a:t>ML.NET 1.0</a:t>
            </a:r>
            <a:br>
              <a:rPr lang="en-US" altLang="en-US" sz="5400" spc="0">
                <a:ln>
                  <a:noFill/>
                </a:ln>
                <a:solidFill>
                  <a:srgbClr val="865FC5"/>
                </a:solidFill>
                <a:latin typeface="Segoe UI Light"/>
              </a:rPr>
            </a:br>
            <a:br>
              <a:rPr lang="en-US" sz="2000" spc="0">
                <a:ln>
                  <a:noFill/>
                </a:ln>
                <a:solidFill>
                  <a:srgbClr val="865FC5"/>
                </a:solidFill>
                <a:latin typeface="Segoe UI Semilight"/>
              </a:rPr>
            </a:br>
            <a:r>
              <a:rPr lang="en-US" sz="2000" spc="0">
                <a:ln>
                  <a:noFill/>
                </a:ln>
                <a:solidFill>
                  <a:srgbClr val="865FC5"/>
                </a:solidFill>
                <a:latin typeface="Segoe UI Semilight"/>
              </a:rPr>
              <a:t>Framework per machine learning open source e cross platform</a:t>
            </a:r>
            <a:br>
              <a:rPr lang="en-US" sz="2000" spc="0">
                <a:ln>
                  <a:noFill/>
                </a:ln>
                <a:solidFill>
                  <a:srgbClr val="865FC5"/>
                </a:solidFill>
                <a:latin typeface="Segoe UI Semilight"/>
              </a:rPr>
            </a:br>
            <a:br>
              <a:rPr lang="en-US" sz="2000" spc="0">
                <a:ln>
                  <a:noFill/>
                </a:ln>
                <a:solidFill>
                  <a:srgbClr val="865FC5"/>
                </a:solidFill>
                <a:latin typeface="Segoe UI Semilight"/>
              </a:rPr>
            </a:br>
            <a:endParaRPr lang="en-US" sz="2000">
              <a:solidFill>
                <a:srgbClr val="865F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5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5A1B1-461D-43C9-8D02-48F3B14D7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.NET Core 3.0 preview 5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EF3CF-0D62-42FD-B9DA-6EACFD4A2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Supporto</a:t>
            </a:r>
            <a:r>
              <a:rPr lang="en-US"/>
              <a:t> per Windows e app WPF e WinForms</a:t>
            </a:r>
          </a:p>
          <a:p>
            <a:pPr lvl="1"/>
            <a:r>
              <a:rPr lang="en-US" err="1"/>
              <a:t>Distribuzioni</a:t>
            </a:r>
            <a:r>
              <a:rPr lang="en-US"/>
              <a:t> </a:t>
            </a:r>
            <a:r>
              <a:rPr lang="en-US" err="1"/>
              <a:t>flessibili</a:t>
            </a:r>
            <a:r>
              <a:rPr lang="en-US"/>
              <a:t>, </a:t>
            </a:r>
            <a:r>
              <a:rPr lang="en-US" err="1"/>
              <a:t>installazione</a:t>
            </a:r>
            <a:r>
              <a:rPr lang="en-US"/>
              <a:t> standalone e EXE self-contained</a:t>
            </a:r>
          </a:p>
          <a:p>
            <a:r>
              <a:rPr lang="en-US"/>
              <a:t>Sviluppo web full-stack con C# e Razor</a:t>
            </a:r>
          </a:p>
          <a:p>
            <a:r>
              <a:rPr lang="en-US"/>
              <a:t>ASP.NET Core 3.0</a:t>
            </a:r>
          </a:p>
          <a:p>
            <a:pPr lvl="1"/>
            <a:r>
              <a:rPr lang="en-US" err="1"/>
              <a:t>gRPC</a:t>
            </a:r>
            <a:r>
              <a:rPr lang="en-US"/>
              <a:t>, Worker service, Web API’s + identity</a:t>
            </a:r>
          </a:p>
          <a:p>
            <a:r>
              <a:rPr lang="en-US"/>
              <a:t>Entity Framework 6.3</a:t>
            </a:r>
          </a:p>
          <a:p>
            <a:r>
              <a:rPr lang="en-US" err="1"/>
              <a:t>Ancora</a:t>
            </a:r>
            <a:r>
              <a:rPr lang="en-US"/>
              <a:t> </a:t>
            </a:r>
            <a:r>
              <a:rPr lang="en-US" err="1"/>
              <a:t>miglioramenti</a:t>
            </a:r>
            <a:r>
              <a:rPr lang="en-US"/>
              <a:t> di </a:t>
            </a:r>
            <a:r>
              <a:rPr lang="en-US" err="1"/>
              <a:t>prestazioni</a:t>
            </a:r>
            <a:endParaRPr lang="en-US"/>
          </a:p>
          <a:p>
            <a:r>
              <a:rPr lang="en-US" err="1"/>
              <a:t>Nuove</a:t>
            </a:r>
            <a:r>
              <a:rPr lang="en-US"/>
              <a:t> </a:t>
            </a:r>
            <a:r>
              <a:rPr lang="en-US" err="1"/>
              <a:t>funzionalità</a:t>
            </a:r>
            <a:r>
              <a:rPr lang="en-US"/>
              <a:t> per C#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000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42EC7-6A4E-4EB6-92D2-27A221EBA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.NET Core 3.0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0A0EC5-B7AA-44F8-955B-F4D2FA8BF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/>
              <a:t>Preview 5		ora</a:t>
            </a:r>
          </a:p>
          <a:p>
            <a:r>
              <a:rPr lang="it-IT"/>
              <a:t>Preview 6		giugno</a:t>
            </a:r>
          </a:p>
          <a:p>
            <a:r>
              <a:rPr lang="it-IT"/>
              <a:t>Preview 7*		luglio</a:t>
            </a:r>
          </a:p>
          <a:p>
            <a:r>
              <a:rPr lang="it-IT"/>
              <a:t>Preview 8*		luglio</a:t>
            </a:r>
          </a:p>
          <a:p>
            <a:r>
              <a:rPr lang="it-IT"/>
              <a:t>GA*			settembre</a:t>
            </a:r>
          </a:p>
          <a:p>
            <a:endParaRPr lang="it-IT"/>
          </a:p>
          <a:p>
            <a:pPr marL="0" indent="0">
              <a:buNone/>
            </a:pPr>
            <a:r>
              <a:rPr lang="it-IT"/>
              <a:t>* Go live, con licenza per utilizzo in produzione</a:t>
            </a:r>
          </a:p>
        </p:txBody>
      </p:sp>
    </p:spTree>
    <p:extLst>
      <p:ext uri="{BB962C8B-B14F-4D97-AF65-F5344CB8AC3E}">
        <p14:creationId xmlns:p14="http://schemas.microsoft.com/office/powerpoint/2010/main" val="3188026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046DB-6AF6-43B5-8928-B66C721B6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269"/>
            <a:ext cx="10515600" cy="1325563"/>
          </a:xfrm>
        </p:spPr>
        <p:txBody>
          <a:bodyPr/>
          <a:lstStyle/>
          <a:p>
            <a:r>
              <a:rPr lang="it-IT"/>
              <a:t>.NET Roadmap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71F3147-8D8E-43CD-B604-D12AC1485284}"/>
              </a:ext>
            </a:extLst>
          </p:cNvPr>
          <p:cNvCxnSpPr>
            <a:cxnSpLocks/>
          </p:cNvCxnSpPr>
          <p:nvPr/>
        </p:nvCxnSpPr>
        <p:spPr>
          <a:xfrm flipV="1">
            <a:off x="489098" y="1829299"/>
            <a:ext cx="11398102" cy="925"/>
          </a:xfrm>
          <a:prstGeom prst="straightConnector1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7055D9F-379A-4CF2-AFB2-18C9D62A6196}"/>
              </a:ext>
            </a:extLst>
          </p:cNvPr>
          <p:cNvSpPr txBox="1"/>
          <p:nvPr/>
        </p:nvSpPr>
        <p:spPr>
          <a:xfrm>
            <a:off x="452246" y="2709903"/>
            <a:ext cx="2035982" cy="809604"/>
          </a:xfrm>
          <a:prstGeom prst="rect">
            <a:avLst/>
          </a:prstGeom>
          <a:noFill/>
        </p:spPr>
        <p:txBody>
          <a:bodyPr wrap="square" lIns="179161" tIns="143331" rIns="89606" bIns="143331" rtlCol="0" anchor="t">
            <a:spAutoFit/>
          </a:bodyPr>
          <a:lstStyle/>
          <a:p>
            <a:pPr marL="0" marR="0" lvl="0" indent="0" algn="ctr" defTabSz="89560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2014</a:t>
            </a:r>
          </a:p>
          <a:p>
            <a:pPr marL="0" marR="0" lvl="0" indent="0" algn="ctr" defTabSz="89560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A25E17F-2F29-42D8-A0A9-C6245AE3B534}"/>
              </a:ext>
            </a:extLst>
          </p:cNvPr>
          <p:cNvCxnSpPr>
            <a:cxnSpLocks/>
            <a:stCxn id="8" idx="4"/>
            <a:endCxn id="5" idx="0"/>
          </p:cNvCxnSpPr>
          <p:nvPr/>
        </p:nvCxnSpPr>
        <p:spPr>
          <a:xfrm flipH="1">
            <a:off x="1470237" y="2333699"/>
            <a:ext cx="1" cy="37620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E5B92D81-F6FB-44FA-B318-1A46940E847A}"/>
              </a:ext>
            </a:extLst>
          </p:cNvPr>
          <p:cNvGrpSpPr/>
          <p:nvPr/>
        </p:nvGrpSpPr>
        <p:grpSpPr>
          <a:xfrm>
            <a:off x="821845" y="1222582"/>
            <a:ext cx="1296783" cy="1111117"/>
            <a:chOff x="821844" y="1472100"/>
            <a:chExt cx="1296783" cy="1111117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71ED318-F523-4131-9EE5-F48DFBA27A5E}"/>
                </a:ext>
              </a:extLst>
            </p:cNvPr>
            <p:cNvSpPr/>
            <p:nvPr/>
          </p:nvSpPr>
          <p:spPr>
            <a:xfrm>
              <a:off x="888210" y="1472100"/>
              <a:ext cx="1164053" cy="111111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66DE5ED-B2E3-4D3B-AD71-2B2E398CE5A7}"/>
                </a:ext>
              </a:extLst>
            </p:cNvPr>
            <p:cNvSpPr txBox="1"/>
            <p:nvPr/>
          </p:nvSpPr>
          <p:spPr>
            <a:xfrm>
              <a:off x="821844" y="1633351"/>
              <a:ext cx="1296783" cy="871008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Many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.NETs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E1624E-9B3C-454C-B8CF-7B4711529111}"/>
              </a:ext>
            </a:extLst>
          </p:cNvPr>
          <p:cNvGrpSpPr/>
          <p:nvPr/>
        </p:nvGrpSpPr>
        <p:grpSpPr>
          <a:xfrm>
            <a:off x="1828954" y="3445319"/>
            <a:ext cx="8718390" cy="2381156"/>
            <a:chOff x="2571118" y="3147983"/>
            <a:chExt cx="8718390" cy="238115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CF1EDDA-E21E-4081-9860-C0327BC1729B}"/>
                </a:ext>
              </a:extLst>
            </p:cNvPr>
            <p:cNvGrpSpPr/>
            <p:nvPr/>
          </p:nvGrpSpPr>
          <p:grpSpPr>
            <a:xfrm>
              <a:off x="2571118" y="3147983"/>
              <a:ext cx="2827243" cy="2379949"/>
              <a:chOff x="1719261" y="1582079"/>
              <a:chExt cx="2772058" cy="4044770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DB13D869-ABA2-4DBD-9916-74F701E68282}"/>
                  </a:ext>
                </a:extLst>
              </p:cNvPr>
              <p:cNvSpPr/>
              <p:nvPr/>
            </p:nvSpPr>
            <p:spPr bwMode="auto">
              <a:xfrm>
                <a:off x="1719261" y="1582079"/>
                <a:ext cx="2772058" cy="4044770"/>
              </a:xfrm>
              <a:prstGeom prst="rect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730447" tIns="273919" rIns="89507" bIns="89511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27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 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D8034DB-D4EE-44A5-A5A6-E930DA8DC92F}"/>
                  </a:ext>
                </a:extLst>
              </p:cNvPr>
              <p:cNvSpPr txBox="1"/>
              <p:nvPr/>
            </p:nvSpPr>
            <p:spPr>
              <a:xfrm>
                <a:off x="1719261" y="1582079"/>
                <a:ext cx="2764594" cy="578940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73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Segoe UI Semibold" panose="020B0702040204020203" pitchFamily="34" charset="0"/>
                  </a:rPr>
                  <a:t>.NET FRAMEWORK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11DDD02-14BD-4C12-85C2-FEECADA2A047}"/>
                </a:ext>
              </a:extLst>
            </p:cNvPr>
            <p:cNvGrpSpPr/>
            <p:nvPr/>
          </p:nvGrpSpPr>
          <p:grpSpPr>
            <a:xfrm>
              <a:off x="5524298" y="3147983"/>
              <a:ext cx="2817909" cy="2379949"/>
              <a:chOff x="4604404" y="1582078"/>
              <a:chExt cx="2772059" cy="404477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1DB07550-5E0F-4275-A8E4-30F7A7EA8C19}"/>
                  </a:ext>
                </a:extLst>
              </p:cNvPr>
              <p:cNvSpPr/>
              <p:nvPr/>
            </p:nvSpPr>
            <p:spPr bwMode="auto">
              <a:xfrm>
                <a:off x="4604404" y="1582078"/>
                <a:ext cx="2772058" cy="4044770"/>
              </a:xfrm>
              <a:prstGeom prst="rect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730447" tIns="273919" rIns="89507" bIns="89511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27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 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40A834E-4F13-41B7-B169-A18BCA9B9B2A}"/>
                  </a:ext>
                </a:extLst>
              </p:cNvPr>
              <p:cNvSpPr txBox="1"/>
              <p:nvPr/>
            </p:nvSpPr>
            <p:spPr>
              <a:xfrm>
                <a:off x="4611869" y="1582078"/>
                <a:ext cx="2764594" cy="578940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73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Segoe UI Semibold" panose="020B0702040204020203" pitchFamily="34" charset="0"/>
                  </a:rPr>
                  <a:t>.NET CORE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E810B57-8187-4F65-82F5-A7726DB39F4C}"/>
                </a:ext>
              </a:extLst>
            </p:cNvPr>
            <p:cNvGrpSpPr/>
            <p:nvPr/>
          </p:nvGrpSpPr>
          <p:grpSpPr>
            <a:xfrm>
              <a:off x="8467093" y="3149190"/>
              <a:ext cx="2822415" cy="2379949"/>
              <a:chOff x="7489548" y="1582078"/>
              <a:chExt cx="2770346" cy="4044770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823D8834-5DBD-41E8-9722-40786F5B6F43}"/>
                  </a:ext>
                </a:extLst>
              </p:cNvPr>
              <p:cNvSpPr/>
              <p:nvPr/>
            </p:nvSpPr>
            <p:spPr bwMode="auto">
              <a:xfrm>
                <a:off x="7489548" y="1582078"/>
                <a:ext cx="2770346" cy="4044770"/>
              </a:xfrm>
              <a:prstGeom prst="rect">
                <a:avLst/>
              </a:prstGeom>
              <a:solidFill>
                <a:schemeClr val="accent6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730447" tIns="273919" rIns="89507" bIns="89511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27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 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C17EF0D-822F-4863-9E83-8573BCE9B111}"/>
                  </a:ext>
                </a:extLst>
              </p:cNvPr>
              <p:cNvSpPr txBox="1"/>
              <p:nvPr/>
            </p:nvSpPr>
            <p:spPr>
              <a:xfrm>
                <a:off x="7489548" y="1582078"/>
                <a:ext cx="2770346" cy="578940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73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Segoe UI Semibold" panose="020B0702040204020203" pitchFamily="34" charset="0"/>
                  </a:rPr>
                  <a:t>XAMARIN / MONO</a:t>
                </a: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0955C7F-2601-4C34-BBBF-4F486A252D61}"/>
                </a:ext>
              </a:extLst>
            </p:cNvPr>
            <p:cNvSpPr txBox="1"/>
            <p:nvPr/>
          </p:nvSpPr>
          <p:spPr>
            <a:xfrm>
              <a:off x="2618332" y="4233612"/>
              <a:ext cx="2743200" cy="787097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Base class library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4AD2A47-2482-4803-867C-58A9DD0A7FBE}"/>
                </a:ext>
              </a:extLst>
            </p:cNvPr>
            <p:cNvSpPr txBox="1"/>
            <p:nvPr/>
          </p:nvSpPr>
          <p:spPr>
            <a:xfrm>
              <a:off x="2609332" y="3470237"/>
              <a:ext cx="2743200" cy="631613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Runtime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65A0A71-ED26-4D96-9247-22B9B3222A8E}"/>
                </a:ext>
              </a:extLst>
            </p:cNvPr>
            <p:cNvSpPr txBox="1"/>
            <p:nvPr/>
          </p:nvSpPr>
          <p:spPr>
            <a:xfrm>
              <a:off x="5558713" y="3470236"/>
              <a:ext cx="2743200" cy="631614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Runtime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763FC00-C4B8-4B3A-8E1E-A9EC8DE002A3}"/>
                </a:ext>
              </a:extLst>
            </p:cNvPr>
            <p:cNvSpPr txBox="1"/>
            <p:nvPr/>
          </p:nvSpPr>
          <p:spPr>
            <a:xfrm>
              <a:off x="8503922" y="3470235"/>
              <a:ext cx="2743200" cy="631615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Runtime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204607-9BFB-4368-8C24-93B83493AA8E}"/>
                </a:ext>
              </a:extLst>
            </p:cNvPr>
            <p:cNvSpPr txBox="1"/>
            <p:nvPr/>
          </p:nvSpPr>
          <p:spPr>
            <a:xfrm>
              <a:off x="5558713" y="4233611"/>
              <a:ext cx="2743200" cy="787097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Core library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9972494-167D-4BA8-8EF1-826C303FFB2E}"/>
                </a:ext>
              </a:extLst>
            </p:cNvPr>
            <p:cNvSpPr txBox="1"/>
            <p:nvPr/>
          </p:nvSpPr>
          <p:spPr>
            <a:xfrm>
              <a:off x="8503922" y="4233610"/>
              <a:ext cx="2743200" cy="787097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Mono class library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463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</Words>
  <Application>Microsoft Office PowerPoint</Application>
  <PresentationFormat>Widescreen</PresentationFormat>
  <Paragraphs>178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Segoe UI</vt:lpstr>
      <vt:lpstr>Segoe UI Light</vt:lpstr>
      <vt:lpstr>Segoe UI Semibold</vt:lpstr>
      <vt:lpstr>Segoe UI Semilight</vt:lpstr>
      <vt:lpstr>Tema di Office</vt:lpstr>
      <vt:lpstr>PowerPoint Presentation</vt:lpstr>
      <vt:lpstr>Agenda</vt:lpstr>
      <vt:lpstr>.NET oggi</vt:lpstr>
      <vt:lpstr>Il futuro di .NET Framework</vt:lpstr>
      <vt:lpstr>PowerPoint Presentation</vt:lpstr>
      <vt:lpstr>ML.NET 1.0  Framework per machine learning open source e cross platform  </vt:lpstr>
      <vt:lpstr>.NET Core 3.0 preview 5</vt:lpstr>
      <vt:lpstr>.NET Core 3.0</vt:lpstr>
      <vt:lpstr>.NET Roadmap</vt:lpstr>
      <vt:lpstr>.NET Roadmap</vt:lpstr>
      <vt:lpstr>PowerPoint Presentation</vt:lpstr>
      <vt:lpstr>.NET 5</vt:lpstr>
      <vt:lpstr>.NET Schedule</vt:lpstr>
      <vt:lpstr>Visual Studio 2019</vt:lpstr>
      <vt:lpstr>Visual Studio 2019</vt:lpstr>
      <vt:lpstr>C# 8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Cristian Civera</cp:lastModifiedBy>
  <cp:revision>1</cp:revision>
  <dcterms:created xsi:type="dcterms:W3CDTF">2017-03-25T10:26:14Z</dcterms:created>
  <dcterms:modified xsi:type="dcterms:W3CDTF">2019-06-06T11:54:30Z</dcterms:modified>
</cp:coreProperties>
</file>