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74" r:id="rId3"/>
    <p:sldId id="277" r:id="rId4"/>
    <p:sldId id="275" r:id="rId5"/>
    <p:sldId id="276" r:id="rId6"/>
    <p:sldId id="269" r:id="rId7"/>
    <p:sldId id="271" r:id="rId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5FC5"/>
    <a:srgbClr val="214263"/>
    <a:srgbClr val="541764"/>
    <a:srgbClr val="FFAF4E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39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E401FA9-9E0C-4295-B8DD-91FEAD4A1A23}"/>
              </a:ext>
            </a:extLst>
          </p:cNvPr>
          <p:cNvSpPr/>
          <p:nvPr userDrawn="1"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15">
            <a:extLst>
              <a:ext uri="{FF2B5EF4-FFF2-40B4-BE49-F238E27FC236}">
                <a16:creationId xmlns:a16="http://schemas.microsoft.com/office/drawing/2014/main" id="{E4D382AD-20CB-48CD-9066-1018512AF7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EF49F08D-0CED-496A-A4BD-EAC4394EB6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625" y="2416728"/>
            <a:ext cx="38385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383A6901-F2D1-45F0-B72F-766C1878A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618" y="1091165"/>
            <a:ext cx="65913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0021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2176FD3-39F6-482D-8C0A-CF44FD58F601}"/>
              </a:ext>
            </a:extLst>
          </p:cNvPr>
          <p:cNvSpPr>
            <a:spLocks noGrp="1"/>
          </p:cNvSpPr>
          <p:nvPr userDrawn="1"/>
        </p:nvSpPr>
        <p:spPr>
          <a:xfrm>
            <a:off x="526027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80AF574-83C6-4740-B7B4-803B206407D2}"/>
              </a:ext>
            </a:extLst>
          </p:cNvPr>
          <p:cNvSpPr>
            <a:spLocks noGrp="1"/>
          </p:cNvSpPr>
          <p:nvPr userDrawn="1"/>
        </p:nvSpPr>
        <p:spPr>
          <a:xfrm>
            <a:off x="526027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9DAA3FA6-0CD9-4556-9DF9-02FC7E372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6087036" cy="2468656"/>
          </a:xfrm>
        </p:spPr>
        <p:txBody>
          <a:bodyPr anchor="b">
            <a:normAutofit/>
          </a:bodyPr>
          <a:lstStyle>
            <a:lvl1pPr algn="ctr">
              <a:defRPr sz="2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pic>
        <p:nvPicPr>
          <p:cNvPr id="2050" name="Picture 2" descr="Risultati immagini per visual studio 2019 logo">
            <a:extLst>
              <a:ext uri="{FF2B5EF4-FFF2-40B4-BE49-F238E27FC236}">
                <a16:creationId xmlns:a16="http://schemas.microsoft.com/office/drawing/2014/main" id="{E3F8F498-1F3C-4D06-9C58-085D3713D61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631" y="2419350"/>
            <a:ext cx="38385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88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41764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danieleb@aspitalia.co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aspit.co/VS2019-liv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b="1" dirty="0"/>
              <a:t>Data Access with Entity Framework</a:t>
            </a:r>
          </a:p>
        </p:txBody>
      </p:sp>
      <p:sp>
        <p:nvSpPr>
          <p:cNvPr id="11" name="Subtitle 2"/>
          <p:cNvSpPr>
            <a:spLocks noGrp="1"/>
          </p:cNvSpPr>
          <p:nvPr/>
        </p:nvSpPr>
        <p:spPr>
          <a:xfrm>
            <a:off x="535552" y="3850312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Stefano Mostarda</a:t>
            </a:r>
          </a:p>
          <a:p>
            <a:r>
              <a:rPr lang="en-US" sz="2000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Feelance</a:t>
            </a:r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Software Architect</a:t>
            </a: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Staff Member @</a:t>
            </a:r>
            <a:r>
              <a:rPr lang="en-US" sz="2000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aspitalia</a:t>
            </a:r>
            <a:endParaRPr lang="en-US" sz="20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Development </a:t>
            </a:r>
            <a:r>
              <a:rPr lang="en-US" sz="2000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Tecnologies</a:t>
            </a:r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MVP</a:t>
            </a: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stefano@aspitalia.com</a:t>
            </a:r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| @sm15455</a:t>
            </a:r>
          </a:p>
        </p:txBody>
      </p:sp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Agenda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Novità EF Core 3</a:t>
            </a:r>
          </a:p>
          <a:p>
            <a:r>
              <a:rPr lang="it-IT" dirty="0" err="1"/>
              <a:t>Entity</a:t>
            </a:r>
            <a:r>
              <a:rPr lang="it-IT" dirty="0"/>
              <a:t> Framework 6.3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16017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Novità </a:t>
            </a:r>
            <a:r>
              <a:rPr lang="it-IT" dirty="0" err="1"/>
              <a:t>Entity</a:t>
            </a:r>
            <a:r>
              <a:rPr lang="it-IT" dirty="0"/>
              <a:t> Framework Core 3.0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/>
              <a:t>LINQ pipeline riscritta</a:t>
            </a:r>
          </a:p>
          <a:p>
            <a:endParaRPr lang="it-IT" dirty="0"/>
          </a:p>
          <a:p>
            <a:pPr marL="0" indent="0">
              <a:buNone/>
            </a:pPr>
            <a:r>
              <a:rPr lang="it-IT" dirty="0" err="1"/>
              <a:t>CosmosDB</a:t>
            </a:r>
            <a:r>
              <a:rPr lang="it-IT" dirty="0"/>
              <a:t> Provider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Nuovi metodi per comandi SQL</a:t>
            </a:r>
          </a:p>
        </p:txBody>
      </p:sp>
    </p:spTree>
    <p:extLst>
      <p:ext uri="{BB962C8B-B14F-4D97-AF65-F5344CB8AC3E}">
        <p14:creationId xmlns:p14="http://schemas.microsoft.com/office/powerpoint/2010/main" val="2895049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Novità </a:t>
            </a:r>
            <a:r>
              <a:rPr lang="it-IT" dirty="0" err="1"/>
              <a:t>Entity</a:t>
            </a:r>
            <a:r>
              <a:rPr lang="it-IT" dirty="0"/>
              <a:t> Framework Core 3.0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/>
              <a:t>Eliminazione </a:t>
            </a:r>
            <a:r>
              <a:rPr lang="it-IT" dirty="0" err="1"/>
              <a:t>DbQuery</a:t>
            </a:r>
            <a:r>
              <a:rPr lang="it-IT" dirty="0"/>
              <a:t> e API collegate</a:t>
            </a:r>
          </a:p>
          <a:p>
            <a:pPr marL="457200" lvl="1" indent="0">
              <a:buNone/>
            </a:pPr>
            <a:r>
              <a:rPr lang="it-IT" dirty="0"/>
              <a:t>Solo </a:t>
            </a:r>
            <a:r>
              <a:rPr lang="it-IT" dirty="0" err="1"/>
              <a:t>DbSet</a:t>
            </a:r>
            <a:r>
              <a:rPr lang="it-IT" dirty="0"/>
              <a:t> e API collegate</a:t>
            </a:r>
          </a:p>
          <a:p>
            <a:pPr marL="457200" lvl="1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Ottimizzazioni performance</a:t>
            </a:r>
          </a:p>
          <a:p>
            <a:pPr marL="457200" lvl="1" indent="0">
              <a:buNone/>
            </a:pPr>
            <a:r>
              <a:rPr lang="it-IT" dirty="0"/>
              <a:t>Alcuni metodi </a:t>
            </a:r>
            <a:r>
              <a:rPr lang="it-IT" dirty="0" err="1"/>
              <a:t>Async</a:t>
            </a:r>
            <a:r>
              <a:rPr lang="it-IT" dirty="0"/>
              <a:t> tornano </a:t>
            </a:r>
            <a:r>
              <a:rPr lang="it-IT" dirty="0" err="1"/>
              <a:t>VaueTask</a:t>
            </a:r>
            <a:r>
              <a:rPr lang="it-IT" dirty="0"/>
              <a:t>&lt;T&gt; invece che Task&lt;T&gt;</a:t>
            </a:r>
          </a:p>
          <a:p>
            <a:pPr marL="457200" lvl="1" indent="0">
              <a:buNone/>
            </a:pPr>
            <a:r>
              <a:rPr lang="it-IT" dirty="0" err="1"/>
              <a:t>DbContext.Entry</a:t>
            </a:r>
            <a:r>
              <a:rPr lang="it-IT" dirty="0"/>
              <a:t> non fa più un </a:t>
            </a:r>
            <a:r>
              <a:rPr lang="it-IT" dirty="0" err="1"/>
              <a:t>DetectChanges</a:t>
            </a:r>
            <a:r>
              <a:rPr lang="it-IT" dirty="0"/>
              <a:t> globale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Enorme lista di breaking </a:t>
            </a:r>
            <a:r>
              <a:rPr lang="it-IT" dirty="0" err="1"/>
              <a:t>changes</a:t>
            </a:r>
            <a:endParaRPr lang="it-IT" dirty="0"/>
          </a:p>
          <a:p>
            <a:pPr marL="457200" lvl="1" indent="0">
              <a:buNone/>
            </a:pPr>
            <a:r>
              <a:rPr lang="en-US" dirty="0"/>
              <a:t>https://aspit.co/bv2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26530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Entity</a:t>
            </a:r>
            <a:r>
              <a:rPr lang="it-IT" dirty="0"/>
              <a:t> Framework 6.3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/>
              <a:t>Contiene bug </a:t>
            </a:r>
            <a:r>
              <a:rPr lang="it-IT" dirty="0" err="1"/>
              <a:t>fix</a:t>
            </a:r>
            <a:r>
              <a:rPr lang="it-IT" dirty="0"/>
              <a:t> e supporto a .NET Core 3</a:t>
            </a:r>
          </a:p>
          <a:p>
            <a:r>
              <a:rPr lang="it-IT" dirty="0"/>
              <a:t>Pensato per semplificare migrazione applicazioni a .NET Core 3</a:t>
            </a:r>
          </a:p>
          <a:p>
            <a:r>
              <a:rPr lang="it-IT" dirty="0"/>
              <a:t>In questa preview su .NET Core ci sono limitazioni:</a:t>
            </a:r>
          </a:p>
          <a:p>
            <a:pPr lvl="1"/>
            <a:r>
              <a:rPr lang="it-IT" dirty="0"/>
              <a:t>Non supporta comandi per migrazioni</a:t>
            </a:r>
          </a:p>
          <a:p>
            <a:pPr lvl="1"/>
            <a:r>
              <a:rPr lang="it-IT" dirty="0"/>
              <a:t>Non supporta designer ed EDMX (solo code-first)</a:t>
            </a:r>
          </a:p>
          <a:p>
            <a:pPr lvl="1"/>
            <a:r>
              <a:rPr lang="it-IT" dirty="0"/>
              <a:t>Provider esistenti per EF 6.2 non sono validi per EF 6.3 (per ora solo </a:t>
            </a:r>
            <a:r>
              <a:rPr lang="it-IT" dirty="0" err="1"/>
              <a:t>SqlServer</a:t>
            </a:r>
            <a:r>
              <a:rPr lang="it-IT" dirty="0"/>
              <a:t>)</a:t>
            </a:r>
          </a:p>
          <a:p>
            <a:pPr lvl="1"/>
            <a:r>
              <a:rPr lang="it-IT" dirty="0"/>
              <a:t>Necessita di registrare manualmente </a:t>
            </a:r>
            <a:r>
              <a:rPr lang="it-IT" dirty="0" err="1"/>
              <a:t>DbProviderFactory</a:t>
            </a:r>
            <a:endParaRPr lang="it-IT" dirty="0"/>
          </a:p>
          <a:p>
            <a:pPr lvl="1"/>
            <a:r>
              <a:rPr lang="it-IT" dirty="0"/>
              <a:t>Necessità di passare esplicitamente stringa di connessione</a:t>
            </a:r>
          </a:p>
          <a:p>
            <a:r>
              <a:rPr lang="it-IT" dirty="0"/>
              <a:t>Altre limitazioni che non verranno eliminate</a:t>
            </a:r>
          </a:p>
          <a:p>
            <a:pPr lvl="1"/>
            <a:r>
              <a:rPr lang="it-IT" dirty="0"/>
              <a:t>Nessun supporto a SQL Server Compact</a:t>
            </a:r>
          </a:p>
          <a:p>
            <a:pPr lvl="1"/>
            <a:r>
              <a:rPr lang="it-IT" dirty="0"/>
              <a:t>Nessun supporto ai tipi </a:t>
            </a:r>
            <a:r>
              <a:rPr lang="it-IT" dirty="0" err="1"/>
              <a:t>Spatial</a:t>
            </a:r>
            <a:r>
              <a:rPr lang="it-IT" dirty="0"/>
              <a:t> e a </a:t>
            </a:r>
            <a:r>
              <a:rPr lang="it-IT" dirty="0" err="1"/>
              <a:t>HierarchyID</a:t>
            </a:r>
            <a:endParaRPr lang="it-IT" dirty="0"/>
          </a:p>
          <a:p>
            <a:pPr marL="457200" lvl="1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50136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3E28D9A-1BA4-41F8-98EA-E1F41AF401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Titolo</a:t>
            </a:r>
            <a:r>
              <a:rPr lang="en-US" dirty="0"/>
              <a:t> demo</a:t>
            </a:r>
          </a:p>
        </p:txBody>
      </p:sp>
    </p:spTree>
    <p:extLst>
      <p:ext uri="{BB962C8B-B14F-4D97-AF65-F5344CB8AC3E}">
        <p14:creationId xmlns:p14="http://schemas.microsoft.com/office/powerpoint/2010/main" val="2580006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/>
        </p:nvSpPr>
        <p:spPr>
          <a:xfrm>
            <a:off x="687952" y="4109682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Slide e </a:t>
            </a:r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https://aspit.co/VS2019-live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B9D1AF1-836A-467F-8425-1151C14D8BB3}"/>
              </a:ext>
            </a:extLst>
          </p:cNvPr>
          <p:cNvSpPr>
            <a:spLocks noGrp="1"/>
          </p:cNvSpPr>
          <p:nvPr/>
        </p:nvSpPr>
        <p:spPr>
          <a:xfrm>
            <a:off x="687952" y="25717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@sm15455</a:t>
            </a: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stefano@aspitalia.com</a:t>
            </a:r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217</Words>
  <Application>Microsoft Office PowerPoint</Application>
  <PresentationFormat>Widescreen</PresentationFormat>
  <Paragraphs>42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Segoe UI Light</vt:lpstr>
      <vt:lpstr>Tema di Office</vt:lpstr>
      <vt:lpstr>PowerPoint Presentation</vt:lpstr>
      <vt:lpstr>Agenda</vt:lpstr>
      <vt:lpstr>Novità Entity Framework Core 3.0</vt:lpstr>
      <vt:lpstr>Novità Entity Framework Core 3.0</vt:lpstr>
      <vt:lpstr>Entity Framework 6.3</vt:lpstr>
      <vt:lpstr>Titolo demo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Stefano Mostarda</cp:lastModifiedBy>
  <cp:revision>46</cp:revision>
  <dcterms:created xsi:type="dcterms:W3CDTF">2017-03-25T10:26:14Z</dcterms:created>
  <dcterms:modified xsi:type="dcterms:W3CDTF">2019-06-06T13:53:10Z</dcterms:modified>
</cp:coreProperties>
</file>