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1" r:id="rId2"/>
    <p:sldId id="276" r:id="rId3"/>
    <p:sldId id="274" r:id="rId4"/>
    <p:sldId id="272" r:id="rId5"/>
    <p:sldId id="275" r:id="rId6"/>
    <p:sldId id="282" r:id="rId7"/>
    <p:sldId id="278" r:id="rId8"/>
    <p:sldId id="283" r:id="rId9"/>
    <p:sldId id="277" r:id="rId10"/>
    <p:sldId id="269" r:id="rId11"/>
    <p:sldId id="279" r:id="rId12"/>
    <p:sldId id="280" r:id="rId13"/>
    <p:sldId id="271" r:id="rId1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5FC5"/>
    <a:srgbClr val="214263"/>
    <a:srgbClr val="541764"/>
    <a:srgbClr val="FFAF4E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F60008-9848-415A-9D55-5519626F79DC}" v="26" dt="2019-06-05T21:44:43.1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300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istian Civera" userId="15bf698462102262" providerId="LiveId" clId="{BEF60008-9848-415A-9D55-5519626F79DC}"/>
    <pc:docChg chg="undo redo custSel addSld delSld modSld sldOrd">
      <pc:chgData name="Cristian Civera" userId="15bf698462102262" providerId="LiveId" clId="{BEF60008-9848-415A-9D55-5519626F79DC}" dt="2019-06-05T21:44:43.149" v="649"/>
      <pc:docMkLst>
        <pc:docMk/>
      </pc:docMkLst>
      <pc:sldChg chg="del">
        <pc:chgData name="Cristian Civera" userId="15bf698462102262" providerId="LiveId" clId="{BEF60008-9848-415A-9D55-5519626F79DC}" dt="2019-06-05T21:19:36.560" v="1" actId="2696"/>
        <pc:sldMkLst>
          <pc:docMk/>
          <pc:sldMk cId="2205018479" sldId="257"/>
        </pc:sldMkLst>
      </pc:sldChg>
      <pc:sldChg chg="add">
        <pc:chgData name="Cristian Civera" userId="15bf698462102262" providerId="LiveId" clId="{BEF60008-9848-415A-9D55-5519626F79DC}" dt="2019-06-05T21:44:43.149" v="649"/>
        <pc:sldMkLst>
          <pc:docMk/>
          <pc:sldMk cId="583503424" sldId="269"/>
        </pc:sldMkLst>
      </pc:sldChg>
      <pc:sldChg chg="modSp del">
        <pc:chgData name="Cristian Civera" userId="15bf698462102262" providerId="LiveId" clId="{BEF60008-9848-415A-9D55-5519626F79DC}" dt="2019-06-05T21:44:41.775" v="648" actId="2696"/>
        <pc:sldMkLst>
          <pc:docMk/>
          <pc:sldMk cId="2580006334" sldId="269"/>
        </pc:sldMkLst>
        <pc:spChg chg="mod">
          <ac:chgData name="Cristian Civera" userId="15bf698462102262" providerId="LiveId" clId="{BEF60008-9848-415A-9D55-5519626F79DC}" dt="2019-06-05T21:44:26.377" v="646" actId="20577"/>
          <ac:spMkLst>
            <pc:docMk/>
            <pc:sldMk cId="2580006334" sldId="269"/>
            <ac:spMk id="5" creationId="{23E28D9A-1BA4-41F8-98EA-E1F41AF4018F}"/>
          </ac:spMkLst>
        </pc:spChg>
      </pc:sldChg>
      <pc:sldChg chg="modSp">
        <pc:chgData name="Cristian Civera" userId="15bf698462102262" providerId="LiveId" clId="{BEF60008-9848-415A-9D55-5519626F79DC}" dt="2019-06-05T21:33:58.882" v="330" actId="20577"/>
        <pc:sldMkLst>
          <pc:docMk/>
          <pc:sldMk cId="3276506125" sldId="272"/>
        </pc:sldMkLst>
        <pc:spChg chg="mod">
          <ac:chgData name="Cristian Civera" userId="15bf698462102262" providerId="LiveId" clId="{BEF60008-9848-415A-9D55-5519626F79DC}" dt="2019-06-05T21:25:06.691" v="73" actId="20577"/>
          <ac:spMkLst>
            <pc:docMk/>
            <pc:sldMk cId="3276506125" sldId="272"/>
            <ac:spMk id="2" creationId="{00000000-0000-0000-0000-000000000000}"/>
          </ac:spMkLst>
        </pc:spChg>
        <pc:spChg chg="mod">
          <ac:chgData name="Cristian Civera" userId="15bf698462102262" providerId="LiveId" clId="{BEF60008-9848-415A-9D55-5519626F79DC}" dt="2019-06-05T21:33:58.882" v="330" actId="20577"/>
          <ac:spMkLst>
            <pc:docMk/>
            <pc:sldMk cId="3276506125" sldId="272"/>
            <ac:spMk id="3" creationId="{00000000-0000-0000-0000-000000000000}"/>
          </ac:spMkLst>
        </pc:spChg>
      </pc:sldChg>
      <pc:sldChg chg="modSp ord">
        <pc:chgData name="Cristian Civera" userId="15bf698462102262" providerId="LiveId" clId="{BEF60008-9848-415A-9D55-5519626F79DC}" dt="2019-06-05T21:26:53.948" v="193" actId="1035"/>
        <pc:sldMkLst>
          <pc:docMk/>
          <pc:sldMk cId="1116017338" sldId="274"/>
        </pc:sldMkLst>
        <pc:picChg chg="mod">
          <ac:chgData name="Cristian Civera" userId="15bf698462102262" providerId="LiveId" clId="{BEF60008-9848-415A-9D55-5519626F79DC}" dt="2019-06-05T21:26:51.538" v="188" actId="1038"/>
          <ac:picMkLst>
            <pc:docMk/>
            <pc:sldMk cId="1116017338" sldId="274"/>
            <ac:picMk id="8" creationId="{C3D132BB-62F1-43E1-8664-6FF3D480DDB5}"/>
          </ac:picMkLst>
        </pc:picChg>
        <pc:picChg chg="mod modCrop">
          <ac:chgData name="Cristian Civera" userId="15bf698462102262" providerId="LiveId" clId="{BEF60008-9848-415A-9D55-5519626F79DC}" dt="2019-06-05T21:26:53.948" v="193" actId="1035"/>
          <ac:picMkLst>
            <pc:docMk/>
            <pc:sldMk cId="1116017338" sldId="274"/>
            <ac:picMk id="9" creationId="{43A0B3B8-C683-47C2-95A4-A806F51095EC}"/>
          </ac:picMkLst>
        </pc:picChg>
      </pc:sldChg>
      <pc:sldChg chg="modSp ord">
        <pc:chgData name="Cristian Civera" userId="15bf698462102262" providerId="LiveId" clId="{BEF60008-9848-415A-9D55-5519626F79DC}" dt="2019-06-05T21:21:16.140" v="17" actId="20577"/>
        <pc:sldMkLst>
          <pc:docMk/>
          <pc:sldMk cId="2337413284" sldId="276"/>
        </pc:sldMkLst>
        <pc:spChg chg="mod">
          <ac:chgData name="Cristian Civera" userId="15bf698462102262" providerId="LiveId" clId="{BEF60008-9848-415A-9D55-5519626F79DC}" dt="2019-06-05T21:21:16.140" v="17" actId="20577"/>
          <ac:spMkLst>
            <pc:docMk/>
            <pc:sldMk cId="2337413284" sldId="276"/>
            <ac:spMk id="2" creationId="{4E786A23-2BB0-4DBB-97DE-FD1DD9B44361}"/>
          </ac:spMkLst>
        </pc:spChg>
        <pc:spChg chg="mod">
          <ac:chgData name="Cristian Civera" userId="15bf698462102262" providerId="LiveId" clId="{BEF60008-9848-415A-9D55-5519626F79DC}" dt="2019-06-05T21:21:08.629" v="9" actId="20577"/>
          <ac:spMkLst>
            <pc:docMk/>
            <pc:sldMk cId="2337413284" sldId="276"/>
            <ac:spMk id="3" creationId="{40B4DB6D-B1E7-4B98-B497-B3BA8C222BCD}"/>
          </ac:spMkLst>
        </pc:spChg>
      </pc:sldChg>
      <pc:sldChg chg="addSp delSp modSp ord">
        <pc:chgData name="Cristian Civera" userId="15bf698462102262" providerId="LiveId" clId="{BEF60008-9848-415A-9D55-5519626F79DC}" dt="2019-06-05T21:43:50.017" v="640"/>
        <pc:sldMkLst>
          <pc:docMk/>
          <pc:sldMk cId="4258330129" sldId="277"/>
        </pc:sldMkLst>
        <pc:spChg chg="mod">
          <ac:chgData name="Cristian Civera" userId="15bf698462102262" providerId="LiveId" clId="{BEF60008-9848-415A-9D55-5519626F79DC}" dt="2019-06-05T21:31:55.273" v="243" actId="14100"/>
          <ac:spMkLst>
            <pc:docMk/>
            <pc:sldMk cId="4258330129" sldId="277"/>
            <ac:spMk id="4" creationId="{13FC1970-38E4-4986-8E36-3B0F210BF0F7}"/>
          </ac:spMkLst>
        </pc:spChg>
        <pc:spChg chg="mod">
          <ac:chgData name="Cristian Civera" userId="15bf698462102262" providerId="LiveId" clId="{BEF60008-9848-415A-9D55-5519626F79DC}" dt="2019-06-05T21:32:07.435" v="295" actId="1036"/>
          <ac:spMkLst>
            <pc:docMk/>
            <pc:sldMk cId="4258330129" sldId="277"/>
            <ac:spMk id="5" creationId="{D6343562-0BB8-4900-BCCA-CD8D864EA501}"/>
          </ac:spMkLst>
        </pc:spChg>
        <pc:spChg chg="mod">
          <ac:chgData name="Cristian Civera" userId="15bf698462102262" providerId="LiveId" clId="{BEF60008-9848-415A-9D55-5519626F79DC}" dt="2019-06-05T21:32:07.435" v="295" actId="1036"/>
          <ac:spMkLst>
            <pc:docMk/>
            <pc:sldMk cId="4258330129" sldId="277"/>
            <ac:spMk id="6" creationId="{B1FAEF9A-7D35-4ED1-BADC-56758DBABA53}"/>
          </ac:spMkLst>
        </pc:spChg>
        <pc:spChg chg="mod">
          <ac:chgData name="Cristian Civera" userId="15bf698462102262" providerId="LiveId" clId="{BEF60008-9848-415A-9D55-5519626F79DC}" dt="2019-06-05T21:32:07.435" v="295" actId="1036"/>
          <ac:spMkLst>
            <pc:docMk/>
            <pc:sldMk cId="4258330129" sldId="277"/>
            <ac:spMk id="7" creationId="{6AC93B6B-96FF-4A69-9FAB-45AE0B86E0F4}"/>
          </ac:spMkLst>
        </pc:spChg>
        <pc:spChg chg="mod">
          <ac:chgData name="Cristian Civera" userId="15bf698462102262" providerId="LiveId" clId="{BEF60008-9848-415A-9D55-5519626F79DC}" dt="2019-06-05T21:32:07.435" v="295" actId="1036"/>
          <ac:spMkLst>
            <pc:docMk/>
            <pc:sldMk cId="4258330129" sldId="277"/>
            <ac:spMk id="8" creationId="{62C69328-94C3-4E19-8A36-2A22ECA0EDD9}"/>
          </ac:spMkLst>
        </pc:spChg>
        <pc:spChg chg="mod">
          <ac:chgData name="Cristian Civera" userId="15bf698462102262" providerId="LiveId" clId="{BEF60008-9848-415A-9D55-5519626F79DC}" dt="2019-06-05T21:32:07.435" v="295" actId="1036"/>
          <ac:spMkLst>
            <pc:docMk/>
            <pc:sldMk cId="4258330129" sldId="277"/>
            <ac:spMk id="9" creationId="{00AA6B69-622B-4792-A809-2059BA02A216}"/>
          </ac:spMkLst>
        </pc:spChg>
        <pc:spChg chg="mod">
          <ac:chgData name="Cristian Civera" userId="15bf698462102262" providerId="LiveId" clId="{BEF60008-9848-415A-9D55-5519626F79DC}" dt="2019-06-05T21:43:26.743" v="639" actId="20577"/>
          <ac:spMkLst>
            <pc:docMk/>
            <pc:sldMk cId="4258330129" sldId="277"/>
            <ac:spMk id="10" creationId="{740BF1D2-A8BB-4841-88EA-714EAD7A4150}"/>
          </ac:spMkLst>
        </pc:spChg>
        <pc:spChg chg="mod">
          <ac:chgData name="Cristian Civera" userId="15bf698462102262" providerId="LiveId" clId="{BEF60008-9848-415A-9D55-5519626F79DC}" dt="2019-06-05T21:31:55.273" v="243" actId="14100"/>
          <ac:spMkLst>
            <pc:docMk/>
            <pc:sldMk cId="4258330129" sldId="277"/>
            <ac:spMk id="11" creationId="{9BF87C00-35B5-4D3A-8B66-8BA58E7AA6F4}"/>
          </ac:spMkLst>
        </pc:spChg>
        <pc:spChg chg="mod">
          <ac:chgData name="Cristian Civera" userId="15bf698462102262" providerId="LiveId" clId="{BEF60008-9848-415A-9D55-5519626F79DC}" dt="2019-06-05T21:31:55.273" v="243" actId="14100"/>
          <ac:spMkLst>
            <pc:docMk/>
            <pc:sldMk cId="4258330129" sldId="277"/>
            <ac:spMk id="12" creationId="{CBEF2295-5F16-4B41-B95D-A89F4876F99A}"/>
          </ac:spMkLst>
        </pc:spChg>
        <pc:spChg chg="add del">
          <ac:chgData name="Cristian Civera" userId="15bf698462102262" providerId="LiveId" clId="{BEF60008-9848-415A-9D55-5519626F79DC}" dt="2019-06-05T21:31:48.896" v="241"/>
          <ac:spMkLst>
            <pc:docMk/>
            <pc:sldMk cId="4258330129" sldId="277"/>
            <ac:spMk id="18" creationId="{EFDEB118-75A2-412B-965F-FEEA4AEA5C7B}"/>
          </ac:spMkLst>
        </pc:spChg>
        <pc:spChg chg="add mod">
          <ac:chgData name="Cristian Civera" userId="15bf698462102262" providerId="LiveId" clId="{BEF60008-9848-415A-9D55-5519626F79DC}" dt="2019-06-05T21:32:36.165" v="312" actId="20577"/>
          <ac:spMkLst>
            <pc:docMk/>
            <pc:sldMk cId="4258330129" sldId="277"/>
            <ac:spMk id="19" creationId="{34967F39-5D81-446D-A43D-7917375E707D}"/>
          </ac:spMkLst>
        </pc:spChg>
        <pc:spChg chg="add mod">
          <ac:chgData name="Cristian Civera" userId="15bf698462102262" providerId="LiveId" clId="{BEF60008-9848-415A-9D55-5519626F79DC}" dt="2019-06-05T21:43:07.485" v="633" actId="20577"/>
          <ac:spMkLst>
            <pc:docMk/>
            <pc:sldMk cId="4258330129" sldId="277"/>
            <ac:spMk id="20" creationId="{DD6D7EEB-FC06-4ED4-B5CF-8B9185C1E696}"/>
          </ac:spMkLst>
        </pc:spChg>
        <pc:cxnChg chg="mod">
          <ac:chgData name="Cristian Civera" userId="15bf698462102262" providerId="LiveId" clId="{BEF60008-9848-415A-9D55-5519626F79DC}" dt="2019-06-05T21:32:07.435" v="295" actId="1036"/>
          <ac:cxnSpMkLst>
            <pc:docMk/>
            <pc:sldMk cId="4258330129" sldId="277"/>
            <ac:cxnSpMk id="13" creationId="{D014FD13-1702-42FA-99FD-DF0DEA13E392}"/>
          </ac:cxnSpMkLst>
        </pc:cxnChg>
        <pc:cxnChg chg="mod">
          <ac:chgData name="Cristian Civera" userId="15bf698462102262" providerId="LiveId" clId="{BEF60008-9848-415A-9D55-5519626F79DC}" dt="2019-06-05T21:32:07.435" v="295" actId="1036"/>
          <ac:cxnSpMkLst>
            <pc:docMk/>
            <pc:sldMk cId="4258330129" sldId="277"/>
            <ac:cxnSpMk id="14" creationId="{FFD0097B-6C87-4017-B12B-0F33DFBEEA25}"/>
          </ac:cxnSpMkLst>
        </pc:cxnChg>
        <pc:cxnChg chg="mod">
          <ac:chgData name="Cristian Civera" userId="15bf698462102262" providerId="LiveId" clId="{BEF60008-9848-415A-9D55-5519626F79DC}" dt="2019-06-05T21:32:07.435" v="295" actId="1036"/>
          <ac:cxnSpMkLst>
            <pc:docMk/>
            <pc:sldMk cId="4258330129" sldId="277"/>
            <ac:cxnSpMk id="15" creationId="{6241EB33-ECCA-477F-8799-4090DA02E6FA}"/>
          </ac:cxnSpMkLst>
        </pc:cxnChg>
        <pc:cxnChg chg="mod">
          <ac:chgData name="Cristian Civera" userId="15bf698462102262" providerId="LiveId" clId="{BEF60008-9848-415A-9D55-5519626F79DC}" dt="2019-06-05T21:31:55.273" v="243" actId="14100"/>
          <ac:cxnSpMkLst>
            <pc:docMk/>
            <pc:sldMk cId="4258330129" sldId="277"/>
            <ac:cxnSpMk id="16" creationId="{97657D48-4649-47B7-94F2-8A2479593FB0}"/>
          </ac:cxnSpMkLst>
        </pc:cxnChg>
        <pc:cxnChg chg="mod">
          <ac:chgData name="Cristian Civera" userId="15bf698462102262" providerId="LiveId" clId="{BEF60008-9848-415A-9D55-5519626F79DC}" dt="2019-06-05T21:31:55.273" v="243" actId="14100"/>
          <ac:cxnSpMkLst>
            <pc:docMk/>
            <pc:sldMk cId="4258330129" sldId="277"/>
            <ac:cxnSpMk id="17" creationId="{4A5CB6F8-FE3D-408B-8524-6508F586FFA7}"/>
          </ac:cxnSpMkLst>
        </pc:cxnChg>
      </pc:sldChg>
      <pc:sldChg chg="modSp">
        <pc:chgData name="Cristian Civera" userId="15bf698462102262" providerId="LiveId" clId="{BEF60008-9848-415A-9D55-5519626F79DC}" dt="2019-06-05T21:29:14.309" v="239" actId="20577"/>
        <pc:sldMkLst>
          <pc:docMk/>
          <pc:sldMk cId="1035080104" sldId="278"/>
        </pc:sldMkLst>
        <pc:spChg chg="mod">
          <ac:chgData name="Cristian Civera" userId="15bf698462102262" providerId="LiveId" clId="{BEF60008-9848-415A-9D55-5519626F79DC}" dt="2019-06-05T21:29:14.309" v="239" actId="20577"/>
          <ac:spMkLst>
            <pc:docMk/>
            <pc:sldMk cId="1035080104" sldId="278"/>
            <ac:spMk id="5" creationId="{9D3FC86C-092A-41DB-BA3C-57481445CB3B}"/>
          </ac:spMkLst>
        </pc:spChg>
      </pc:sldChg>
      <pc:sldChg chg="modSp add setBg">
        <pc:chgData name="Cristian Civera" userId="15bf698462102262" providerId="LiveId" clId="{BEF60008-9848-415A-9D55-5519626F79DC}" dt="2019-06-05T21:19:46.945" v="4" actId="20577"/>
        <pc:sldMkLst>
          <pc:docMk/>
          <pc:sldMk cId="446572138" sldId="281"/>
        </pc:sldMkLst>
        <pc:spChg chg="mod">
          <ac:chgData name="Cristian Civera" userId="15bf698462102262" providerId="LiveId" clId="{BEF60008-9848-415A-9D55-5519626F79DC}" dt="2019-06-05T21:19:46.945" v="4" actId="20577"/>
          <ac:spMkLst>
            <pc:docMk/>
            <pc:sldMk cId="446572138" sldId="281"/>
            <ac:spMk id="10" creationId="{00000000-0000-0000-0000-000000000000}"/>
          </ac:spMkLst>
        </pc:spChg>
      </pc:sldChg>
      <pc:sldChg chg="addSp delSp modSp add ord">
        <pc:chgData name="Cristian Civera" userId="15bf698462102262" providerId="LiveId" clId="{BEF60008-9848-415A-9D55-5519626F79DC}" dt="2019-06-05T21:42:52.491" v="627" actId="207"/>
        <pc:sldMkLst>
          <pc:docMk/>
          <pc:sldMk cId="1105709067" sldId="282"/>
        </pc:sldMkLst>
        <pc:spChg chg="mod">
          <ac:chgData name="Cristian Civera" userId="15bf698462102262" providerId="LiveId" clId="{BEF60008-9848-415A-9D55-5519626F79DC}" dt="2019-06-05T21:40:33.262" v="572" actId="1037"/>
          <ac:spMkLst>
            <pc:docMk/>
            <pc:sldMk cId="1105709067" sldId="282"/>
            <ac:spMk id="4" creationId="{13FC1970-38E4-4986-8E36-3B0F210BF0F7}"/>
          </ac:spMkLst>
        </pc:spChg>
        <pc:spChg chg="mod">
          <ac:chgData name="Cristian Civera" userId="15bf698462102262" providerId="LiveId" clId="{BEF60008-9848-415A-9D55-5519626F79DC}" dt="2019-06-05T21:40:33.262" v="572" actId="1037"/>
          <ac:spMkLst>
            <pc:docMk/>
            <pc:sldMk cId="1105709067" sldId="282"/>
            <ac:spMk id="5" creationId="{D6343562-0BB8-4900-BCCA-CD8D864EA501}"/>
          </ac:spMkLst>
        </pc:spChg>
        <pc:spChg chg="mod">
          <ac:chgData name="Cristian Civera" userId="15bf698462102262" providerId="LiveId" clId="{BEF60008-9848-415A-9D55-5519626F79DC}" dt="2019-06-05T21:40:33.262" v="572" actId="1037"/>
          <ac:spMkLst>
            <pc:docMk/>
            <pc:sldMk cId="1105709067" sldId="282"/>
            <ac:spMk id="6" creationId="{B1FAEF9A-7D35-4ED1-BADC-56758DBABA53}"/>
          </ac:spMkLst>
        </pc:spChg>
        <pc:spChg chg="mod">
          <ac:chgData name="Cristian Civera" userId="15bf698462102262" providerId="LiveId" clId="{BEF60008-9848-415A-9D55-5519626F79DC}" dt="2019-06-05T21:40:33.262" v="572" actId="1037"/>
          <ac:spMkLst>
            <pc:docMk/>
            <pc:sldMk cId="1105709067" sldId="282"/>
            <ac:spMk id="7" creationId="{6AC93B6B-96FF-4A69-9FAB-45AE0B86E0F4}"/>
          </ac:spMkLst>
        </pc:spChg>
        <pc:spChg chg="del mod">
          <ac:chgData name="Cristian Civera" userId="15bf698462102262" providerId="LiveId" clId="{BEF60008-9848-415A-9D55-5519626F79DC}" dt="2019-06-05T21:36:42.300" v="378" actId="478"/>
          <ac:spMkLst>
            <pc:docMk/>
            <pc:sldMk cId="1105709067" sldId="282"/>
            <ac:spMk id="8" creationId="{62C69328-94C3-4E19-8A36-2A22ECA0EDD9}"/>
          </ac:spMkLst>
        </pc:spChg>
        <pc:spChg chg="del mod">
          <ac:chgData name="Cristian Civera" userId="15bf698462102262" providerId="LiveId" clId="{BEF60008-9848-415A-9D55-5519626F79DC}" dt="2019-06-05T21:36:43.120" v="379" actId="478"/>
          <ac:spMkLst>
            <pc:docMk/>
            <pc:sldMk cId="1105709067" sldId="282"/>
            <ac:spMk id="9" creationId="{00AA6B69-622B-4792-A809-2059BA02A216}"/>
          </ac:spMkLst>
        </pc:spChg>
        <pc:spChg chg="mod">
          <ac:chgData name="Cristian Civera" userId="15bf698462102262" providerId="LiveId" clId="{BEF60008-9848-415A-9D55-5519626F79DC}" dt="2019-06-05T21:40:33.262" v="572" actId="1037"/>
          <ac:spMkLst>
            <pc:docMk/>
            <pc:sldMk cId="1105709067" sldId="282"/>
            <ac:spMk id="10" creationId="{740BF1D2-A8BB-4841-88EA-714EAD7A4150}"/>
          </ac:spMkLst>
        </pc:spChg>
        <pc:spChg chg="mod">
          <ac:chgData name="Cristian Civera" userId="15bf698462102262" providerId="LiveId" clId="{BEF60008-9848-415A-9D55-5519626F79DC}" dt="2019-06-05T21:40:33.262" v="572" actId="1037"/>
          <ac:spMkLst>
            <pc:docMk/>
            <pc:sldMk cId="1105709067" sldId="282"/>
            <ac:spMk id="11" creationId="{9BF87C00-35B5-4D3A-8B66-8BA58E7AA6F4}"/>
          </ac:spMkLst>
        </pc:spChg>
        <pc:spChg chg="del mod">
          <ac:chgData name="Cristian Civera" userId="15bf698462102262" providerId="LiveId" clId="{BEF60008-9848-415A-9D55-5519626F79DC}" dt="2019-06-05T21:35:37.549" v="357" actId="478"/>
          <ac:spMkLst>
            <pc:docMk/>
            <pc:sldMk cId="1105709067" sldId="282"/>
            <ac:spMk id="12" creationId="{CBEF2295-5F16-4B41-B95D-A89F4876F99A}"/>
          </ac:spMkLst>
        </pc:spChg>
        <pc:spChg chg="mod">
          <ac:chgData name="Cristian Civera" userId="15bf698462102262" providerId="LiveId" clId="{BEF60008-9848-415A-9D55-5519626F79DC}" dt="2019-06-05T21:40:21.884" v="536" actId="1076"/>
          <ac:spMkLst>
            <pc:docMk/>
            <pc:sldMk cId="1105709067" sldId="282"/>
            <ac:spMk id="19" creationId="{34967F39-5D81-446D-A43D-7917375E707D}"/>
          </ac:spMkLst>
        </pc:spChg>
        <pc:spChg chg="add mod">
          <ac:chgData name="Cristian Civera" userId="15bf698462102262" providerId="LiveId" clId="{BEF60008-9848-415A-9D55-5519626F79DC}" dt="2019-06-05T21:40:37.810" v="586" actId="1038"/>
          <ac:spMkLst>
            <pc:docMk/>
            <pc:sldMk cId="1105709067" sldId="282"/>
            <ac:spMk id="23" creationId="{C1D0C22D-C3C3-4990-AAC9-78FEEAFF6328}"/>
          </ac:spMkLst>
        </pc:spChg>
        <pc:spChg chg="add del mod">
          <ac:chgData name="Cristian Civera" userId="15bf698462102262" providerId="LiveId" clId="{BEF60008-9848-415A-9D55-5519626F79DC}" dt="2019-06-05T21:38:38.192" v="483" actId="478"/>
          <ac:spMkLst>
            <pc:docMk/>
            <pc:sldMk cId="1105709067" sldId="282"/>
            <ac:spMk id="24" creationId="{DBF8EDC4-6801-4A0E-BD1F-EF38072230D9}"/>
          </ac:spMkLst>
        </pc:spChg>
        <pc:spChg chg="add mod">
          <ac:chgData name="Cristian Civera" userId="15bf698462102262" providerId="LiveId" clId="{BEF60008-9848-415A-9D55-5519626F79DC}" dt="2019-06-05T21:40:37.810" v="586" actId="1038"/>
          <ac:spMkLst>
            <pc:docMk/>
            <pc:sldMk cId="1105709067" sldId="282"/>
            <ac:spMk id="25" creationId="{9CD027C5-CA1D-489D-B022-6D1BFD658A4F}"/>
          </ac:spMkLst>
        </pc:spChg>
        <pc:spChg chg="add mod">
          <ac:chgData name="Cristian Civera" userId="15bf698462102262" providerId="LiveId" clId="{BEF60008-9848-415A-9D55-5519626F79DC}" dt="2019-06-05T21:40:37.810" v="586" actId="1038"/>
          <ac:spMkLst>
            <pc:docMk/>
            <pc:sldMk cId="1105709067" sldId="282"/>
            <ac:spMk id="26" creationId="{D9F4BD43-45E3-40E2-997C-76C3447D8423}"/>
          </ac:spMkLst>
        </pc:spChg>
        <pc:spChg chg="add mod">
          <ac:chgData name="Cristian Civera" userId="15bf698462102262" providerId="LiveId" clId="{BEF60008-9848-415A-9D55-5519626F79DC}" dt="2019-06-05T21:42:52.491" v="627" actId="207"/>
          <ac:spMkLst>
            <pc:docMk/>
            <pc:sldMk cId="1105709067" sldId="282"/>
            <ac:spMk id="55" creationId="{A9AB8BF0-DE6F-4840-8660-C2095FB29A0C}"/>
          </ac:spMkLst>
        </pc:spChg>
        <pc:cxnChg chg="mod">
          <ac:chgData name="Cristian Civera" userId="15bf698462102262" providerId="LiveId" clId="{BEF60008-9848-415A-9D55-5519626F79DC}" dt="2019-06-05T21:40:33.262" v="572" actId="1037"/>
          <ac:cxnSpMkLst>
            <pc:docMk/>
            <pc:sldMk cId="1105709067" sldId="282"/>
            <ac:cxnSpMk id="13" creationId="{D014FD13-1702-42FA-99FD-DF0DEA13E392}"/>
          </ac:cxnSpMkLst>
        </pc:cxnChg>
        <pc:cxnChg chg="del mod">
          <ac:chgData name="Cristian Civera" userId="15bf698462102262" providerId="LiveId" clId="{BEF60008-9848-415A-9D55-5519626F79DC}" dt="2019-06-05T21:36:44.549" v="380" actId="478"/>
          <ac:cxnSpMkLst>
            <pc:docMk/>
            <pc:sldMk cId="1105709067" sldId="282"/>
            <ac:cxnSpMk id="14" creationId="{FFD0097B-6C87-4017-B12B-0F33DFBEEA25}"/>
          </ac:cxnSpMkLst>
        </pc:cxnChg>
        <pc:cxnChg chg="del mod">
          <ac:chgData name="Cristian Civera" userId="15bf698462102262" providerId="LiveId" clId="{BEF60008-9848-415A-9D55-5519626F79DC}" dt="2019-06-05T21:36:45.692" v="381" actId="478"/>
          <ac:cxnSpMkLst>
            <pc:docMk/>
            <pc:sldMk cId="1105709067" sldId="282"/>
            <ac:cxnSpMk id="15" creationId="{6241EB33-ECCA-477F-8799-4090DA02E6FA}"/>
          </ac:cxnSpMkLst>
        </pc:cxnChg>
        <pc:cxnChg chg="mod">
          <ac:chgData name="Cristian Civera" userId="15bf698462102262" providerId="LiveId" clId="{BEF60008-9848-415A-9D55-5519626F79DC}" dt="2019-06-05T21:40:33.262" v="572" actId="1037"/>
          <ac:cxnSpMkLst>
            <pc:docMk/>
            <pc:sldMk cId="1105709067" sldId="282"/>
            <ac:cxnSpMk id="16" creationId="{97657D48-4649-47B7-94F2-8A2479593FB0}"/>
          </ac:cxnSpMkLst>
        </pc:cxnChg>
        <pc:cxnChg chg="del mod">
          <ac:chgData name="Cristian Civera" userId="15bf698462102262" providerId="LiveId" clId="{BEF60008-9848-415A-9D55-5519626F79DC}" dt="2019-06-05T21:38:27.509" v="481" actId="478"/>
          <ac:cxnSpMkLst>
            <pc:docMk/>
            <pc:sldMk cId="1105709067" sldId="282"/>
            <ac:cxnSpMk id="17" creationId="{4A5CB6F8-FE3D-408B-8524-6508F586FFA7}"/>
          </ac:cxnSpMkLst>
        </pc:cxnChg>
        <pc:cxnChg chg="add del mod">
          <ac:chgData name="Cristian Civera" userId="15bf698462102262" providerId="LiveId" clId="{BEF60008-9848-415A-9D55-5519626F79DC}" dt="2019-06-05T21:38:59.565" v="494" actId="478"/>
          <ac:cxnSpMkLst>
            <pc:docMk/>
            <pc:sldMk cId="1105709067" sldId="282"/>
            <ac:cxnSpMk id="27" creationId="{CACEEA0D-DDBE-4FA5-9800-689857E4278C}"/>
          </ac:cxnSpMkLst>
        </pc:cxnChg>
        <pc:cxnChg chg="add mod">
          <ac:chgData name="Cristian Civera" userId="15bf698462102262" providerId="LiveId" clId="{BEF60008-9848-415A-9D55-5519626F79DC}" dt="2019-06-05T21:40:37.810" v="586" actId="1038"/>
          <ac:cxnSpMkLst>
            <pc:docMk/>
            <pc:sldMk cId="1105709067" sldId="282"/>
            <ac:cxnSpMk id="28" creationId="{3B0BA357-9686-40E5-898A-D44F7859A424}"/>
          </ac:cxnSpMkLst>
        </pc:cxnChg>
        <pc:cxnChg chg="add mod">
          <ac:chgData name="Cristian Civera" userId="15bf698462102262" providerId="LiveId" clId="{BEF60008-9848-415A-9D55-5519626F79DC}" dt="2019-06-05T21:42:02.823" v="597" actId="14100"/>
          <ac:cxnSpMkLst>
            <pc:docMk/>
            <pc:sldMk cId="1105709067" sldId="282"/>
            <ac:cxnSpMk id="49" creationId="{AD59D3C4-07B0-44AB-B199-643375C56BB7}"/>
          </ac:cxnSpMkLst>
        </pc:cxnChg>
        <pc:cxnChg chg="add mod">
          <ac:chgData name="Cristian Civera" userId="15bf698462102262" providerId="LiveId" clId="{BEF60008-9848-415A-9D55-5519626F79DC}" dt="2019-06-05T21:41:57.894" v="596" actId="693"/>
          <ac:cxnSpMkLst>
            <pc:docMk/>
            <pc:sldMk cId="1105709067" sldId="282"/>
            <ac:cxnSpMk id="53" creationId="{ED54DAAC-4053-4D7D-B601-93144D8055AC}"/>
          </ac:cxnSpMkLst>
        </pc:cxnChg>
      </pc:sldChg>
      <pc:sldChg chg="add">
        <pc:chgData name="Cristian Civera" userId="15bf698462102262" providerId="LiveId" clId="{BEF60008-9848-415A-9D55-5519626F79DC}" dt="2019-06-05T21:44:32.326" v="647"/>
        <pc:sldMkLst>
          <pc:docMk/>
          <pc:sldMk cId="1481406743" sldId="28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05/06/2019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E401FA9-9E0C-4295-B8DD-91FEAD4A1A23}"/>
              </a:ext>
            </a:extLst>
          </p:cNvPr>
          <p:cNvSpPr/>
          <p:nvPr userDrawn="1"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15">
            <a:extLst>
              <a:ext uri="{FF2B5EF4-FFF2-40B4-BE49-F238E27FC236}">
                <a16:creationId xmlns:a16="http://schemas.microsoft.com/office/drawing/2014/main" id="{E4D382AD-20CB-48CD-9066-1018512AF7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EF49F08D-0CED-496A-A4BD-EAC4394EB6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625" y="2416728"/>
            <a:ext cx="38385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383A6901-F2D1-45F0-B72F-766C1878A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618" y="1091165"/>
            <a:ext cx="65913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0021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05/06/2019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05/06/2019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05/06/2019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05/06/2019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2176FD3-39F6-482D-8C0A-CF44FD58F601}"/>
              </a:ext>
            </a:extLst>
          </p:cNvPr>
          <p:cNvSpPr>
            <a:spLocks noGrp="1"/>
          </p:cNvSpPr>
          <p:nvPr userDrawn="1"/>
        </p:nvSpPr>
        <p:spPr>
          <a:xfrm>
            <a:off x="526027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80AF574-83C6-4740-B7B4-803B206407D2}"/>
              </a:ext>
            </a:extLst>
          </p:cNvPr>
          <p:cNvSpPr>
            <a:spLocks noGrp="1"/>
          </p:cNvSpPr>
          <p:nvPr userDrawn="1"/>
        </p:nvSpPr>
        <p:spPr>
          <a:xfrm>
            <a:off x="526027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9DAA3FA6-0CD9-4556-9DF9-02FC7E372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6087036" cy="2468656"/>
          </a:xfrm>
        </p:spPr>
        <p:txBody>
          <a:bodyPr anchor="b">
            <a:normAutofit/>
          </a:bodyPr>
          <a:lstStyle>
            <a:lvl1pPr algn="ctr">
              <a:defRPr sz="2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pic>
        <p:nvPicPr>
          <p:cNvPr id="2050" name="Picture 2" descr="Risultati immagini per visual studio 2019 logo">
            <a:extLst>
              <a:ext uri="{FF2B5EF4-FFF2-40B4-BE49-F238E27FC236}">
                <a16:creationId xmlns:a16="http://schemas.microsoft.com/office/drawing/2014/main" id="{E3F8F498-1F3C-4D06-9C58-085D3713D61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631" y="2419350"/>
            <a:ext cx="38385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88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05/06/2019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05/06/2019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05/06/2019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05/06/2019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05/06/2019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05/06/2019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05/06/2019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05/06/2019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41764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cristian@cristiancivera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aspit.co/VS2019-liv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Modern web apps with </a:t>
            </a:r>
            <a:r>
              <a:rPr lang="en-US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Blazor</a:t>
            </a:r>
            <a:endParaRPr lang="en-US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Subtitle 2"/>
          <p:cNvSpPr>
            <a:spLocks noGrp="1"/>
          </p:cNvSpPr>
          <p:nvPr/>
        </p:nvSpPr>
        <p:spPr>
          <a:xfrm>
            <a:off x="535552" y="3850312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 Civera</a:t>
            </a: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Senior Software Architect</a:t>
            </a: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Microsoft Azure MVP</a:t>
            </a: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cristian@cristiancivera.com</a:t>
            </a:r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| @</a:t>
            </a:r>
            <a:r>
              <a:rPr lang="en-US" sz="2000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CristianCivera</a:t>
            </a:r>
            <a:endParaRPr lang="en-US" sz="20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572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3E28D9A-1BA4-41F8-98EA-E1F41AF401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503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C4860-43C0-444D-B647-5CE952A7B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B3DB8-CC29-461F-8542-54AACEE7AF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dirty="0"/>
              <a:t>Component model </a:t>
            </a:r>
          </a:p>
          <a:p>
            <a:r>
              <a:rPr lang="it-IT" dirty="0"/>
              <a:t>Routing</a:t>
            </a:r>
          </a:p>
          <a:p>
            <a:r>
              <a:rPr lang="it-IT" dirty="0"/>
              <a:t>Layouts</a:t>
            </a:r>
          </a:p>
          <a:p>
            <a:r>
              <a:rPr lang="it-IT" dirty="0" err="1"/>
              <a:t>Dependency</a:t>
            </a:r>
            <a:r>
              <a:rPr lang="it-IT" dirty="0"/>
              <a:t> injection</a:t>
            </a:r>
          </a:p>
          <a:p>
            <a:r>
              <a:rPr lang="it-IT" dirty="0"/>
              <a:t>JavaScript </a:t>
            </a:r>
            <a:r>
              <a:rPr lang="it-IT" dirty="0" err="1"/>
              <a:t>interop</a:t>
            </a:r>
            <a:endParaRPr lang="it-IT" dirty="0"/>
          </a:p>
          <a:p>
            <a:r>
              <a:rPr lang="it-IT" dirty="0" err="1"/>
              <a:t>Autobuild</a:t>
            </a:r>
            <a:endParaRPr lang="it-IT" dirty="0"/>
          </a:p>
          <a:p>
            <a:r>
              <a:rPr lang="it-IT" dirty="0"/>
              <a:t>Debugging</a:t>
            </a:r>
          </a:p>
          <a:p>
            <a:r>
              <a:rPr lang="it-IT" dirty="0"/>
              <a:t>Publishing </a:t>
            </a:r>
          </a:p>
          <a:p>
            <a:r>
              <a:rPr lang="it-IT" dirty="0"/>
              <a:t>App size </a:t>
            </a:r>
            <a:r>
              <a:rPr lang="it-IT" dirty="0" err="1"/>
              <a:t>trimming</a:t>
            </a:r>
            <a:endParaRPr lang="it-IT" dirty="0"/>
          </a:p>
          <a:p>
            <a:r>
              <a:rPr lang="it-IT" dirty="0" err="1"/>
              <a:t>Fallback</a:t>
            </a:r>
            <a:r>
              <a:rPr lang="it-IT" dirty="0"/>
              <a:t> to asm.js</a:t>
            </a:r>
          </a:p>
          <a:p>
            <a:r>
              <a:rPr lang="it-IT" dirty="0"/>
              <a:t>Rich </a:t>
            </a:r>
            <a:r>
              <a:rPr lang="it-IT" dirty="0" err="1"/>
              <a:t>IntelliSense</a:t>
            </a:r>
            <a:r>
              <a:rPr lang="it-IT" dirty="0"/>
              <a:t> and </a:t>
            </a:r>
            <a:r>
              <a:rPr lang="it-IT" dirty="0" err="1"/>
              <a:t>tooling</a:t>
            </a: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97942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3914B-5C5F-47EA-82F3-63BF1FC27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Aree di lavoro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35DB8-5626-4AA0-8189-A68F7860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Runtime performance</a:t>
            </a:r>
          </a:p>
          <a:p>
            <a:r>
              <a:rPr lang="en-US" dirty="0" err="1"/>
              <a:t>Compilazione</a:t>
            </a:r>
            <a:r>
              <a:rPr lang="en-US" dirty="0"/>
              <a:t> </a:t>
            </a:r>
            <a:r>
              <a:rPr lang="en-US" dirty="0" err="1"/>
              <a:t>AoT</a:t>
            </a:r>
            <a:endParaRPr lang="en-US" dirty="0"/>
          </a:p>
          <a:p>
            <a:r>
              <a:rPr lang="en-US" dirty="0" err="1"/>
              <a:t>Ottimizzazione</a:t>
            </a:r>
            <a:r>
              <a:rPr lang="en-US" dirty="0"/>
              <a:t> Download </a:t>
            </a:r>
          </a:p>
          <a:p>
            <a:r>
              <a:rPr lang="en-US" dirty="0" err="1"/>
              <a:t>Supporto</a:t>
            </a:r>
            <a:r>
              <a:rPr lang="en-US" dirty="0"/>
              <a:t> a .NET Standard </a:t>
            </a:r>
            <a:r>
              <a:rPr lang="en-US" dirty="0" err="1"/>
              <a:t>migliorato</a:t>
            </a:r>
            <a:endParaRPr lang="en-US" dirty="0"/>
          </a:p>
          <a:p>
            <a:r>
              <a:rPr lang="en-US" dirty="0"/>
              <a:t>Inner loop performance</a:t>
            </a:r>
          </a:p>
          <a:p>
            <a:r>
              <a:rPr lang="en-US" dirty="0"/>
              <a:t>Live reload (debugging)</a:t>
            </a:r>
          </a:p>
          <a:p>
            <a:r>
              <a:rPr lang="en-US" dirty="0"/>
              <a:t>Lazy loading per </a:t>
            </a:r>
            <a:r>
              <a:rPr lang="en-US" dirty="0" err="1"/>
              <a:t>aree</a:t>
            </a:r>
            <a:endParaRPr lang="en-US" dirty="0"/>
          </a:p>
          <a:p>
            <a:r>
              <a:rPr lang="en-US" dirty="0"/>
              <a:t>Debugging</a:t>
            </a:r>
          </a:p>
          <a:p>
            <a:r>
              <a:rPr lang="en-US" dirty="0"/>
              <a:t>Security</a:t>
            </a:r>
          </a:p>
          <a:p>
            <a:r>
              <a:rPr lang="en-US" dirty="0"/>
              <a:t>Forms e </a:t>
            </a:r>
            <a:r>
              <a:rPr lang="en-US" dirty="0" err="1"/>
              <a:t>validazione</a:t>
            </a:r>
            <a:endParaRPr lang="en-US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2908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/>
        </p:nvSpPr>
        <p:spPr>
          <a:xfrm>
            <a:off x="687952" y="4109682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Slide e </a:t>
            </a:r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https://aspit.co/VS2019-live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B9D1AF1-836A-467F-8425-1151C14D8BB3}"/>
              </a:ext>
            </a:extLst>
          </p:cNvPr>
          <p:cNvSpPr>
            <a:spLocks noGrp="1"/>
          </p:cNvSpPr>
          <p:nvPr/>
        </p:nvSpPr>
        <p:spPr>
          <a:xfrm>
            <a:off x="687952" y="25717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</a:t>
            </a:r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dbochicchio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daniele@aspitalia.com</a:t>
            </a:r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86A23-2BB0-4DBB-97DE-FD1DD9B44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Perche usare .NET ovunque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B4DB6D-B1E7-4B98-B497-B3BA8C222B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Stabile, Maturo, Produttivo .NET Standard, </a:t>
            </a:r>
            <a:r>
              <a:rPr lang="it-IT" dirty="0" err="1"/>
              <a:t>MSBuild</a:t>
            </a:r>
            <a:endParaRPr lang="it-IT" dirty="0"/>
          </a:p>
          <a:p>
            <a:r>
              <a:rPr lang="it-IT" dirty="0"/>
              <a:t>Rapido, Scalabile, </a:t>
            </a:r>
            <a:r>
              <a:rPr lang="it-IT" dirty="0" err="1"/>
              <a:t>.Net</a:t>
            </a:r>
            <a:r>
              <a:rPr lang="it-IT" dirty="0"/>
              <a:t> Core per i servizi di backend</a:t>
            </a:r>
          </a:p>
          <a:p>
            <a:r>
              <a:rPr lang="it-IT" dirty="0"/>
              <a:t>Linguaggi moderni, C#, F#, </a:t>
            </a:r>
            <a:r>
              <a:rPr lang="it-IT" dirty="0" err="1"/>
              <a:t>Razor</a:t>
            </a:r>
            <a:endParaRPr lang="it-IT" dirty="0"/>
          </a:p>
          <a:p>
            <a:r>
              <a:rPr lang="it-IT" dirty="0"/>
              <a:t>Dev Tool: Visual Studio, </a:t>
            </a:r>
            <a:r>
              <a:rPr lang="it-IT" dirty="0" err="1"/>
              <a:t>IntelliSense</a:t>
            </a: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37413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11">
            <a:extLst>
              <a:ext uri="{FF2B5EF4-FFF2-40B4-BE49-F238E27FC236}">
                <a16:creationId xmlns:a16="http://schemas.microsoft.com/office/drawing/2014/main" id="{C3D132BB-62F1-43E1-8664-6FF3D480DD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4" r="21106" b="2"/>
          <a:stretch/>
        </p:blipFill>
        <p:spPr>
          <a:xfrm>
            <a:off x="4300949" y="330650"/>
            <a:ext cx="4831627" cy="4520011"/>
          </a:xfrm>
          <a:custGeom>
            <a:avLst/>
            <a:gdLst>
              <a:gd name="connsiteX0" fmla="*/ 0 w 4831627"/>
              <a:gd name="connsiteY0" fmla="*/ 0 h 4520011"/>
              <a:gd name="connsiteX1" fmla="*/ 4831627 w 4831627"/>
              <a:gd name="connsiteY1" fmla="*/ 0 h 4520011"/>
              <a:gd name="connsiteX2" fmla="*/ 1416677 w 4831627"/>
              <a:gd name="connsiteY2" fmla="*/ 4520011 h 452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31627" h="4520011">
                <a:moveTo>
                  <a:pt x="0" y="0"/>
                </a:moveTo>
                <a:lnTo>
                  <a:pt x="4831627" y="0"/>
                </a:lnTo>
                <a:lnTo>
                  <a:pt x="1416677" y="4520011"/>
                </a:lnTo>
                <a:close/>
              </a:path>
            </a:pathLst>
          </a:custGeom>
        </p:spPr>
      </p:pic>
      <p:pic>
        <p:nvPicPr>
          <p:cNvPr id="9" name="Immagine 9">
            <a:extLst>
              <a:ext uri="{FF2B5EF4-FFF2-40B4-BE49-F238E27FC236}">
                <a16:creationId xmlns:a16="http://schemas.microsoft.com/office/drawing/2014/main" id="{43A0B3B8-C683-47C2-95A4-A806F51095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" t="-3988" r="131" b="27851"/>
          <a:stretch/>
        </p:blipFill>
        <p:spPr>
          <a:xfrm>
            <a:off x="4221606" y="-20414"/>
            <a:ext cx="8139373" cy="6858000"/>
          </a:xfrm>
          <a:custGeom>
            <a:avLst/>
            <a:gdLst>
              <a:gd name="connsiteX0" fmla="*/ 5181344 w 8139373"/>
              <a:gd name="connsiteY0" fmla="*/ 0 h 6858000"/>
              <a:gd name="connsiteX1" fmla="*/ 8139373 w 8139373"/>
              <a:gd name="connsiteY1" fmla="*/ 0 h 6858000"/>
              <a:gd name="connsiteX2" fmla="*/ 8139373 w 8139373"/>
              <a:gd name="connsiteY2" fmla="*/ 6858000 h 6858000"/>
              <a:gd name="connsiteX3" fmla="*/ 0 w 813937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39373" h="6858000">
                <a:moveTo>
                  <a:pt x="5181344" y="0"/>
                </a:moveTo>
                <a:lnTo>
                  <a:pt x="8139373" y="0"/>
                </a:lnTo>
                <a:lnTo>
                  <a:pt x="813937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DF36B117-5775-4D83-85BC-C00D132F9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176489"/>
            <a:ext cx="3749061" cy="1508469"/>
          </a:xfrm>
        </p:spPr>
        <p:txBody>
          <a:bodyPr anchor="ctr">
            <a:normAutofit/>
          </a:bodyPr>
          <a:lstStyle/>
          <a:p>
            <a:r>
              <a:rPr lang="it-IT" sz="3200" dirty="0" err="1">
                <a:solidFill>
                  <a:srgbClr val="76496D"/>
                </a:solidFill>
              </a:rPr>
              <a:t>Don’t</a:t>
            </a:r>
            <a:r>
              <a:rPr lang="it-IT" sz="3200" dirty="0">
                <a:solidFill>
                  <a:srgbClr val="76496D"/>
                </a:solidFill>
              </a:rPr>
              <a:t> chiamatelo </a:t>
            </a:r>
            <a:r>
              <a:rPr lang="it-IT" sz="3200" dirty="0" err="1">
                <a:solidFill>
                  <a:srgbClr val="76496D"/>
                </a:solidFill>
              </a:rPr>
              <a:t>Silverlight</a:t>
            </a:r>
            <a:endParaRPr lang="it-IT" sz="3200" dirty="0">
              <a:solidFill>
                <a:srgbClr val="76496D"/>
              </a:solidFill>
            </a:endParaRPr>
          </a:p>
        </p:txBody>
      </p:sp>
      <p:sp>
        <p:nvSpPr>
          <p:cNvPr id="17" name="Isosceles Triangle 14">
            <a:extLst>
              <a:ext uri="{FF2B5EF4-FFF2-40B4-BE49-F238E27FC236}">
                <a16:creationId xmlns:a16="http://schemas.microsoft.com/office/drawing/2014/main" id="{7EB6695E-BED5-4DA3-8C9B-AD301AEF47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435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AA77AA-F43D-45EF-A8A8-8703A23BA5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795618"/>
            <a:ext cx="3749061" cy="3005289"/>
          </a:xfrm>
        </p:spPr>
        <p:txBody>
          <a:bodyPr>
            <a:normAutofit/>
          </a:bodyPr>
          <a:lstStyle/>
          <a:p>
            <a:endParaRPr lang="it-IT" sz="1800" dirty="0"/>
          </a:p>
        </p:txBody>
      </p:sp>
    </p:spTree>
    <p:extLst>
      <p:ext uri="{BB962C8B-B14F-4D97-AF65-F5344CB8AC3E}">
        <p14:creationId xmlns:p14="http://schemas.microsoft.com/office/powerpoint/2010/main" val="111601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WebAssembly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Bytecode standard</a:t>
            </a:r>
          </a:p>
          <a:p>
            <a:r>
              <a:rPr lang="en-US" sz="2400" dirty="0"/>
              <a:t>Performance native per </a:t>
            </a:r>
            <a:r>
              <a:rPr lang="en-US" sz="2400" dirty="0" err="1"/>
              <a:t>tutti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dirty="0" err="1"/>
              <a:t>brower</a:t>
            </a:r>
            <a:endParaRPr lang="en-US" sz="2400" dirty="0"/>
          </a:p>
          <a:p>
            <a:pPr lvl="1"/>
            <a:r>
              <a:rPr lang="en-US" sz="2000" dirty="0"/>
              <a:t>Mobile </a:t>
            </a:r>
            <a:r>
              <a:rPr lang="en-US" sz="2000" dirty="0" err="1"/>
              <a:t>compresi</a:t>
            </a:r>
            <a:endParaRPr lang="en-US" sz="2000" dirty="0"/>
          </a:p>
          <a:p>
            <a:r>
              <a:rPr lang="en-US" sz="2400" dirty="0" err="1"/>
              <a:t>Molteplici</a:t>
            </a:r>
            <a:r>
              <a:rPr lang="en-US" sz="2400" dirty="0"/>
              <a:t> </a:t>
            </a:r>
            <a:r>
              <a:rPr lang="en-US" sz="2400" dirty="0" err="1"/>
              <a:t>linguaggi</a:t>
            </a:r>
            <a:endParaRPr lang="en-US" sz="2400" dirty="0"/>
          </a:p>
          <a:p>
            <a:pPr lvl="1"/>
            <a:r>
              <a:rPr lang="en-US" sz="2000" dirty="0"/>
              <a:t>C, C#, Go, and Rust</a:t>
            </a:r>
          </a:p>
          <a:p>
            <a:r>
              <a:rPr lang="en-US" sz="2400" dirty="0" err="1"/>
              <a:t>Possibilità</a:t>
            </a:r>
            <a:r>
              <a:rPr lang="en-US" sz="2400" dirty="0"/>
              <a:t> di far </a:t>
            </a:r>
            <a:r>
              <a:rPr lang="en-US" sz="2400" dirty="0" err="1"/>
              <a:t>girare</a:t>
            </a:r>
            <a:r>
              <a:rPr lang="en-US" sz="2400" dirty="0"/>
              <a:t> </a:t>
            </a:r>
            <a:r>
              <a:rPr lang="en-US" sz="2400" dirty="0" err="1"/>
              <a:t>codice</a:t>
            </a:r>
            <a:r>
              <a:rPr lang="en-US" sz="2400" dirty="0"/>
              <a:t> .NET </a:t>
            </a:r>
            <a:r>
              <a:rPr lang="en-US" sz="2400" dirty="0" err="1"/>
              <a:t>all’interno</a:t>
            </a:r>
            <a:r>
              <a:rPr lang="en-US" sz="2400" dirty="0"/>
              <a:t> del browser</a:t>
            </a:r>
          </a:p>
          <a:p>
            <a:pPr lvl="1"/>
            <a:r>
              <a:rPr lang="en-US" sz="2000" dirty="0"/>
              <a:t>Single Page Applications </a:t>
            </a:r>
            <a:r>
              <a:rPr lang="en-US" sz="2000" dirty="0" err="1"/>
              <a:t>scritte</a:t>
            </a:r>
            <a:r>
              <a:rPr lang="en-US" sz="2000" dirty="0"/>
              <a:t> in C# e Razor</a:t>
            </a:r>
          </a:p>
        </p:txBody>
      </p:sp>
    </p:spTree>
    <p:extLst>
      <p:ext uri="{BB962C8B-B14F-4D97-AF65-F5344CB8AC3E}">
        <p14:creationId xmlns:p14="http://schemas.microsoft.com/office/powerpoint/2010/main" val="3276506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71AF910-4644-4524-8F19-0A82719D2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Immagine 4">
            <a:extLst>
              <a:ext uri="{FF2B5EF4-FFF2-40B4-BE49-F238E27FC236}">
                <a16:creationId xmlns:a16="http://schemas.microsoft.com/office/drawing/2014/main" id="{ED944008-2A2B-499F-8A99-5D8D5500D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sp>
        <p:nvSpPr>
          <p:cNvPr id="9" name="Titolo 1">
            <a:extLst>
              <a:ext uri="{FF2B5EF4-FFF2-40B4-BE49-F238E27FC236}">
                <a16:creationId xmlns:a16="http://schemas.microsoft.com/office/drawing/2014/main" id="{89F86AE8-1557-4321-9A55-52ED08B68661}"/>
              </a:ext>
            </a:extLst>
          </p:cNvPr>
          <p:cNvSpPr txBox="1">
            <a:spLocks/>
          </p:cNvSpPr>
          <p:nvPr/>
        </p:nvSpPr>
        <p:spPr>
          <a:xfrm>
            <a:off x="67733" y="9921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rgbClr val="541764"/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it-IT" sz="6600">
                <a:solidFill>
                  <a:schemeClr val="bg1"/>
                </a:solidFill>
              </a:rPr>
              <a:t>Blazor?????</a:t>
            </a:r>
            <a:endParaRPr lang="it-IT" sz="6600" dirty="0">
              <a:solidFill>
                <a:schemeClr val="bg1"/>
              </a:solidFill>
            </a:endParaRPr>
          </a:p>
        </p:txBody>
      </p:sp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0D8CAF7D-E922-447C-8FB4-DDFE2E1EF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5156" y="470959"/>
            <a:ext cx="5796844" cy="872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3600" b="1" dirty="0">
                <a:solidFill>
                  <a:schemeClr val="bg1"/>
                </a:solidFill>
              </a:rPr>
              <a:t>Browser + </a:t>
            </a:r>
            <a:r>
              <a:rPr lang="it-IT" sz="3600" b="1" dirty="0" err="1">
                <a:solidFill>
                  <a:schemeClr val="bg1"/>
                </a:solidFill>
              </a:rPr>
              <a:t>Razor</a:t>
            </a:r>
            <a:r>
              <a:rPr lang="it-IT" sz="3600" b="1" dirty="0">
                <a:solidFill>
                  <a:schemeClr val="bg1"/>
                </a:solidFill>
              </a:rPr>
              <a:t> = </a:t>
            </a:r>
            <a:r>
              <a:rPr lang="it-IT" sz="3600" b="1" dirty="0" err="1">
                <a:solidFill>
                  <a:schemeClr val="bg1"/>
                </a:solidFill>
              </a:rPr>
              <a:t>Blazor</a:t>
            </a:r>
            <a:r>
              <a:rPr lang="it-IT" sz="3600" b="1" dirty="0">
                <a:solidFill>
                  <a:schemeClr val="bg1"/>
                </a:solidFill>
              </a:rPr>
              <a:t>!</a:t>
            </a:r>
            <a:r>
              <a:rPr lang="it-IT" sz="36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52151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28">
            <a:extLst>
              <a:ext uri="{FF2B5EF4-FFF2-40B4-BE49-F238E27FC236}">
                <a16:creationId xmlns:a16="http://schemas.microsoft.com/office/drawing/2014/main" id="{13FC1970-38E4-4986-8E36-3B0F210BF0F7}"/>
              </a:ext>
            </a:extLst>
          </p:cNvPr>
          <p:cNvSpPr/>
          <p:nvPr/>
        </p:nvSpPr>
        <p:spPr>
          <a:xfrm>
            <a:off x="1319441" y="3079700"/>
            <a:ext cx="4109155" cy="21944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3">
            <a:extLst>
              <a:ext uri="{FF2B5EF4-FFF2-40B4-BE49-F238E27FC236}">
                <a16:creationId xmlns:a16="http://schemas.microsoft.com/office/drawing/2014/main" id="{D6343562-0BB8-4900-BCCA-CD8D864EA501}"/>
              </a:ext>
            </a:extLst>
          </p:cNvPr>
          <p:cNvSpPr/>
          <p:nvPr/>
        </p:nvSpPr>
        <p:spPr>
          <a:xfrm>
            <a:off x="1319440" y="1309859"/>
            <a:ext cx="1975556" cy="73942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RAZON FILES</a:t>
            </a:r>
          </a:p>
          <a:p>
            <a:pPr algn="ctr"/>
            <a:r>
              <a:rPr lang="it-IT" sz="1400" dirty="0"/>
              <a:t>(*.</a:t>
            </a:r>
            <a:r>
              <a:rPr lang="it-IT" sz="1400" dirty="0" err="1"/>
              <a:t>cshtml</a:t>
            </a:r>
            <a:r>
              <a:rPr lang="it-IT" sz="1400" dirty="0"/>
              <a:t>)</a:t>
            </a:r>
          </a:p>
        </p:txBody>
      </p:sp>
      <p:sp>
        <p:nvSpPr>
          <p:cNvPr id="6" name="Rettangolo 4">
            <a:extLst>
              <a:ext uri="{FF2B5EF4-FFF2-40B4-BE49-F238E27FC236}">
                <a16:creationId xmlns:a16="http://schemas.microsoft.com/office/drawing/2014/main" id="{B1FAEF9A-7D35-4ED1-BADC-56758DBABA53}"/>
              </a:ext>
            </a:extLst>
          </p:cNvPr>
          <p:cNvSpPr/>
          <p:nvPr/>
        </p:nvSpPr>
        <p:spPr>
          <a:xfrm>
            <a:off x="3453040" y="1309859"/>
            <a:ext cx="1975556" cy="73942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C#</a:t>
            </a:r>
          </a:p>
          <a:p>
            <a:pPr algn="ctr"/>
            <a:r>
              <a:rPr lang="it-IT" sz="1400" dirty="0"/>
              <a:t>(*.</a:t>
            </a:r>
            <a:r>
              <a:rPr lang="it-IT" sz="1400" dirty="0" err="1"/>
              <a:t>cs</a:t>
            </a:r>
            <a:r>
              <a:rPr lang="it-IT" sz="1400" dirty="0"/>
              <a:t>)</a:t>
            </a:r>
          </a:p>
        </p:txBody>
      </p:sp>
      <p:sp>
        <p:nvSpPr>
          <p:cNvPr id="7" name="Rettangolo 5">
            <a:extLst>
              <a:ext uri="{FF2B5EF4-FFF2-40B4-BE49-F238E27FC236}">
                <a16:creationId xmlns:a16="http://schemas.microsoft.com/office/drawing/2014/main" id="{6AC93B6B-96FF-4A69-9FAB-45AE0B86E0F4}"/>
              </a:ext>
            </a:extLst>
          </p:cNvPr>
          <p:cNvSpPr/>
          <p:nvPr/>
        </p:nvSpPr>
        <p:spPr>
          <a:xfrm>
            <a:off x="1319440" y="2145236"/>
            <a:ext cx="4109156" cy="73942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My.dll</a:t>
            </a:r>
          </a:p>
          <a:p>
            <a:pPr algn="ctr"/>
            <a:r>
              <a:rPr lang="it-IT" sz="1400" dirty="0"/>
              <a:t>(</a:t>
            </a:r>
            <a:r>
              <a:rPr lang="it-IT" sz="1400" dirty="0" err="1"/>
              <a:t>.net</a:t>
            </a:r>
            <a:r>
              <a:rPr lang="it-IT" sz="1400" dirty="0"/>
              <a:t> standard 2.0)</a:t>
            </a:r>
          </a:p>
        </p:txBody>
      </p:sp>
      <p:sp>
        <p:nvSpPr>
          <p:cNvPr id="10" name="Rettangolo 8">
            <a:extLst>
              <a:ext uri="{FF2B5EF4-FFF2-40B4-BE49-F238E27FC236}">
                <a16:creationId xmlns:a16="http://schemas.microsoft.com/office/drawing/2014/main" id="{740BF1D2-A8BB-4841-88EA-714EAD7A4150}"/>
              </a:ext>
            </a:extLst>
          </p:cNvPr>
          <p:cNvSpPr/>
          <p:nvPr/>
        </p:nvSpPr>
        <p:spPr>
          <a:xfrm>
            <a:off x="1551721" y="3372762"/>
            <a:ext cx="3640768" cy="73942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ASP.NET Core hosting</a:t>
            </a:r>
          </a:p>
          <a:p>
            <a:pPr algn="ctr"/>
            <a:r>
              <a:rPr lang="it-IT" sz="1400" dirty="0"/>
              <a:t>Esecuzione del codice .NET</a:t>
            </a:r>
          </a:p>
        </p:txBody>
      </p:sp>
      <p:sp>
        <p:nvSpPr>
          <p:cNvPr id="11" name="Rettangolo 9">
            <a:extLst>
              <a:ext uri="{FF2B5EF4-FFF2-40B4-BE49-F238E27FC236}">
                <a16:creationId xmlns:a16="http://schemas.microsoft.com/office/drawing/2014/main" id="{9BF87C00-35B5-4D3A-8B66-8BA58E7AA6F4}"/>
              </a:ext>
            </a:extLst>
          </p:cNvPr>
          <p:cNvSpPr/>
          <p:nvPr/>
        </p:nvSpPr>
        <p:spPr>
          <a:xfrm>
            <a:off x="1551721" y="4329190"/>
            <a:ext cx="3640768" cy="73942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/>
              <a:t>SignalR</a:t>
            </a:r>
            <a:r>
              <a:rPr lang="it-IT" dirty="0"/>
              <a:t> Hub</a:t>
            </a:r>
          </a:p>
          <a:p>
            <a:pPr algn="ctr"/>
            <a:r>
              <a:rPr lang="it-IT" sz="1400" dirty="0"/>
              <a:t>Aggiornamento DOM, intercettazione eventi</a:t>
            </a:r>
          </a:p>
        </p:txBody>
      </p:sp>
      <p:cxnSp>
        <p:nvCxnSpPr>
          <p:cNvPr id="13" name="Connettore a gomito 12">
            <a:extLst>
              <a:ext uri="{FF2B5EF4-FFF2-40B4-BE49-F238E27FC236}">
                <a16:creationId xmlns:a16="http://schemas.microsoft.com/office/drawing/2014/main" id="{D014FD13-1702-42FA-99FD-DF0DEA13E392}"/>
              </a:ext>
            </a:extLst>
          </p:cNvPr>
          <p:cNvCxnSpPr>
            <a:cxnSpLocks/>
            <a:stCxn id="7" idx="2"/>
            <a:endCxn id="10" idx="0"/>
          </p:cNvCxnSpPr>
          <p:nvPr/>
        </p:nvCxnSpPr>
        <p:spPr>
          <a:xfrm flipH="1">
            <a:off x="3372105" y="2884658"/>
            <a:ext cx="1913" cy="48810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20">
            <a:extLst>
              <a:ext uri="{FF2B5EF4-FFF2-40B4-BE49-F238E27FC236}">
                <a16:creationId xmlns:a16="http://schemas.microsoft.com/office/drawing/2014/main" id="{97657D48-4649-47B7-94F2-8A2479593FB0}"/>
              </a:ext>
            </a:extLst>
          </p:cNvPr>
          <p:cNvCxnSpPr>
            <a:cxnSpLocks/>
            <a:stCxn id="10" idx="2"/>
            <a:endCxn id="11" idx="0"/>
          </p:cNvCxnSpPr>
          <p:nvPr/>
        </p:nvCxnSpPr>
        <p:spPr>
          <a:xfrm>
            <a:off x="3372105" y="4112184"/>
            <a:ext cx="0" cy="2170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34967F39-5D81-446D-A43D-7917375E7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401"/>
            <a:ext cx="10515600" cy="764821"/>
          </a:xfrm>
        </p:spPr>
        <p:txBody>
          <a:bodyPr/>
          <a:lstStyle/>
          <a:p>
            <a:r>
              <a:rPr lang="it-IT" dirty="0"/>
              <a:t>Server side</a:t>
            </a:r>
          </a:p>
        </p:txBody>
      </p:sp>
      <p:sp>
        <p:nvSpPr>
          <p:cNvPr id="23" name="Rettangolo 28">
            <a:extLst>
              <a:ext uri="{FF2B5EF4-FFF2-40B4-BE49-F238E27FC236}">
                <a16:creationId xmlns:a16="http://schemas.microsoft.com/office/drawing/2014/main" id="{C1D0C22D-C3C3-4990-AAC9-78FEEAFF6328}"/>
              </a:ext>
            </a:extLst>
          </p:cNvPr>
          <p:cNvSpPr/>
          <p:nvPr/>
        </p:nvSpPr>
        <p:spPr>
          <a:xfrm>
            <a:off x="6584319" y="3079700"/>
            <a:ext cx="4107600" cy="21944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9">
            <a:extLst>
              <a:ext uri="{FF2B5EF4-FFF2-40B4-BE49-F238E27FC236}">
                <a16:creationId xmlns:a16="http://schemas.microsoft.com/office/drawing/2014/main" id="{9CD027C5-CA1D-489D-B022-6D1BFD658A4F}"/>
              </a:ext>
            </a:extLst>
          </p:cNvPr>
          <p:cNvSpPr/>
          <p:nvPr/>
        </p:nvSpPr>
        <p:spPr>
          <a:xfrm>
            <a:off x="6877830" y="3284865"/>
            <a:ext cx="3601030" cy="73942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Blazor.server.js</a:t>
            </a:r>
          </a:p>
          <a:p>
            <a:pPr algn="ctr"/>
            <a:r>
              <a:rPr lang="it-IT" sz="1400" dirty="0"/>
              <a:t>Aggiornamento DOM, intercettazione eventi</a:t>
            </a:r>
          </a:p>
        </p:txBody>
      </p:sp>
      <p:sp>
        <p:nvSpPr>
          <p:cNvPr id="26" name="Rettangolo 10">
            <a:extLst>
              <a:ext uri="{FF2B5EF4-FFF2-40B4-BE49-F238E27FC236}">
                <a16:creationId xmlns:a16="http://schemas.microsoft.com/office/drawing/2014/main" id="{D9F4BD43-45E3-40E2-997C-76C3447D8423}"/>
              </a:ext>
            </a:extLst>
          </p:cNvPr>
          <p:cNvSpPr/>
          <p:nvPr/>
        </p:nvSpPr>
        <p:spPr>
          <a:xfrm>
            <a:off x="6877830" y="4255708"/>
            <a:ext cx="3601030" cy="7394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BROWSER API</a:t>
            </a:r>
          </a:p>
        </p:txBody>
      </p:sp>
      <p:cxnSp>
        <p:nvCxnSpPr>
          <p:cNvPr id="28" name="Connettore 2 22">
            <a:extLst>
              <a:ext uri="{FF2B5EF4-FFF2-40B4-BE49-F238E27FC236}">
                <a16:creationId xmlns:a16="http://schemas.microsoft.com/office/drawing/2014/main" id="{3B0BA357-9686-40E5-898A-D44F7859A424}"/>
              </a:ext>
            </a:extLst>
          </p:cNvPr>
          <p:cNvCxnSpPr>
            <a:cxnSpLocks/>
            <a:stCxn id="25" idx="2"/>
            <a:endCxn id="26" idx="0"/>
          </p:cNvCxnSpPr>
          <p:nvPr/>
        </p:nvCxnSpPr>
        <p:spPr>
          <a:xfrm>
            <a:off x="8678345" y="4024287"/>
            <a:ext cx="0" cy="23142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a gomito 12">
            <a:extLst>
              <a:ext uri="{FF2B5EF4-FFF2-40B4-BE49-F238E27FC236}">
                <a16:creationId xmlns:a16="http://schemas.microsoft.com/office/drawing/2014/main" id="{AD59D3C4-07B0-44AB-B199-643375C56BB7}"/>
              </a:ext>
            </a:extLst>
          </p:cNvPr>
          <p:cNvCxnSpPr>
            <a:cxnSpLocks/>
            <a:stCxn id="11" idx="3"/>
          </p:cNvCxnSpPr>
          <p:nvPr/>
        </p:nvCxnSpPr>
        <p:spPr>
          <a:xfrm flipV="1">
            <a:off x="5192489" y="3654577"/>
            <a:ext cx="1685341" cy="1044324"/>
          </a:xfrm>
          <a:prstGeom prst="bentConnector3">
            <a:avLst>
              <a:gd name="adj1" fmla="val 58478"/>
            </a:avLst>
          </a:prstGeom>
          <a:ln>
            <a:headEnd type="arrow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ED54DAAC-4053-4D7D-B601-93144D8055AC}"/>
              </a:ext>
            </a:extLst>
          </p:cNvPr>
          <p:cNvCxnSpPr/>
          <p:nvPr/>
        </p:nvCxnSpPr>
        <p:spPr>
          <a:xfrm>
            <a:off x="6035159" y="2596243"/>
            <a:ext cx="0" cy="3147332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A9AB8BF0-DE6F-4840-8660-C2095FB29A0C}"/>
              </a:ext>
            </a:extLst>
          </p:cNvPr>
          <p:cNvSpPr txBox="1"/>
          <p:nvPr/>
        </p:nvSpPr>
        <p:spPr>
          <a:xfrm>
            <a:off x="3559629" y="429745"/>
            <a:ext cx="2768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chemeClr val="accent3"/>
                </a:solidFill>
              </a:rPr>
              <a:t>Disponibile con .NET Core 3</a:t>
            </a:r>
          </a:p>
        </p:txBody>
      </p:sp>
    </p:spTree>
    <p:extLst>
      <p:ext uri="{BB962C8B-B14F-4D97-AF65-F5344CB8AC3E}">
        <p14:creationId xmlns:p14="http://schemas.microsoft.com/office/powerpoint/2010/main" val="1105709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47C94D60-43FD-43A9-B650-E11893B67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it-IT" dirty="0"/>
              <a:t>Cosa serve?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9D3FC86C-092A-41DB-BA3C-57481445CB3B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922867" y="1618024"/>
            <a:ext cx="8436925" cy="4256180"/>
          </a:xfrm>
          <a:prstGeom prst="rect">
            <a:avLst/>
          </a:prstGeom>
          <a:extLst/>
        </p:spPr>
        <p:txBody>
          <a:bodyPr vert="horz" lIns="91440" tIns="45720" rIns="91440" bIns="45720" rtlCol="0">
            <a:normAutofit/>
          </a:bodyPr>
          <a:lstStyle/>
          <a:p>
            <a:r>
              <a:rPr lang="it-IT" altLang="it-IT" sz="2400" dirty="0"/>
              <a:t>.NET Core </a:t>
            </a:r>
            <a:r>
              <a:rPr lang="it-IT" sz="2400" dirty="0"/>
              <a:t>v3.0.0 preview </a:t>
            </a:r>
            <a:r>
              <a:rPr lang="it-IT" altLang="it-IT" sz="2400" dirty="0"/>
              <a:t>5 o superiore.</a:t>
            </a:r>
          </a:p>
          <a:p>
            <a:r>
              <a:rPr lang="it-IT" altLang="it-IT" sz="2400" dirty="0"/>
              <a:t>Visual Studio 2019 16.1 o superiore</a:t>
            </a:r>
          </a:p>
          <a:p>
            <a:r>
              <a:rPr lang="it-IT" altLang="it-IT" sz="2400" dirty="0"/>
              <a:t>The </a:t>
            </a:r>
            <a:r>
              <a:rPr lang="it-IT" sz="2400" dirty="0" err="1"/>
              <a:t>Blazor</a:t>
            </a:r>
            <a:r>
              <a:rPr lang="it-IT" sz="2400" dirty="0"/>
              <a:t> </a:t>
            </a:r>
            <a:r>
              <a:rPr lang="it-IT" altLang="it-IT" sz="2400" dirty="0"/>
              <a:t>extension scaricabile da Visual Studio Marketplace</a:t>
            </a:r>
          </a:p>
          <a:p>
            <a:pPr lvl="1"/>
            <a:r>
              <a:rPr lang="it-IT" altLang="it-IT" sz="2000" dirty="0"/>
              <a:t>Template progetto </a:t>
            </a:r>
          </a:p>
        </p:txBody>
      </p:sp>
    </p:spTree>
    <p:extLst>
      <p:ext uri="{BB962C8B-B14F-4D97-AF65-F5344CB8AC3E}">
        <p14:creationId xmlns:p14="http://schemas.microsoft.com/office/powerpoint/2010/main" val="1035080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3E28D9A-1BA4-41F8-98EA-E1F41AF401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406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28">
            <a:extLst>
              <a:ext uri="{FF2B5EF4-FFF2-40B4-BE49-F238E27FC236}">
                <a16:creationId xmlns:a16="http://schemas.microsoft.com/office/drawing/2014/main" id="{13FC1970-38E4-4986-8E36-3B0F210BF0F7}"/>
              </a:ext>
            </a:extLst>
          </p:cNvPr>
          <p:cNvSpPr/>
          <p:nvPr/>
        </p:nvSpPr>
        <p:spPr>
          <a:xfrm>
            <a:off x="3623733" y="2602089"/>
            <a:ext cx="4600223" cy="33979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3">
            <a:extLst>
              <a:ext uri="{FF2B5EF4-FFF2-40B4-BE49-F238E27FC236}">
                <a16:creationId xmlns:a16="http://schemas.microsoft.com/office/drawing/2014/main" id="{D6343562-0BB8-4900-BCCA-CD8D864EA501}"/>
              </a:ext>
            </a:extLst>
          </p:cNvPr>
          <p:cNvSpPr/>
          <p:nvPr/>
        </p:nvSpPr>
        <p:spPr>
          <a:xfrm>
            <a:off x="254000" y="860823"/>
            <a:ext cx="1975556" cy="73942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RAZON FILES</a:t>
            </a:r>
          </a:p>
          <a:p>
            <a:pPr algn="ctr"/>
            <a:r>
              <a:rPr lang="it-IT" sz="1400" dirty="0"/>
              <a:t>(*.</a:t>
            </a:r>
            <a:r>
              <a:rPr lang="it-IT" sz="1400" dirty="0" err="1"/>
              <a:t>cshtml</a:t>
            </a:r>
            <a:r>
              <a:rPr lang="it-IT" sz="1400" dirty="0"/>
              <a:t>)</a:t>
            </a:r>
          </a:p>
        </p:txBody>
      </p:sp>
      <p:sp>
        <p:nvSpPr>
          <p:cNvPr id="6" name="Rettangolo 4">
            <a:extLst>
              <a:ext uri="{FF2B5EF4-FFF2-40B4-BE49-F238E27FC236}">
                <a16:creationId xmlns:a16="http://schemas.microsoft.com/office/drawing/2014/main" id="{B1FAEF9A-7D35-4ED1-BADC-56758DBABA53}"/>
              </a:ext>
            </a:extLst>
          </p:cNvPr>
          <p:cNvSpPr/>
          <p:nvPr/>
        </p:nvSpPr>
        <p:spPr>
          <a:xfrm>
            <a:off x="2387600" y="860823"/>
            <a:ext cx="1975556" cy="73942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C#</a:t>
            </a:r>
          </a:p>
          <a:p>
            <a:pPr algn="ctr"/>
            <a:r>
              <a:rPr lang="it-IT" sz="1400" dirty="0"/>
              <a:t>(*.</a:t>
            </a:r>
            <a:r>
              <a:rPr lang="it-IT" sz="1400" dirty="0" err="1"/>
              <a:t>cs</a:t>
            </a:r>
            <a:r>
              <a:rPr lang="it-IT" sz="1400" dirty="0"/>
              <a:t>)</a:t>
            </a:r>
          </a:p>
        </p:txBody>
      </p:sp>
      <p:sp>
        <p:nvSpPr>
          <p:cNvPr id="7" name="Rettangolo 5">
            <a:extLst>
              <a:ext uri="{FF2B5EF4-FFF2-40B4-BE49-F238E27FC236}">
                <a16:creationId xmlns:a16="http://schemas.microsoft.com/office/drawing/2014/main" id="{6AC93B6B-96FF-4A69-9FAB-45AE0B86E0F4}"/>
              </a:ext>
            </a:extLst>
          </p:cNvPr>
          <p:cNvSpPr/>
          <p:nvPr/>
        </p:nvSpPr>
        <p:spPr>
          <a:xfrm>
            <a:off x="254000" y="1696200"/>
            <a:ext cx="4109156" cy="73942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My.dll</a:t>
            </a:r>
          </a:p>
          <a:p>
            <a:pPr algn="ctr"/>
            <a:r>
              <a:rPr lang="it-IT" sz="1400" dirty="0"/>
              <a:t>(</a:t>
            </a:r>
            <a:r>
              <a:rPr lang="it-IT" sz="1400" dirty="0" err="1"/>
              <a:t>.net</a:t>
            </a:r>
            <a:r>
              <a:rPr lang="it-IT" sz="1400" dirty="0"/>
              <a:t> standard 2.0)</a:t>
            </a:r>
          </a:p>
        </p:txBody>
      </p:sp>
      <p:sp>
        <p:nvSpPr>
          <p:cNvPr id="8" name="Rettangolo 6">
            <a:extLst>
              <a:ext uri="{FF2B5EF4-FFF2-40B4-BE49-F238E27FC236}">
                <a16:creationId xmlns:a16="http://schemas.microsoft.com/office/drawing/2014/main" id="{62C69328-94C3-4E19-8A36-2A22ECA0EDD9}"/>
              </a:ext>
            </a:extLst>
          </p:cNvPr>
          <p:cNvSpPr/>
          <p:nvPr/>
        </p:nvSpPr>
        <p:spPr>
          <a:xfrm>
            <a:off x="7828846" y="860823"/>
            <a:ext cx="1580445" cy="158044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SYS ASSEMBLIES</a:t>
            </a:r>
          </a:p>
        </p:txBody>
      </p:sp>
      <p:sp>
        <p:nvSpPr>
          <p:cNvPr id="9" name="Rettangolo 7">
            <a:extLst>
              <a:ext uri="{FF2B5EF4-FFF2-40B4-BE49-F238E27FC236}">
                <a16:creationId xmlns:a16="http://schemas.microsoft.com/office/drawing/2014/main" id="{00AA6B69-622B-4792-A809-2059BA02A216}"/>
              </a:ext>
            </a:extLst>
          </p:cNvPr>
          <p:cNvSpPr/>
          <p:nvPr/>
        </p:nvSpPr>
        <p:spPr>
          <a:xfrm>
            <a:off x="10097913" y="860823"/>
            <a:ext cx="1580445" cy="158044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NUGET IMPORTS</a:t>
            </a:r>
          </a:p>
          <a:p>
            <a:pPr algn="ctr"/>
            <a:r>
              <a:rPr lang="it-IT" sz="1400" dirty="0"/>
              <a:t>(</a:t>
            </a:r>
            <a:r>
              <a:rPr lang="it-IT" sz="1400" dirty="0" err="1"/>
              <a:t>.net</a:t>
            </a:r>
            <a:r>
              <a:rPr lang="it-IT" sz="1400" dirty="0"/>
              <a:t> standard 2.0)</a:t>
            </a:r>
          </a:p>
        </p:txBody>
      </p:sp>
      <p:sp>
        <p:nvSpPr>
          <p:cNvPr id="10" name="Rettangolo 8">
            <a:extLst>
              <a:ext uri="{FF2B5EF4-FFF2-40B4-BE49-F238E27FC236}">
                <a16:creationId xmlns:a16="http://schemas.microsoft.com/office/drawing/2014/main" id="{740BF1D2-A8BB-4841-88EA-714EAD7A4150}"/>
              </a:ext>
            </a:extLst>
          </p:cNvPr>
          <p:cNvSpPr/>
          <p:nvPr/>
        </p:nvSpPr>
        <p:spPr>
          <a:xfrm>
            <a:off x="3917244" y="2997201"/>
            <a:ext cx="4109156" cy="73942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/>
              <a:t>Mono.wasm</a:t>
            </a:r>
            <a:endParaRPr lang="it-IT" dirty="0"/>
          </a:p>
          <a:p>
            <a:pPr algn="ctr"/>
            <a:r>
              <a:rPr lang="it-IT" dirty="0"/>
              <a:t>.NET </a:t>
            </a:r>
            <a:r>
              <a:rPr lang="it-IT" dirty="0" err="1"/>
              <a:t>runtime</a:t>
            </a:r>
            <a:r>
              <a:rPr lang="it-IT" dirty="0"/>
              <a:t> hosting</a:t>
            </a:r>
          </a:p>
          <a:p>
            <a:pPr algn="ctr"/>
            <a:r>
              <a:rPr lang="it-IT" sz="1400" dirty="0"/>
              <a:t>Esecuzione del codice .NET</a:t>
            </a:r>
          </a:p>
        </p:txBody>
      </p:sp>
      <p:sp>
        <p:nvSpPr>
          <p:cNvPr id="11" name="Rettangolo 9">
            <a:extLst>
              <a:ext uri="{FF2B5EF4-FFF2-40B4-BE49-F238E27FC236}">
                <a16:creationId xmlns:a16="http://schemas.microsoft.com/office/drawing/2014/main" id="{9BF87C00-35B5-4D3A-8B66-8BA58E7AA6F4}"/>
              </a:ext>
            </a:extLst>
          </p:cNvPr>
          <p:cNvSpPr/>
          <p:nvPr/>
        </p:nvSpPr>
        <p:spPr>
          <a:xfrm>
            <a:off x="3917244" y="3945468"/>
            <a:ext cx="4109156" cy="73942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JAVASCRIPT </a:t>
            </a:r>
            <a:r>
              <a:rPr lang="it-IT" dirty="0" err="1"/>
              <a:t>interop</a:t>
            </a:r>
            <a:endParaRPr lang="it-IT" dirty="0"/>
          </a:p>
          <a:p>
            <a:pPr algn="ctr"/>
            <a:r>
              <a:rPr lang="it-IT" dirty="0"/>
              <a:t>Blazor.js</a:t>
            </a:r>
          </a:p>
          <a:p>
            <a:pPr algn="ctr"/>
            <a:r>
              <a:rPr lang="it-IT" sz="1400" dirty="0"/>
              <a:t>Aggiornamento DOM, intercettazione eventi</a:t>
            </a:r>
          </a:p>
        </p:txBody>
      </p:sp>
      <p:sp>
        <p:nvSpPr>
          <p:cNvPr id="12" name="Rettangolo 10">
            <a:extLst>
              <a:ext uri="{FF2B5EF4-FFF2-40B4-BE49-F238E27FC236}">
                <a16:creationId xmlns:a16="http://schemas.microsoft.com/office/drawing/2014/main" id="{CBEF2295-5F16-4B41-B95D-A89F4876F99A}"/>
              </a:ext>
            </a:extLst>
          </p:cNvPr>
          <p:cNvSpPr/>
          <p:nvPr/>
        </p:nvSpPr>
        <p:spPr>
          <a:xfrm>
            <a:off x="3917244" y="4916311"/>
            <a:ext cx="4109156" cy="7394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BROWSER API</a:t>
            </a:r>
          </a:p>
        </p:txBody>
      </p:sp>
      <p:cxnSp>
        <p:nvCxnSpPr>
          <p:cNvPr id="13" name="Connettore a gomito 12">
            <a:extLst>
              <a:ext uri="{FF2B5EF4-FFF2-40B4-BE49-F238E27FC236}">
                <a16:creationId xmlns:a16="http://schemas.microsoft.com/office/drawing/2014/main" id="{D014FD13-1702-42FA-99FD-DF0DEA13E392}"/>
              </a:ext>
            </a:extLst>
          </p:cNvPr>
          <p:cNvCxnSpPr>
            <a:stCxn id="7" idx="2"/>
            <a:endCxn id="10" idx="1"/>
          </p:cNvCxnSpPr>
          <p:nvPr/>
        </p:nvCxnSpPr>
        <p:spPr>
          <a:xfrm rot="16200000" flipH="1">
            <a:off x="2647266" y="2096934"/>
            <a:ext cx="931290" cy="1608666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a gomito 14">
            <a:extLst>
              <a:ext uri="{FF2B5EF4-FFF2-40B4-BE49-F238E27FC236}">
                <a16:creationId xmlns:a16="http://schemas.microsoft.com/office/drawing/2014/main" id="{FFD0097B-6C87-4017-B12B-0F33DFBEEA25}"/>
              </a:ext>
            </a:extLst>
          </p:cNvPr>
          <p:cNvCxnSpPr>
            <a:stCxn id="8" idx="1"/>
            <a:endCxn id="10" idx="0"/>
          </p:cNvCxnSpPr>
          <p:nvPr/>
        </p:nvCxnSpPr>
        <p:spPr>
          <a:xfrm rot="10800000" flipV="1">
            <a:off x="5971822" y="1651045"/>
            <a:ext cx="1857024" cy="1346155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a gomito 18">
            <a:extLst>
              <a:ext uri="{FF2B5EF4-FFF2-40B4-BE49-F238E27FC236}">
                <a16:creationId xmlns:a16="http://schemas.microsoft.com/office/drawing/2014/main" id="{6241EB33-ECCA-477F-8799-4090DA02E6FA}"/>
              </a:ext>
            </a:extLst>
          </p:cNvPr>
          <p:cNvCxnSpPr>
            <a:cxnSpLocks/>
            <a:stCxn id="9" idx="2"/>
          </p:cNvCxnSpPr>
          <p:nvPr/>
        </p:nvCxnSpPr>
        <p:spPr>
          <a:xfrm rot="5400000">
            <a:off x="8648703" y="1621411"/>
            <a:ext cx="1419577" cy="3059290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20">
            <a:extLst>
              <a:ext uri="{FF2B5EF4-FFF2-40B4-BE49-F238E27FC236}">
                <a16:creationId xmlns:a16="http://schemas.microsoft.com/office/drawing/2014/main" id="{97657D48-4649-47B7-94F2-8A2479593FB0}"/>
              </a:ext>
            </a:extLst>
          </p:cNvPr>
          <p:cNvCxnSpPr>
            <a:stCxn id="10" idx="2"/>
            <a:endCxn id="11" idx="0"/>
          </p:cNvCxnSpPr>
          <p:nvPr/>
        </p:nvCxnSpPr>
        <p:spPr>
          <a:xfrm>
            <a:off x="5971822" y="3736623"/>
            <a:ext cx="0" cy="20884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22">
            <a:extLst>
              <a:ext uri="{FF2B5EF4-FFF2-40B4-BE49-F238E27FC236}">
                <a16:creationId xmlns:a16="http://schemas.microsoft.com/office/drawing/2014/main" id="{4A5CB6F8-FE3D-408B-8524-6508F586FFA7}"/>
              </a:ext>
            </a:extLst>
          </p:cNvPr>
          <p:cNvCxnSpPr>
            <a:stCxn id="11" idx="2"/>
            <a:endCxn id="12" idx="0"/>
          </p:cNvCxnSpPr>
          <p:nvPr/>
        </p:nvCxnSpPr>
        <p:spPr>
          <a:xfrm>
            <a:off x="5971822" y="4684890"/>
            <a:ext cx="0" cy="23142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34967F39-5D81-446D-A43D-7917375E7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401"/>
            <a:ext cx="10515600" cy="764821"/>
          </a:xfrm>
        </p:spPr>
        <p:txBody>
          <a:bodyPr/>
          <a:lstStyle/>
          <a:p>
            <a:r>
              <a:rPr lang="it-IT" dirty="0"/>
              <a:t>Client side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D6D7EEB-FC06-4ED4-B5CF-8B9185C1E696}"/>
              </a:ext>
            </a:extLst>
          </p:cNvPr>
          <p:cNvSpPr txBox="1"/>
          <p:nvPr/>
        </p:nvSpPr>
        <p:spPr>
          <a:xfrm>
            <a:off x="3559629" y="429745"/>
            <a:ext cx="270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chemeClr val="accent3"/>
                </a:solidFill>
              </a:rPr>
              <a:t>Disponibile con .NET </a:t>
            </a:r>
            <a:r>
              <a:rPr lang="it-IT" dirty="0" err="1">
                <a:solidFill>
                  <a:schemeClr val="accent3"/>
                </a:solidFill>
              </a:rPr>
              <a:t>vNext</a:t>
            </a:r>
            <a:endParaRPr lang="it-IT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3301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329</Words>
  <Application>Microsoft Office PowerPoint</Application>
  <PresentationFormat>Widescreen</PresentationFormat>
  <Paragraphs>86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Segoe UI Light</vt:lpstr>
      <vt:lpstr>Tema di Office</vt:lpstr>
      <vt:lpstr>PowerPoint Presentation</vt:lpstr>
      <vt:lpstr>Perche usare .NET ovunque</vt:lpstr>
      <vt:lpstr>Don’t chiamatelo Silverlight</vt:lpstr>
      <vt:lpstr>WebAssembly</vt:lpstr>
      <vt:lpstr>PowerPoint Presentation</vt:lpstr>
      <vt:lpstr>Server side</vt:lpstr>
      <vt:lpstr>Cosa serve?</vt:lpstr>
      <vt:lpstr>PowerPoint Presentation</vt:lpstr>
      <vt:lpstr>Client side</vt:lpstr>
      <vt:lpstr>PowerPoint Presentation</vt:lpstr>
      <vt:lpstr>Features</vt:lpstr>
      <vt:lpstr>Aree di lavoro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Marco LEONCINI</dc:creator>
  <cp:lastModifiedBy>Cristian Civera</cp:lastModifiedBy>
  <cp:revision>10</cp:revision>
  <dcterms:created xsi:type="dcterms:W3CDTF">2019-06-05T11:49:26Z</dcterms:created>
  <dcterms:modified xsi:type="dcterms:W3CDTF">2019-06-05T21:44:44Z</dcterms:modified>
</cp:coreProperties>
</file>