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74" r:id="rId3"/>
    <p:sldId id="275" r:id="rId4"/>
    <p:sldId id="276" r:id="rId5"/>
    <p:sldId id="277" r:id="rId6"/>
    <p:sldId id="285" r:id="rId7"/>
    <p:sldId id="278" r:id="rId8"/>
    <p:sldId id="269" r:id="rId9"/>
    <p:sldId id="279" r:id="rId10"/>
    <p:sldId id="282" r:id="rId11"/>
    <p:sldId id="283" r:id="rId12"/>
    <p:sldId id="284" r:id="rId13"/>
    <p:sldId id="286" r:id="rId14"/>
    <p:sldId id="281" r:id="rId15"/>
    <p:sldId id="280" r:id="rId16"/>
    <p:sldId id="271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1661" autoAdjust="0"/>
  </p:normalViewPr>
  <p:slideViewPr>
    <p:cSldViewPr snapToGrid="0">
      <p:cViewPr varScale="1">
        <p:scale>
          <a:sx n="82" d="100"/>
          <a:sy n="82" d="100"/>
        </p:scale>
        <p:origin x="16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Mai </a:t>
            </a:r>
            <a:r>
              <a:rPr lang="en-US" sz="2400" dirty="0" err="1"/>
              <a:t>più</a:t>
            </a:r>
            <a:r>
              <a:rPr lang="en-US" sz="2400" dirty="0"/>
              <a:t> </a:t>
            </a:r>
            <a:r>
              <a:rPr lang="en-US" sz="2400" dirty="0" err="1"/>
              <a:t>pentirsi</a:t>
            </a:r>
            <a:r>
              <a:rPr lang="en-US" sz="2400" dirty="0"/>
              <a:t> di </a:t>
            </a:r>
            <a:r>
              <a:rPr lang="en-US" sz="2400" dirty="0" err="1"/>
              <a:t>installare</a:t>
            </a:r>
            <a:r>
              <a:rPr lang="en-US" sz="2400" dirty="0"/>
              <a:t> </a:t>
            </a:r>
            <a:r>
              <a:rPr lang="en-US" sz="2400" dirty="0" err="1"/>
              <a:t>un’applicazione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Niente </a:t>
            </a:r>
            <a:r>
              <a:rPr lang="en-US" sz="2200" dirty="0" err="1"/>
              <a:t>più</a:t>
            </a:r>
            <a:r>
              <a:rPr lang="en-US" sz="2200" dirty="0"/>
              <a:t> PC “</a:t>
            </a:r>
            <a:r>
              <a:rPr lang="en-US" sz="2200" dirty="0" err="1"/>
              <a:t>sporcati</a:t>
            </a:r>
            <a:r>
              <a:rPr lang="en-US" sz="2200" dirty="0"/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 err="1"/>
              <a:t>Installa</a:t>
            </a:r>
            <a:r>
              <a:rPr lang="en-US" sz="2200" dirty="0"/>
              <a:t> solo lo </a:t>
            </a:r>
            <a:r>
              <a:rPr lang="en-US" sz="2200" dirty="0" err="1"/>
              <a:t>stretto</a:t>
            </a:r>
            <a:r>
              <a:rPr lang="en-US" sz="2200" dirty="0"/>
              <a:t> </a:t>
            </a:r>
            <a:r>
              <a:rPr lang="en-US" sz="2200" dirty="0" err="1"/>
              <a:t>necessario</a:t>
            </a:r>
            <a:endParaRPr lang="en-US" sz="2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/>
              <a:t>Aggiornamenti </a:t>
            </a:r>
            <a:r>
              <a:rPr lang="en-US" sz="2400" dirty="0" err="1"/>
              <a:t>automatici</a:t>
            </a:r>
            <a:r>
              <a:rPr lang="en-US" sz="2400" dirty="0"/>
              <a:t>: </a:t>
            </a:r>
            <a:r>
              <a:rPr lang="en-US" sz="2400" dirty="0" err="1"/>
              <a:t>Gestisce</a:t>
            </a:r>
            <a:r>
              <a:rPr lang="en-US" sz="2400" dirty="0"/>
              <a:t> in </a:t>
            </a:r>
            <a:r>
              <a:rPr lang="en-US" sz="2400" dirty="0" err="1"/>
              <a:t>autonomia</a:t>
            </a:r>
            <a:r>
              <a:rPr lang="en-US" sz="2400" dirty="0"/>
              <a:t> OS update, App update, </a:t>
            </a:r>
            <a:r>
              <a:rPr lang="en-US" sz="2400" dirty="0" err="1"/>
              <a:t>Customizzazioni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Container per </a:t>
            </a:r>
            <a:r>
              <a:rPr lang="en-US" sz="2400" dirty="0" err="1"/>
              <a:t>isolare</a:t>
            </a:r>
            <a:r>
              <a:rPr lang="en-US" sz="2400" dirty="0"/>
              <a:t> </a:t>
            </a:r>
            <a:r>
              <a:rPr lang="en-US" sz="2400" dirty="0" err="1"/>
              <a:t>l’applicazione</a:t>
            </a:r>
            <a:r>
              <a:rPr lang="en-US" sz="2400" dirty="0"/>
              <a:t> </a:t>
            </a:r>
            <a:r>
              <a:rPr lang="en-US" sz="2400" dirty="0" err="1"/>
              <a:t>dall’esterno</a:t>
            </a:r>
            <a:r>
              <a:rPr lang="en-US" sz="2400" dirty="0"/>
              <a:t> </a:t>
            </a:r>
            <a:r>
              <a:rPr lang="en-US" sz="2400" dirty="0" err="1"/>
              <a:t>garantendo</a:t>
            </a:r>
            <a:r>
              <a:rPr lang="en-US" sz="2400" dirty="0"/>
              <a:t> </a:t>
            </a:r>
            <a:r>
              <a:rPr lang="en-US" sz="2400" dirty="0" err="1"/>
              <a:t>sicurezza</a:t>
            </a:r>
            <a:r>
              <a:rPr lang="en-US" sz="2400" dirty="0"/>
              <a:t> e </a:t>
            </a:r>
            <a:r>
              <a:rPr lang="en-US" sz="2400" dirty="0" err="1"/>
              <a:t>prestazioni</a:t>
            </a:r>
            <a:r>
              <a:rPr lang="en-US" sz="2400" dirty="0"/>
              <a:t> </a:t>
            </a:r>
            <a:r>
              <a:rPr lang="en-US" sz="2400" dirty="0" err="1"/>
              <a:t>affidabili</a:t>
            </a:r>
            <a:r>
              <a:rPr lang="en-US" sz="2400" dirty="0"/>
              <a:t> per </a:t>
            </a:r>
            <a:r>
              <a:rPr lang="en-US" sz="2400" dirty="0" err="1"/>
              <a:t>tutto</a:t>
            </a:r>
            <a:r>
              <a:rPr lang="en-US" sz="2400" dirty="0"/>
              <a:t> </a:t>
            </a:r>
            <a:r>
              <a:rPr lang="en-US" sz="2400" dirty="0" err="1"/>
              <a:t>il</a:t>
            </a:r>
            <a:r>
              <a:rPr lang="en-US" sz="2400" dirty="0"/>
              <a:t> lifecycle</a:t>
            </a:r>
            <a:endParaRPr lang="it-IT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MSIX Core per </a:t>
            </a:r>
            <a:r>
              <a:rPr lang="en-US" sz="2200" dirty="0"/>
              <a:t>Windows 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aka.ms/</a:t>
            </a:r>
            <a:r>
              <a:rPr lang="en-US" sz="2200" dirty="0" err="1"/>
              <a:t>msix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3A8D60-CBF8-4442-AF5D-1F60FE5FB7A8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8159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Impostare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namespace per </a:t>
            </a:r>
            <a:r>
              <a:rPr lang="en-US" dirty="0" err="1"/>
              <a:t>mantenere</a:t>
            </a:r>
            <a:r>
              <a:rPr lang="en-US" dirty="0"/>
              <a:t> </a:t>
            </a:r>
            <a:r>
              <a:rPr lang="en-US" dirty="0" err="1"/>
              <a:t>l’uniformità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view e code behind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3A8D60-CBF8-4442-AF5D-1F60FE5FB7A8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302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EF49F08D-0CED-496A-A4BD-EAC4394EB6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625" y="2416728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6087036" cy="2468656"/>
          </a:xfrm>
        </p:spPr>
        <p:txBody>
          <a:bodyPr anchor="b">
            <a:normAutofit/>
          </a:bodyPr>
          <a:lstStyle>
            <a:lvl1pPr algn="ctr">
              <a:defRPr sz="2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050" name="Picture 2" descr="Risultati immagini per visual studio 2019 logo">
            <a:extLst>
              <a:ext uri="{FF2B5EF4-FFF2-40B4-BE49-F238E27FC236}">
                <a16:creationId xmlns:a16="http://schemas.microsoft.com/office/drawing/2014/main" id="{E3F8F498-1F3C-4D06-9C58-085D3713D6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631" y="2419350"/>
            <a:ext cx="38385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06/06/2019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organ.pizzini@icubed.i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aspit.co/VS2019-liv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b="1" dirty="0"/>
              <a:t>Modern desktop development with .NET Core 3</a:t>
            </a: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5031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Morgan Pizzini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Developer @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icubedsrl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Content writer @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aspitalia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morgan.pizzini@icubed.it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</a:t>
            </a:r>
            <a:r>
              <a:rPr lang="en-US" sz="2000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MorganWPi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.NET Standard lib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&lt;Project </a:t>
            </a:r>
            <a:r>
              <a:rPr lang="en-US" dirty="0" err="1"/>
              <a:t>Sdk</a:t>
            </a:r>
            <a:r>
              <a:rPr lang="en-US" dirty="0"/>
              <a:t>="</a:t>
            </a:r>
            <a:r>
              <a:rPr lang="en-US" b="1" dirty="0" err="1"/>
              <a:t>Microsoft.NET.Sdk</a:t>
            </a:r>
            <a:r>
              <a:rPr lang="en-US" dirty="0"/>
              <a:t>"&gt;</a:t>
            </a:r>
          </a:p>
          <a:p>
            <a:pPr marL="0" indent="0">
              <a:buNone/>
            </a:pPr>
            <a:r>
              <a:rPr lang="en-US" dirty="0"/>
              <a:t>  &lt;</a:t>
            </a:r>
            <a:r>
              <a:rPr lang="en-US" dirty="0" err="1"/>
              <a:t>PropertyGroup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</a:t>
            </a:r>
            <a:r>
              <a:rPr lang="en-US" dirty="0" err="1"/>
              <a:t>TargetFramework</a:t>
            </a:r>
            <a:r>
              <a:rPr lang="en-US" dirty="0"/>
              <a:t>&gt;</a:t>
            </a:r>
            <a:r>
              <a:rPr lang="en-US" b="1" dirty="0"/>
              <a:t>netstandard2.0</a:t>
            </a:r>
            <a:r>
              <a:rPr lang="en-US" dirty="0"/>
              <a:t>&lt;/</a:t>
            </a:r>
            <a:r>
              <a:rPr lang="en-US" dirty="0" err="1"/>
              <a:t>TargetFramework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</a:t>
            </a:r>
            <a:r>
              <a:rPr lang="en-US" dirty="0" err="1"/>
              <a:t>GenerateAssemblyInfo</a:t>
            </a:r>
            <a:r>
              <a:rPr lang="en-US" dirty="0"/>
              <a:t>&gt;</a:t>
            </a:r>
            <a:r>
              <a:rPr lang="en-US" b="1" dirty="0"/>
              <a:t>false</a:t>
            </a:r>
            <a:r>
              <a:rPr lang="en-US" dirty="0"/>
              <a:t>&lt;/</a:t>
            </a:r>
            <a:r>
              <a:rPr lang="en-US" dirty="0" err="1"/>
              <a:t>GenerateAssemblyInfo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&lt;/</a:t>
            </a:r>
            <a:r>
              <a:rPr lang="en-US" dirty="0" err="1"/>
              <a:t>PropertyGroup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&lt;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</a:t>
            </a:r>
            <a:r>
              <a:rPr lang="en-US" dirty="0" err="1"/>
              <a:t>PackageReference</a:t>
            </a:r>
            <a:r>
              <a:rPr lang="en-US" dirty="0"/>
              <a:t> Include="</a:t>
            </a:r>
            <a:r>
              <a:rPr lang="en-US" b="1" dirty="0" err="1"/>
              <a:t>Microsoft.DotNet.Analyzers.Compatibility</a:t>
            </a:r>
            <a:r>
              <a:rPr lang="en-US" dirty="0"/>
              <a:t>" Version="0.2.12-alpha"&gt;</a:t>
            </a:r>
          </a:p>
          <a:p>
            <a:pPr marL="0" indent="0">
              <a:buNone/>
            </a:pPr>
            <a:r>
              <a:rPr lang="en-US" dirty="0"/>
              <a:t>      &lt;</a:t>
            </a:r>
            <a:r>
              <a:rPr lang="en-US" dirty="0" err="1"/>
              <a:t>PrivateAssets</a:t>
            </a:r>
            <a:r>
              <a:rPr lang="en-US" dirty="0"/>
              <a:t>&gt;all&lt;/</a:t>
            </a:r>
            <a:r>
              <a:rPr lang="en-US" dirty="0" err="1"/>
              <a:t>PrivateAssets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  &lt;</a:t>
            </a:r>
            <a:r>
              <a:rPr lang="en-US" dirty="0" err="1"/>
              <a:t>IncludeAssets</a:t>
            </a:r>
            <a:r>
              <a:rPr lang="en-US" dirty="0"/>
              <a:t>&gt;runtime; build; native; </a:t>
            </a:r>
            <a:r>
              <a:rPr lang="en-US" dirty="0" err="1"/>
              <a:t>contentfiles</a:t>
            </a:r>
            <a:r>
              <a:rPr lang="en-US" dirty="0"/>
              <a:t>; analyzers&lt;/</a:t>
            </a:r>
            <a:r>
              <a:rPr lang="en-US" dirty="0" err="1"/>
              <a:t>IncludeAssets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&lt;/</a:t>
            </a:r>
            <a:r>
              <a:rPr lang="en-US" dirty="0" err="1"/>
              <a:t>PackageReference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</a:t>
            </a:r>
            <a:r>
              <a:rPr lang="en-US" dirty="0" err="1"/>
              <a:t>PackageReference</a:t>
            </a:r>
            <a:r>
              <a:rPr lang="en-US" dirty="0"/>
              <a:t> Include="</a:t>
            </a:r>
            <a:r>
              <a:rPr lang="en-US" b="1" dirty="0" err="1"/>
              <a:t>Microsoft.Windows.Compatibility</a:t>
            </a:r>
            <a:r>
              <a:rPr lang="en-US" dirty="0"/>
              <a:t>" Version="3.0.0-preview5.19224.8" /&gt;</a:t>
            </a:r>
          </a:p>
          <a:p>
            <a:pPr marL="0" indent="0">
              <a:buNone/>
            </a:pPr>
            <a:r>
              <a:rPr lang="en-US" dirty="0"/>
              <a:t>  &lt;/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&lt;/Project&gt;</a:t>
            </a:r>
          </a:p>
        </p:txBody>
      </p:sp>
    </p:spTree>
    <p:extLst>
      <p:ext uri="{BB962C8B-B14F-4D97-AF65-F5344CB8AC3E}">
        <p14:creationId xmlns:p14="http://schemas.microsoft.com/office/powerpoint/2010/main" val="2111456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recap - UI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Creazione</a:t>
            </a:r>
            <a:r>
              <a:rPr lang="en-US" dirty="0"/>
              <a:t> di un nuovo </a:t>
            </a:r>
            <a:r>
              <a:rPr lang="en-US" dirty="0" err="1"/>
              <a:t>progetto</a:t>
            </a:r>
            <a:endParaRPr lang="en-US" dirty="0"/>
          </a:p>
          <a:p>
            <a:endParaRPr lang="en-US" dirty="0"/>
          </a:p>
          <a:p>
            <a:r>
              <a:rPr lang="en-US" dirty="0"/>
              <a:t>Reference </a:t>
            </a:r>
            <a:r>
              <a:rPr lang="en-US" dirty="0" err="1"/>
              <a:t>alla</a:t>
            </a:r>
            <a:r>
              <a:rPr lang="en-US" dirty="0"/>
              <a:t> </a:t>
            </a:r>
            <a:r>
              <a:rPr lang="en-US" dirty="0" err="1"/>
              <a:t>libreria</a:t>
            </a:r>
            <a:r>
              <a:rPr lang="en-US" dirty="0"/>
              <a:t> .NET Standard</a:t>
            </a:r>
          </a:p>
          <a:p>
            <a:endParaRPr lang="en-US" dirty="0"/>
          </a:p>
          <a:p>
            <a:r>
              <a:rPr lang="en-US" dirty="0"/>
              <a:t>Reference ai file </a:t>
            </a:r>
            <a:r>
              <a:rPr lang="en-US" dirty="0" err="1"/>
              <a:t>della</a:t>
            </a:r>
            <a:r>
              <a:rPr lang="en-US" dirty="0"/>
              <a:t> UI </a:t>
            </a:r>
            <a:r>
              <a:rPr lang="en-US" dirty="0" err="1"/>
              <a:t>originaria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46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WinForms UI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&lt;Project </a:t>
            </a:r>
            <a:r>
              <a:rPr lang="en-US" dirty="0" err="1"/>
              <a:t>Sdk</a:t>
            </a:r>
            <a:r>
              <a:rPr lang="en-US" dirty="0"/>
              <a:t>="</a:t>
            </a:r>
            <a:r>
              <a:rPr lang="en-US" dirty="0" err="1"/>
              <a:t>Microsoft.NET.Sdk.WindowsDesktop</a:t>
            </a:r>
            <a:r>
              <a:rPr lang="en-US" dirty="0"/>
              <a:t>"&gt;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PropertyGroup</a:t>
            </a:r>
            <a:r>
              <a:rPr lang="en-US" dirty="0"/>
              <a:t>&gt;[..]&lt;/</a:t>
            </a:r>
            <a:r>
              <a:rPr lang="en-US" dirty="0" err="1"/>
              <a:t>PropertyGroup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&lt;Compile Include="</a:t>
            </a:r>
            <a:r>
              <a:rPr lang="en-US" b="1" dirty="0"/>
              <a:t>..\</a:t>
            </a:r>
            <a:r>
              <a:rPr lang="en-US" b="1" dirty="0" err="1"/>
              <a:t>MatchingGame</a:t>
            </a:r>
            <a:r>
              <a:rPr lang="en-US" b="1" dirty="0"/>
              <a:t>\**\*.cs</a:t>
            </a:r>
            <a:r>
              <a:rPr lang="en-US" dirty="0"/>
              <a:t>" /&gt;</a:t>
            </a:r>
          </a:p>
          <a:p>
            <a:pPr marL="0" indent="0">
              <a:buNone/>
            </a:pPr>
            <a:r>
              <a:rPr lang="en-US" dirty="0"/>
              <a:t>&lt;/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&lt;</a:t>
            </a:r>
            <a:r>
              <a:rPr lang="en-US" dirty="0" err="1"/>
              <a:t>ProjectReference</a:t>
            </a:r>
            <a:r>
              <a:rPr lang="en-US" dirty="0"/>
              <a:t> Include="</a:t>
            </a:r>
            <a:r>
              <a:rPr lang="en-US" b="1" dirty="0"/>
              <a:t>..\</a:t>
            </a:r>
            <a:r>
              <a:rPr lang="en-US" b="1" dirty="0" err="1"/>
              <a:t>MatchingGame.Logic</a:t>
            </a:r>
            <a:r>
              <a:rPr lang="en-US" b="1" dirty="0"/>
              <a:t>\</a:t>
            </a:r>
            <a:r>
              <a:rPr lang="en-US" b="1" dirty="0" err="1"/>
              <a:t>MatchingGame.Logic.csproj</a:t>
            </a:r>
            <a:r>
              <a:rPr lang="en-US" dirty="0"/>
              <a:t>" /&gt;</a:t>
            </a:r>
          </a:p>
          <a:p>
            <a:pPr marL="0" indent="0">
              <a:buNone/>
            </a:pPr>
            <a:r>
              <a:rPr lang="en-US" dirty="0"/>
              <a:t>&lt;/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&lt;/Project&gt;</a:t>
            </a:r>
          </a:p>
        </p:txBody>
      </p:sp>
    </p:spTree>
    <p:extLst>
      <p:ext uri="{BB962C8B-B14F-4D97-AF65-F5344CB8AC3E}">
        <p14:creationId xmlns:p14="http://schemas.microsoft.com/office/powerpoint/2010/main" val="13666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WPF UI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21169"/>
            <a:ext cx="10515600" cy="385579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&lt;Page Include="</a:t>
            </a:r>
            <a:r>
              <a:rPr lang="en-US" b="1" dirty="0"/>
              <a:t>..\WpfApp1\</a:t>
            </a:r>
            <a:r>
              <a:rPr lang="en-US" b="1" dirty="0" err="1"/>
              <a:t>MainWindow.xaml</a:t>
            </a:r>
            <a:r>
              <a:rPr lang="en-US" dirty="0"/>
              <a:t>" Link="</a:t>
            </a:r>
            <a:r>
              <a:rPr lang="en-US" dirty="0" err="1"/>
              <a:t>MainWindow.xaml</a:t>
            </a:r>
            <a:r>
              <a:rPr lang="en-US" dirty="0"/>
              <a:t>"&gt;</a:t>
            </a:r>
          </a:p>
          <a:p>
            <a:pPr marL="0" indent="0">
              <a:buNone/>
            </a:pPr>
            <a:r>
              <a:rPr lang="en-US" dirty="0"/>
              <a:t>    &lt;Generator&gt;</a:t>
            </a:r>
            <a:r>
              <a:rPr lang="en-US" dirty="0" err="1"/>
              <a:t>MSBuild:Compile</a:t>
            </a:r>
            <a:r>
              <a:rPr lang="en-US" dirty="0"/>
              <a:t>&lt;/Generator&gt;</a:t>
            </a:r>
          </a:p>
          <a:p>
            <a:pPr marL="0" indent="0">
              <a:buNone/>
            </a:pPr>
            <a:r>
              <a:rPr lang="en-US" dirty="0"/>
              <a:t>  &lt;/Page&gt;</a:t>
            </a:r>
          </a:p>
          <a:p>
            <a:pPr marL="0" indent="0">
              <a:buNone/>
            </a:pPr>
            <a:r>
              <a:rPr lang="en-US" dirty="0"/>
              <a:t>  &lt;Compile Include="</a:t>
            </a:r>
            <a:r>
              <a:rPr lang="en-US" b="1" dirty="0"/>
              <a:t>..\WpfApp1\</a:t>
            </a:r>
            <a:r>
              <a:rPr lang="en-US" b="1" dirty="0" err="1"/>
              <a:t>MainWindow.xaml.cs</a:t>
            </a:r>
            <a:r>
              <a:rPr lang="en-US" dirty="0"/>
              <a:t>" Link="</a:t>
            </a:r>
            <a:r>
              <a:rPr lang="en-US" dirty="0" err="1"/>
              <a:t>MainWindow.xaml.cs</a:t>
            </a:r>
            <a:r>
              <a:rPr lang="en-US" dirty="0"/>
              <a:t>" /&gt;</a:t>
            </a:r>
          </a:p>
          <a:p>
            <a:pPr marL="0" indent="0">
              <a:buNone/>
            </a:pPr>
            <a:r>
              <a:rPr lang="en-US" dirty="0"/>
              <a:t>&lt;/</a:t>
            </a:r>
            <a:r>
              <a:rPr lang="en-US" dirty="0" err="1"/>
              <a:t>ItemGroup</a:t>
            </a:r>
            <a:r>
              <a:rPr lang="en-US" dirty="0"/>
              <a:t>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PropertyGroup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</a:t>
            </a:r>
            <a:r>
              <a:rPr lang="en-US" dirty="0" err="1"/>
              <a:t>RootNamespace</a:t>
            </a:r>
            <a:r>
              <a:rPr lang="en-US" dirty="0"/>
              <a:t>&gt;</a:t>
            </a:r>
            <a:r>
              <a:rPr lang="en-US" b="1" dirty="0"/>
              <a:t>&lt;!-- (Your default namespace) --&gt;</a:t>
            </a:r>
            <a:r>
              <a:rPr lang="en-US" dirty="0"/>
              <a:t>&lt;/</a:t>
            </a:r>
            <a:r>
              <a:rPr lang="en-US" dirty="0" err="1"/>
              <a:t>RootNamespace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    &lt;</a:t>
            </a:r>
            <a:r>
              <a:rPr lang="en-US" dirty="0" err="1"/>
              <a:t>AssemblyName</a:t>
            </a:r>
            <a:r>
              <a:rPr lang="en-US" dirty="0"/>
              <a:t>&gt;</a:t>
            </a:r>
            <a:r>
              <a:rPr lang="en-US" b="1" dirty="0"/>
              <a:t>&lt;!-- (Your assembly name) --&gt;</a:t>
            </a:r>
            <a:r>
              <a:rPr lang="en-US" dirty="0"/>
              <a:t>&lt;/</a:t>
            </a:r>
            <a:r>
              <a:rPr lang="en-US" dirty="0" err="1"/>
              <a:t>AssemblyName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/>
              <a:t>&lt;/</a:t>
            </a:r>
            <a:r>
              <a:rPr lang="en-US" dirty="0" err="1"/>
              <a:t>PropertyGroup</a:t>
            </a:r>
            <a:r>
              <a:rPr lang="en-US" dirty="0"/>
              <a:t>&gt;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0782E0-5132-4436-B1BA-8A807A22D124}"/>
              </a:ext>
            </a:extLst>
          </p:cNvPr>
          <p:cNvSpPr txBox="1">
            <a:spLocks/>
          </p:cNvSpPr>
          <p:nvPr/>
        </p:nvSpPr>
        <p:spPr>
          <a:xfrm>
            <a:off x="838200" y="1690688"/>
            <a:ext cx="10515600" cy="76200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 </a:t>
            </a:r>
            <a:r>
              <a:rPr lang="en-US" dirty="0" err="1"/>
              <a:t>Wpf</a:t>
            </a:r>
            <a:r>
              <a:rPr lang="en-US" dirty="0"/>
              <a:t> </a:t>
            </a:r>
            <a:r>
              <a:rPr lang="en-US" dirty="0" err="1"/>
              <a:t>dobbiamo</a:t>
            </a:r>
            <a:r>
              <a:rPr lang="en-US" dirty="0"/>
              <a:t> </a:t>
            </a:r>
            <a:r>
              <a:rPr lang="en-US" dirty="0" err="1"/>
              <a:t>ricordare</a:t>
            </a:r>
            <a:r>
              <a:rPr lang="en-US" dirty="0"/>
              <a:t> di </a:t>
            </a:r>
            <a:r>
              <a:rPr lang="en-US" dirty="0" err="1"/>
              <a:t>referenziare</a:t>
            </a:r>
            <a:r>
              <a:rPr lang="en-US" dirty="0"/>
              <a:t> </a:t>
            </a:r>
            <a:r>
              <a:rPr lang="en-US" dirty="0" err="1"/>
              <a:t>anche</a:t>
            </a:r>
            <a:r>
              <a:rPr lang="en-US" dirty="0"/>
              <a:t> le view </a:t>
            </a:r>
            <a:r>
              <a:rPr lang="en-US" dirty="0" err="1"/>
              <a:t>oltre</a:t>
            </a:r>
            <a:r>
              <a:rPr lang="en-US" dirty="0"/>
              <a:t> al </a:t>
            </a:r>
            <a:r>
              <a:rPr lang="en-US" dirty="0" err="1"/>
              <a:t>codice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404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Posso</a:t>
            </a:r>
            <a:r>
              <a:rPr lang="en-US" dirty="0"/>
              <a:t> </a:t>
            </a:r>
            <a:r>
              <a:rPr lang="en-US" dirty="0" err="1"/>
              <a:t>migrare</a:t>
            </a:r>
            <a:r>
              <a:rPr lang="en-US" dirty="0"/>
              <a:t> verso .NET Core 3?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Non </a:t>
            </a:r>
            <a:r>
              <a:rPr lang="en-US" dirty="0" err="1"/>
              <a:t>tutte</a:t>
            </a:r>
            <a:r>
              <a:rPr lang="en-US" dirty="0"/>
              <a:t> le </a:t>
            </a:r>
            <a:r>
              <a:rPr lang="en-US" dirty="0" err="1"/>
              <a:t>applicazioni</a:t>
            </a:r>
            <a:r>
              <a:rPr lang="en-US" dirty="0"/>
              <a:t> </a:t>
            </a:r>
            <a:r>
              <a:rPr lang="en-US" dirty="0" err="1"/>
              <a:t>possono</a:t>
            </a:r>
            <a:r>
              <a:rPr lang="en-US" dirty="0"/>
              <a:t> </a:t>
            </a:r>
            <a:r>
              <a:rPr lang="en-US" dirty="0" err="1"/>
              <a:t>essere</a:t>
            </a:r>
            <a:r>
              <a:rPr lang="en-US" dirty="0"/>
              <a:t> convertite in .NET Core 3 apps</a:t>
            </a:r>
          </a:p>
          <a:p>
            <a:endParaRPr lang="en-US" dirty="0"/>
          </a:p>
          <a:p>
            <a:r>
              <a:rPr lang="en-US" dirty="0" err="1"/>
              <a:t>Alcune</a:t>
            </a:r>
            <a:r>
              <a:rPr lang="en-US" dirty="0"/>
              <a:t> API o .</a:t>
            </a:r>
            <a:r>
              <a:rPr lang="en-US" dirty="0" err="1"/>
              <a:t>dll</a:t>
            </a:r>
            <a:r>
              <a:rPr lang="en-US" dirty="0"/>
              <a:t> </a:t>
            </a:r>
            <a:r>
              <a:rPr lang="en-US" dirty="0" err="1"/>
              <a:t>possono</a:t>
            </a:r>
            <a:r>
              <a:rPr lang="en-US" dirty="0"/>
              <a:t> non </a:t>
            </a:r>
            <a:r>
              <a:rPr lang="en-US" dirty="0" err="1"/>
              <a:t>essere</a:t>
            </a:r>
            <a:r>
              <a:rPr lang="en-US" dirty="0"/>
              <a:t> </a:t>
            </a:r>
            <a:r>
              <a:rPr lang="en-US" dirty="0" err="1"/>
              <a:t>compatibili</a:t>
            </a:r>
            <a:endParaRPr lang="en-US" dirty="0"/>
          </a:p>
          <a:p>
            <a:endParaRPr lang="en-US" dirty="0"/>
          </a:p>
          <a:p>
            <a:r>
              <a:rPr lang="en-US" dirty="0"/>
              <a:t>.NET Portability Analyzer</a:t>
            </a:r>
          </a:p>
          <a:p>
            <a:endParaRPr lang="en-US" dirty="0"/>
          </a:p>
          <a:p>
            <a:r>
              <a:rPr lang="en-US" dirty="0" err="1"/>
              <a:t>Processo</a:t>
            </a:r>
            <a:r>
              <a:rPr lang="en-US" dirty="0"/>
              <a:t> </a:t>
            </a:r>
            <a:r>
              <a:rPr lang="en-US" dirty="0" err="1"/>
              <a:t>manuale</a:t>
            </a:r>
            <a:r>
              <a:rPr lang="en-US" dirty="0"/>
              <a:t> da VS</a:t>
            </a:r>
          </a:p>
        </p:txBody>
      </p:sp>
    </p:spTree>
    <p:extLst>
      <p:ext uri="{BB962C8B-B14F-4D97-AF65-F5344CB8AC3E}">
        <p14:creationId xmlns:p14="http://schemas.microsoft.com/office/powerpoint/2010/main" val="31163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.NET Portability Analyzer</a:t>
            </a:r>
          </a:p>
        </p:txBody>
      </p:sp>
    </p:spTree>
    <p:extLst>
      <p:ext uri="{BB962C8B-B14F-4D97-AF65-F5344CB8AC3E}">
        <p14:creationId xmlns:p14="http://schemas.microsoft.com/office/powerpoint/2010/main" val="1286396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687952" y="410968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https://aspit.co/VS2019-live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687952" y="25717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MorganWPi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morgan.pizzini@icubed.it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Da .NET Framework 4.8 a .NET Core 3</a:t>
            </a:r>
          </a:p>
          <a:p>
            <a:r>
              <a:rPr lang="it-IT" dirty="0"/>
              <a:t>MSIX</a:t>
            </a:r>
          </a:p>
          <a:p>
            <a:r>
              <a:rPr lang="it-IT" dirty="0"/>
              <a:t>Demo</a:t>
            </a:r>
          </a:p>
          <a:p>
            <a:r>
              <a:rPr lang="en-US" dirty="0"/>
              <a:t>.NET Portability Analyzer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16017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Framework 4.8 a .NET Core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/>
              <a:t>Possibilità di accedere alle nuove features (</a:t>
            </a:r>
            <a:r>
              <a:rPr lang="it-IT" dirty="0" err="1"/>
              <a:t>APIs</a:t>
            </a:r>
            <a:r>
              <a:rPr lang="it-IT" dirty="0"/>
              <a:t> and BCL) </a:t>
            </a:r>
          </a:p>
          <a:p>
            <a:pPr marL="0" indent="0">
              <a:buNone/>
            </a:pPr>
            <a:r>
              <a:rPr lang="it-IT" dirty="0"/>
              <a:t>Tramite </a:t>
            </a:r>
            <a:r>
              <a:rPr lang="it-IT" dirty="0" err="1"/>
              <a:t>Microsoft.Windows.SDK.Contracts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Side-by-side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Machine-wide deployment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Sicurezza</a:t>
            </a:r>
            <a:r>
              <a:rPr lang="en-US" dirty="0"/>
              <a:t> </a:t>
            </a:r>
            <a:r>
              <a:rPr lang="en-US" dirty="0" err="1"/>
              <a:t>sul</a:t>
            </a:r>
            <a:r>
              <a:rPr lang="en-US" dirty="0"/>
              <a:t> framework </a:t>
            </a:r>
            <a:r>
              <a:rPr lang="en-US" dirty="0" err="1"/>
              <a:t>utilizzato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328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MA..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err="1"/>
              <a:t>WinForms</a:t>
            </a:r>
            <a:r>
              <a:rPr lang="it-IT" dirty="0"/>
              <a:t> e WPF =&gt; Windows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.NET Core =&gt; Cross </a:t>
            </a:r>
            <a:r>
              <a:rPr lang="it-IT" dirty="0" err="1"/>
              <a:t>platform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 algn="ctr">
              <a:buNone/>
            </a:pPr>
            <a:r>
              <a:rPr lang="en-US" dirty="0"/>
              <a:t>“Se </a:t>
            </a:r>
            <a:r>
              <a:rPr lang="en-US" dirty="0" err="1"/>
              <a:t>eseguo</a:t>
            </a:r>
            <a:r>
              <a:rPr lang="en-US" dirty="0"/>
              <a:t> </a:t>
            </a:r>
            <a:r>
              <a:rPr lang="en-US" dirty="0" err="1"/>
              <a:t>il</a:t>
            </a:r>
            <a:r>
              <a:rPr lang="en-US" dirty="0"/>
              <a:t> porting </a:t>
            </a:r>
            <a:r>
              <a:rPr lang="en-US" dirty="0" err="1"/>
              <a:t>posso</a:t>
            </a:r>
            <a:r>
              <a:rPr lang="en-US" dirty="0"/>
              <a:t> </a:t>
            </a:r>
            <a:r>
              <a:rPr lang="en-US" dirty="0" err="1"/>
              <a:t>utilizzare</a:t>
            </a:r>
            <a:r>
              <a:rPr lang="en-US" dirty="0"/>
              <a:t> </a:t>
            </a:r>
            <a:r>
              <a:rPr lang="en-US" dirty="0" err="1"/>
              <a:t>l’app</a:t>
            </a:r>
            <a:r>
              <a:rPr lang="en-US" dirty="0"/>
              <a:t> in Linux o O…”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4289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/>
              <a:t>NO</a:t>
            </a:r>
          </a:p>
          <a:p>
            <a:pPr marL="0" indent="0" algn="ctr">
              <a:buNone/>
            </a:pPr>
            <a:endParaRPr lang="en-US" sz="4400" dirty="0"/>
          </a:p>
          <a:p>
            <a:pPr marL="0" indent="0" algn="ctr">
              <a:buNone/>
            </a:pPr>
            <a:endParaRPr lang="en-US" sz="4400" dirty="0"/>
          </a:p>
          <a:p>
            <a:pPr marL="0" indent="0" algn="ctr">
              <a:buNone/>
            </a:pPr>
            <a:r>
              <a:rPr lang="en-US" sz="4400" dirty="0"/>
              <a:t>Il platform target </a:t>
            </a:r>
            <a:r>
              <a:rPr lang="en-US" sz="4400" dirty="0" err="1"/>
              <a:t>rimarrà</a:t>
            </a:r>
            <a:r>
              <a:rPr lang="en-US" sz="4400" dirty="0"/>
              <a:t> </a:t>
            </a:r>
            <a:r>
              <a:rPr lang="en-US" sz="4400" dirty="0" err="1"/>
              <a:t>sempre</a:t>
            </a:r>
            <a:r>
              <a:rPr lang="en-US" sz="4400" dirty="0"/>
              <a:t> Windows.</a:t>
            </a:r>
          </a:p>
          <a:p>
            <a:pPr marL="0" indent="0" algn="ctr">
              <a:buNone/>
            </a:pPr>
            <a:r>
              <a:rPr lang="en-US" sz="4400" dirty="0"/>
              <a:t>Il porting </a:t>
            </a:r>
            <a:r>
              <a:rPr lang="en-US" sz="4400" dirty="0" err="1"/>
              <a:t>offre</a:t>
            </a:r>
            <a:r>
              <a:rPr lang="en-US" sz="4400" dirty="0"/>
              <a:t> </a:t>
            </a:r>
            <a:r>
              <a:rPr lang="en-US" sz="4400" dirty="0" err="1"/>
              <a:t>migliorie</a:t>
            </a:r>
            <a:r>
              <a:rPr lang="en-US" sz="4400" dirty="0"/>
              <a:t> e </a:t>
            </a:r>
            <a:r>
              <a:rPr lang="en-US" sz="4400" dirty="0" err="1"/>
              <a:t>stabilità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290874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evblogs.microsoft.com/dotnet/wp-content/uploads/sites/10/2018/05/netcore3-1024x983-1.png">
            <a:extLst>
              <a:ext uri="{FF2B5EF4-FFF2-40B4-BE49-F238E27FC236}">
                <a16:creationId xmlns:a16="http://schemas.microsoft.com/office/drawing/2014/main" id="{502A1D0B-5466-445E-AF21-EE41AD8455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4" b="22133"/>
          <a:stretch/>
        </p:blipFill>
        <p:spPr bwMode="auto">
          <a:xfrm>
            <a:off x="1990932" y="696666"/>
            <a:ext cx="8210136" cy="546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151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MSIX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Formato</a:t>
            </a:r>
            <a:r>
              <a:rPr lang="en-US" dirty="0"/>
              <a:t> Windows per la </a:t>
            </a:r>
            <a:r>
              <a:rPr lang="en-US" dirty="0" err="1"/>
              <a:t>creazione</a:t>
            </a:r>
            <a:r>
              <a:rPr lang="en-US" dirty="0"/>
              <a:t> di </a:t>
            </a:r>
            <a:r>
              <a:rPr lang="en-US" dirty="0" err="1"/>
              <a:t>pacchetti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Modello</a:t>
            </a:r>
            <a:r>
              <a:rPr lang="en-US" dirty="0"/>
              <a:t> a container </a:t>
            </a:r>
            <a:r>
              <a:rPr lang="en-US" dirty="0" err="1"/>
              <a:t>basato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Windows 10, accesso ad API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richiedono</a:t>
            </a:r>
            <a:r>
              <a:rPr lang="en-US" dirty="0"/>
              <a:t> </a:t>
            </a:r>
            <a:r>
              <a:rPr lang="en-US" dirty="0" err="1"/>
              <a:t>AppID</a:t>
            </a:r>
            <a:endParaRPr lang="en-US" dirty="0"/>
          </a:p>
          <a:p>
            <a:endParaRPr lang="en-US" dirty="0"/>
          </a:p>
          <a:p>
            <a:r>
              <a:rPr lang="en-US" dirty="0"/>
              <a:t>UI / CLI </a:t>
            </a:r>
          </a:p>
          <a:p>
            <a:endParaRPr lang="en-US" dirty="0"/>
          </a:p>
          <a:p>
            <a:r>
              <a:rPr lang="en-US" dirty="0" err="1"/>
              <a:t>Distribuzione</a:t>
            </a:r>
            <a:r>
              <a:rPr lang="en-US" dirty="0"/>
              <a:t> </a:t>
            </a:r>
            <a:r>
              <a:rPr lang="en-US" dirty="0" err="1"/>
              <a:t>facilitata</a:t>
            </a:r>
            <a:r>
              <a:rPr lang="en-US" dirty="0"/>
              <a:t> verso Store, network, file share, link HTTPS</a:t>
            </a:r>
          </a:p>
        </p:txBody>
      </p:sp>
    </p:spTree>
    <p:extLst>
      <p:ext uri="{BB962C8B-B14F-4D97-AF65-F5344CB8AC3E}">
        <p14:creationId xmlns:p14="http://schemas.microsoft.com/office/powerpoint/2010/main" val="128704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WinForms in .NET Core 3</a:t>
            </a:r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recap - </a:t>
            </a:r>
            <a:r>
              <a:rPr lang="en-US" dirty="0" err="1"/>
              <a:t>Librerie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Migrare</a:t>
            </a:r>
            <a:r>
              <a:rPr lang="en-US" dirty="0"/>
              <a:t> </a:t>
            </a:r>
            <a:r>
              <a:rPr lang="en-US" dirty="0" err="1"/>
              <a:t>librerie</a:t>
            </a:r>
            <a:r>
              <a:rPr lang="en-US" dirty="0"/>
              <a:t> verso .NET Standard, </a:t>
            </a:r>
            <a:r>
              <a:rPr lang="en-US" dirty="0" err="1"/>
              <a:t>disabilitando</a:t>
            </a:r>
            <a:r>
              <a:rPr lang="en-US" dirty="0"/>
              <a:t> assembly info</a:t>
            </a:r>
          </a:p>
          <a:p>
            <a:endParaRPr lang="en-US" dirty="0"/>
          </a:p>
          <a:p>
            <a:r>
              <a:rPr lang="en-US" dirty="0" err="1"/>
              <a:t>Aggiungere</a:t>
            </a:r>
            <a:r>
              <a:rPr lang="en-US" dirty="0"/>
              <a:t> una reference a </a:t>
            </a:r>
            <a:r>
              <a:rPr lang="en-US" dirty="0" err="1"/>
              <a:t>Microsoft.Windows.Compatibility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Controllare</a:t>
            </a:r>
            <a:r>
              <a:rPr lang="en-US" dirty="0"/>
              <a:t> </a:t>
            </a:r>
            <a:r>
              <a:rPr lang="en-US" dirty="0" err="1"/>
              <a:t>portabilità</a:t>
            </a:r>
            <a:r>
              <a:rPr lang="en-US" dirty="0"/>
              <a:t> cross platform con </a:t>
            </a:r>
            <a:r>
              <a:rPr lang="en-US" dirty="0" err="1"/>
              <a:t>Microsoft.DotNet.Analyzers.Compatibility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74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621</Words>
  <Application>Microsoft Office PowerPoint</Application>
  <PresentationFormat>Widescreen</PresentationFormat>
  <Paragraphs>113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Segoe UI Light</vt:lpstr>
      <vt:lpstr>Tema di Office</vt:lpstr>
      <vt:lpstr>PowerPoint Presentation</vt:lpstr>
      <vt:lpstr>Agenda</vt:lpstr>
      <vt:lpstr>.NET Framework 4.8 a .NET Core 3</vt:lpstr>
      <vt:lpstr>MA..</vt:lpstr>
      <vt:lpstr>PowerPoint Presentation</vt:lpstr>
      <vt:lpstr>PowerPoint Presentation</vt:lpstr>
      <vt:lpstr>MSIX</vt:lpstr>
      <vt:lpstr>WinForms in .NET Core 3</vt:lpstr>
      <vt:lpstr>Demo recap - Librerie</vt:lpstr>
      <vt:lpstr>.NET Standard lib</vt:lpstr>
      <vt:lpstr>Demo recap - UI</vt:lpstr>
      <vt:lpstr>WinForms UI</vt:lpstr>
      <vt:lpstr>WPF UI</vt:lpstr>
      <vt:lpstr>Posso migrare verso .NET Core 3?</vt:lpstr>
      <vt:lpstr>.NET Portability Analyzer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Morgan Pizzini</cp:lastModifiedBy>
  <cp:revision>49</cp:revision>
  <dcterms:created xsi:type="dcterms:W3CDTF">2017-03-25T10:26:14Z</dcterms:created>
  <dcterms:modified xsi:type="dcterms:W3CDTF">2019-06-06T07:26:55Z</dcterms:modified>
</cp:coreProperties>
</file>