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75" r:id="rId3"/>
    <p:sldId id="279" r:id="rId4"/>
    <p:sldId id="10542" r:id="rId5"/>
    <p:sldId id="10543" r:id="rId6"/>
    <p:sldId id="10544" r:id="rId7"/>
    <p:sldId id="10546" r:id="rId8"/>
    <p:sldId id="10541" r:id="rId9"/>
    <p:sldId id="10545" r:id="rId10"/>
    <p:sldId id="10540" r:id="rId11"/>
    <p:sldId id="285" r:id="rId12"/>
    <p:sldId id="10539" r:id="rId13"/>
    <p:sldId id="271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63"/>
    <a:srgbClr val="865FC5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912F9D-410E-4579-A259-591B1BA5FA20}" v="39" dt="2019-10-22T21:04:28.5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an Civera" userId="15bf698462102262" providerId="LiveId" clId="{1C912F9D-410E-4579-A259-591B1BA5FA20}"/>
    <pc:docChg chg="undo custSel addSld modSld">
      <pc:chgData name="Cristian Civera" userId="15bf698462102262" providerId="LiveId" clId="{1C912F9D-410E-4579-A259-591B1BA5FA20}" dt="2019-10-22T21:04:40.196" v="979" actId="20577"/>
      <pc:docMkLst>
        <pc:docMk/>
      </pc:docMkLst>
      <pc:sldChg chg="modSp">
        <pc:chgData name="Cristian Civera" userId="15bf698462102262" providerId="LiveId" clId="{1C912F9D-410E-4579-A259-591B1BA5FA20}" dt="2019-10-22T21:01:20.044" v="858" actId="6549"/>
        <pc:sldMkLst>
          <pc:docMk/>
          <pc:sldMk cId="224371756" sldId="279"/>
        </pc:sldMkLst>
        <pc:spChg chg="mod">
          <ac:chgData name="Cristian Civera" userId="15bf698462102262" providerId="LiveId" clId="{1C912F9D-410E-4579-A259-591B1BA5FA20}" dt="2019-10-22T21:01:20.044" v="858" actId="6549"/>
          <ac:spMkLst>
            <pc:docMk/>
            <pc:sldMk cId="224371756" sldId="279"/>
            <ac:spMk id="3" creationId="{88B03330-235A-4507-9458-7F6E9B1CFE27}"/>
          </ac:spMkLst>
        </pc:spChg>
      </pc:sldChg>
      <pc:sldChg chg="addSp modSp">
        <pc:chgData name="Cristian Civera" userId="15bf698462102262" providerId="LiveId" clId="{1C912F9D-410E-4579-A259-591B1BA5FA20}" dt="2019-10-22T07:08:08.313" v="150" actId="14100"/>
        <pc:sldMkLst>
          <pc:docMk/>
          <pc:sldMk cId="256143947" sldId="10541"/>
        </pc:sldMkLst>
        <pc:spChg chg="mod">
          <ac:chgData name="Cristian Civera" userId="15bf698462102262" providerId="LiveId" clId="{1C912F9D-410E-4579-A259-591B1BA5FA20}" dt="2019-10-22T07:07:53.447" v="148" actId="27636"/>
          <ac:spMkLst>
            <pc:docMk/>
            <pc:sldMk cId="256143947" sldId="10541"/>
            <ac:spMk id="3" creationId="{46E3ADD5-3A72-40C8-8B87-E946BD4BD644}"/>
          </ac:spMkLst>
        </pc:spChg>
        <pc:spChg chg="add mod">
          <ac:chgData name="Cristian Civera" userId="15bf698462102262" providerId="LiveId" clId="{1C912F9D-410E-4579-A259-591B1BA5FA20}" dt="2019-10-22T07:08:08.313" v="150" actId="14100"/>
          <ac:spMkLst>
            <pc:docMk/>
            <pc:sldMk cId="256143947" sldId="10541"/>
            <ac:spMk id="4" creationId="{80C07199-9ABB-40C5-98A9-026371B68C0D}"/>
          </ac:spMkLst>
        </pc:spChg>
      </pc:sldChg>
      <pc:sldChg chg="modSp add">
        <pc:chgData name="Cristian Civera" userId="15bf698462102262" providerId="LiveId" clId="{1C912F9D-410E-4579-A259-591B1BA5FA20}" dt="2019-10-22T21:03:36.519" v="942" actId="20577"/>
        <pc:sldMkLst>
          <pc:docMk/>
          <pc:sldMk cId="2552101045" sldId="10542"/>
        </pc:sldMkLst>
        <pc:spChg chg="mod">
          <ac:chgData name="Cristian Civera" userId="15bf698462102262" providerId="LiveId" clId="{1C912F9D-410E-4579-A259-591B1BA5FA20}" dt="2019-10-22T21:03:02.128" v="905" actId="20577"/>
          <ac:spMkLst>
            <pc:docMk/>
            <pc:sldMk cId="2552101045" sldId="10542"/>
            <ac:spMk id="2" creationId="{AC0A9585-0EB0-46A7-9EE3-597D79B6C2DD}"/>
          </ac:spMkLst>
        </pc:spChg>
        <pc:spChg chg="mod">
          <ac:chgData name="Cristian Civera" userId="15bf698462102262" providerId="LiveId" clId="{1C912F9D-410E-4579-A259-591B1BA5FA20}" dt="2019-10-22T21:03:36.519" v="942" actId="20577"/>
          <ac:spMkLst>
            <pc:docMk/>
            <pc:sldMk cId="2552101045" sldId="10542"/>
            <ac:spMk id="3" creationId="{7D99C43C-0A8F-41EF-B7A3-05C19EA4256B}"/>
          </ac:spMkLst>
        </pc:spChg>
      </pc:sldChg>
      <pc:sldChg chg="addSp modSp add">
        <pc:chgData name="Cristian Civera" userId="15bf698462102262" providerId="LiveId" clId="{1C912F9D-410E-4579-A259-591B1BA5FA20}" dt="2019-10-22T20:25:13.194" v="277" actId="20577"/>
        <pc:sldMkLst>
          <pc:docMk/>
          <pc:sldMk cId="2498593624" sldId="10543"/>
        </pc:sldMkLst>
        <pc:spChg chg="mod">
          <ac:chgData name="Cristian Civera" userId="15bf698462102262" providerId="LiveId" clId="{1C912F9D-410E-4579-A259-591B1BA5FA20}" dt="2019-10-22T20:22:50.338" v="187" actId="20577"/>
          <ac:spMkLst>
            <pc:docMk/>
            <pc:sldMk cId="2498593624" sldId="10543"/>
            <ac:spMk id="2" creationId="{3041B484-FC8B-4AF6-805B-1D8BC7F2D884}"/>
          </ac:spMkLst>
        </pc:spChg>
        <pc:spChg chg="mod">
          <ac:chgData name="Cristian Civera" userId="15bf698462102262" providerId="LiveId" clId="{1C912F9D-410E-4579-A259-591B1BA5FA20}" dt="2019-10-22T20:25:13.194" v="277" actId="20577"/>
          <ac:spMkLst>
            <pc:docMk/>
            <pc:sldMk cId="2498593624" sldId="10543"/>
            <ac:spMk id="3" creationId="{03C5076B-EC7F-4794-B091-18645B5DB327}"/>
          </ac:spMkLst>
        </pc:spChg>
        <pc:picChg chg="add mod">
          <ac:chgData name="Cristian Civera" userId="15bf698462102262" providerId="LiveId" clId="{1C912F9D-410E-4579-A259-591B1BA5FA20}" dt="2019-10-22T20:23:58.516" v="212" actId="1076"/>
          <ac:picMkLst>
            <pc:docMk/>
            <pc:sldMk cId="2498593624" sldId="10543"/>
            <ac:picMk id="1026" creationId="{8B27CF78-1E33-48A4-A6E0-73DA813DEA38}"/>
          </ac:picMkLst>
        </pc:picChg>
      </pc:sldChg>
      <pc:sldChg chg="addSp delSp modSp add">
        <pc:chgData name="Cristian Civera" userId="15bf698462102262" providerId="LiveId" clId="{1C912F9D-410E-4579-A259-591B1BA5FA20}" dt="2019-10-22T20:58:11.110" v="717" actId="20577"/>
        <pc:sldMkLst>
          <pc:docMk/>
          <pc:sldMk cId="3720179574" sldId="10544"/>
        </pc:sldMkLst>
        <pc:spChg chg="mod">
          <ac:chgData name="Cristian Civera" userId="15bf698462102262" providerId="LiveId" clId="{1C912F9D-410E-4579-A259-591B1BA5FA20}" dt="2019-10-22T20:56:50.174" v="620" actId="20577"/>
          <ac:spMkLst>
            <pc:docMk/>
            <pc:sldMk cId="3720179574" sldId="10544"/>
            <ac:spMk id="2" creationId="{413B0C6C-6D14-4B1D-BD82-B9E6CED8EA15}"/>
          </ac:spMkLst>
        </pc:spChg>
        <pc:spChg chg="mod">
          <ac:chgData name="Cristian Civera" userId="15bf698462102262" providerId="LiveId" clId="{1C912F9D-410E-4579-A259-591B1BA5FA20}" dt="2019-10-22T20:58:11.110" v="717" actId="20577"/>
          <ac:spMkLst>
            <pc:docMk/>
            <pc:sldMk cId="3720179574" sldId="10544"/>
            <ac:spMk id="3" creationId="{30F4E731-9D6D-44B2-A806-2B1568D4183E}"/>
          </ac:spMkLst>
        </pc:spChg>
        <pc:spChg chg="add del">
          <ac:chgData name="Cristian Civera" userId="15bf698462102262" providerId="LiveId" clId="{1C912F9D-410E-4579-A259-591B1BA5FA20}" dt="2019-10-22T20:33:51.638" v="300"/>
          <ac:spMkLst>
            <pc:docMk/>
            <pc:sldMk cId="3720179574" sldId="10544"/>
            <ac:spMk id="4" creationId="{2B68F29F-25E4-4CBB-8A1D-D53A4769704E}"/>
          </ac:spMkLst>
        </pc:spChg>
        <pc:spChg chg="add mod">
          <ac:chgData name="Cristian Civera" userId="15bf698462102262" providerId="LiveId" clId="{1C912F9D-410E-4579-A259-591B1BA5FA20}" dt="2019-10-22T20:56:06.193" v="601" actId="1076"/>
          <ac:spMkLst>
            <pc:docMk/>
            <pc:sldMk cId="3720179574" sldId="10544"/>
            <ac:spMk id="5" creationId="{45C0A00B-A1D8-4425-B7B2-D29C21DCC1DA}"/>
          </ac:spMkLst>
        </pc:spChg>
      </pc:sldChg>
      <pc:sldChg chg="modSp add">
        <pc:chgData name="Cristian Civera" userId="15bf698462102262" providerId="LiveId" clId="{1C912F9D-410E-4579-A259-591B1BA5FA20}" dt="2019-10-22T21:04:19.635" v="953" actId="20577"/>
        <pc:sldMkLst>
          <pc:docMk/>
          <pc:sldMk cId="3162647769" sldId="10545"/>
        </pc:sldMkLst>
        <pc:spChg chg="mod">
          <ac:chgData name="Cristian Civera" userId="15bf698462102262" providerId="LiveId" clId="{1C912F9D-410E-4579-A259-591B1BA5FA20}" dt="2019-10-22T21:04:14.979" v="947" actId="20577"/>
          <ac:spMkLst>
            <pc:docMk/>
            <pc:sldMk cId="3162647769" sldId="10545"/>
            <ac:spMk id="2" creationId="{A0DBCD14-A2AF-4E09-8EFD-14B9D85342A0}"/>
          </ac:spMkLst>
        </pc:spChg>
        <pc:spChg chg="mod">
          <ac:chgData name="Cristian Civera" userId="15bf698462102262" providerId="LiveId" clId="{1C912F9D-410E-4579-A259-591B1BA5FA20}" dt="2019-10-22T21:04:19.635" v="953" actId="20577"/>
          <ac:spMkLst>
            <pc:docMk/>
            <pc:sldMk cId="3162647769" sldId="10545"/>
            <ac:spMk id="3" creationId="{01B2F476-F4AE-48BE-9C67-A4D091E56660}"/>
          </ac:spMkLst>
        </pc:spChg>
      </pc:sldChg>
      <pc:sldChg chg="modSp add">
        <pc:chgData name="Cristian Civera" userId="15bf698462102262" providerId="LiveId" clId="{1C912F9D-410E-4579-A259-591B1BA5FA20}" dt="2019-10-22T21:04:40.196" v="979" actId="20577"/>
        <pc:sldMkLst>
          <pc:docMk/>
          <pc:sldMk cId="4241194679" sldId="10546"/>
        </pc:sldMkLst>
        <pc:spChg chg="mod">
          <ac:chgData name="Cristian Civera" userId="15bf698462102262" providerId="LiveId" clId="{1C912F9D-410E-4579-A259-591B1BA5FA20}" dt="2019-10-22T21:04:40.196" v="979" actId="20577"/>
          <ac:spMkLst>
            <pc:docMk/>
            <pc:sldMk cId="4241194679" sldId="10546"/>
            <ac:spMk id="3" creationId="{01B2F476-F4AE-48BE-9C67-A4D091E56660}"/>
          </ac:spMkLst>
        </pc:spChg>
      </pc:sldChg>
    </pc:docChg>
  </pc:docChgLst>
  <pc:docChgLst>
    <pc:chgData name="Cristian Civera" userId="15bf698462102262" providerId="LiveId" clId="{73008399-E7C9-47A6-B464-2E3D51CACA78}"/>
    <pc:docChg chg="undo custSel addSld delSld modSld">
      <pc:chgData name="Cristian Civera" userId="15bf698462102262" providerId="LiveId" clId="{73008399-E7C9-47A6-B464-2E3D51CACA78}" dt="2019-10-21T20:53:56.862" v="205" actId="20577"/>
      <pc:docMkLst>
        <pc:docMk/>
      </pc:docMkLst>
      <pc:sldChg chg="delSp modSp">
        <pc:chgData name="Cristian Civera" userId="15bf698462102262" providerId="LiveId" clId="{73008399-E7C9-47A6-B464-2E3D51CACA78}" dt="2019-10-21T20:23:06.470" v="75" actId="20577"/>
        <pc:sldMkLst>
          <pc:docMk/>
          <pc:sldMk cId="2205018479" sldId="257"/>
        </pc:sldMkLst>
        <pc:spChg chg="mod">
          <ac:chgData name="Cristian Civera" userId="15bf698462102262" providerId="LiveId" clId="{73008399-E7C9-47A6-B464-2E3D51CACA78}" dt="2019-10-21T20:22:29.933" v="6" actId="14100"/>
          <ac:spMkLst>
            <pc:docMk/>
            <pc:sldMk cId="2205018479" sldId="257"/>
            <ac:spMk id="4" creationId="{79402787-16FB-4EA8-9E25-5158BA52196F}"/>
          </ac:spMkLst>
        </pc:spChg>
        <pc:spChg chg="mod">
          <ac:chgData name="Cristian Civera" userId="15bf698462102262" providerId="LiveId" clId="{73008399-E7C9-47A6-B464-2E3D51CACA78}" dt="2019-10-21T20:23:06.470" v="75" actId="20577"/>
          <ac:spMkLst>
            <pc:docMk/>
            <pc:sldMk cId="2205018479" sldId="257"/>
            <ac:spMk id="5" creationId="{A4E29EEF-A2F0-4F14-BDA2-A2AACFB7FB19}"/>
          </ac:spMkLst>
        </pc:spChg>
        <pc:picChg chg="del">
          <ac:chgData name="Cristian Civera" userId="15bf698462102262" providerId="LiveId" clId="{73008399-E7C9-47A6-B464-2E3D51CACA78}" dt="2019-10-21T20:22:21.435" v="4" actId="478"/>
          <ac:picMkLst>
            <pc:docMk/>
            <pc:sldMk cId="2205018479" sldId="257"/>
            <ac:picMk id="8" creationId="{F7DDE1BD-5F58-4B3E-B26B-2717FC6E4ACE}"/>
          </ac:picMkLst>
        </pc:picChg>
        <pc:picChg chg="del">
          <ac:chgData name="Cristian Civera" userId="15bf698462102262" providerId="LiveId" clId="{73008399-E7C9-47A6-B464-2E3D51CACA78}" dt="2019-10-21T20:22:22.047" v="5" actId="478"/>
          <ac:picMkLst>
            <pc:docMk/>
            <pc:sldMk cId="2205018479" sldId="257"/>
            <ac:picMk id="9" creationId="{88686BE1-B15A-4B99-8680-D1D80F79754F}"/>
          </ac:picMkLst>
        </pc:picChg>
      </pc:sldChg>
      <pc:sldChg chg="modSp">
        <pc:chgData name="Cristian Civera" userId="15bf698462102262" providerId="LiveId" clId="{73008399-E7C9-47A6-B464-2E3D51CACA78}" dt="2019-10-21T20:27:15.892" v="121" actId="20577"/>
        <pc:sldMkLst>
          <pc:docMk/>
          <pc:sldMk cId="2729088177" sldId="271"/>
        </pc:sldMkLst>
        <pc:spChg chg="mod">
          <ac:chgData name="Cristian Civera" userId="15bf698462102262" providerId="LiveId" clId="{73008399-E7C9-47A6-B464-2E3D51CACA78}" dt="2019-10-21T20:27:15.892" v="121" actId="20577"/>
          <ac:spMkLst>
            <pc:docMk/>
            <pc:sldMk cId="2729088177" sldId="271"/>
            <ac:spMk id="4" creationId="{00000000-0000-0000-0000-000000000000}"/>
          </ac:spMkLst>
        </pc:spChg>
      </pc:sldChg>
      <pc:sldChg chg="modSp">
        <pc:chgData name="Cristian Civera" userId="15bf698462102262" providerId="LiveId" clId="{73008399-E7C9-47A6-B464-2E3D51CACA78}" dt="2019-10-21T20:45:37.281" v="189" actId="20577"/>
        <pc:sldMkLst>
          <pc:docMk/>
          <pc:sldMk cId="3958575439" sldId="275"/>
        </pc:sldMkLst>
        <pc:spChg chg="mod">
          <ac:chgData name="Cristian Civera" userId="15bf698462102262" providerId="LiveId" clId="{73008399-E7C9-47A6-B464-2E3D51CACA78}" dt="2019-10-21T20:45:37.281" v="189" actId="20577"/>
          <ac:spMkLst>
            <pc:docMk/>
            <pc:sldMk cId="3958575439" sldId="275"/>
            <ac:spMk id="4" creationId="{00000000-0000-0000-0000-000000000000}"/>
          </ac:spMkLst>
        </pc:spChg>
      </pc:sldChg>
      <pc:sldChg chg="addSp delSp modSp">
        <pc:chgData name="Cristian Civera" userId="15bf698462102262" providerId="LiveId" clId="{73008399-E7C9-47A6-B464-2E3D51CACA78}" dt="2019-10-21T20:45:13.223" v="174" actId="20577"/>
        <pc:sldMkLst>
          <pc:docMk/>
          <pc:sldMk cId="224371756" sldId="279"/>
        </pc:sldMkLst>
        <pc:spChg chg="mod">
          <ac:chgData name="Cristian Civera" userId="15bf698462102262" providerId="LiveId" clId="{73008399-E7C9-47A6-B464-2E3D51CACA78}" dt="2019-10-21T20:45:13.223" v="174" actId="20577"/>
          <ac:spMkLst>
            <pc:docMk/>
            <pc:sldMk cId="224371756" sldId="279"/>
            <ac:spMk id="2" creationId="{5AB0C5E3-0598-4480-AD12-035FBF8B03ED}"/>
          </ac:spMkLst>
        </pc:spChg>
        <pc:spChg chg="mod">
          <ac:chgData name="Cristian Civera" userId="15bf698462102262" providerId="LiveId" clId="{73008399-E7C9-47A6-B464-2E3D51CACA78}" dt="2019-10-21T20:45:06.454" v="166"/>
          <ac:spMkLst>
            <pc:docMk/>
            <pc:sldMk cId="224371756" sldId="279"/>
            <ac:spMk id="3" creationId="{88B03330-235A-4507-9458-7F6E9B1CFE27}"/>
          </ac:spMkLst>
        </pc:spChg>
        <pc:spChg chg="add del">
          <ac:chgData name="Cristian Civera" userId="15bf698462102262" providerId="LiveId" clId="{73008399-E7C9-47A6-B464-2E3D51CACA78}" dt="2019-10-21T20:34:30.235" v="125"/>
          <ac:spMkLst>
            <pc:docMk/>
            <pc:sldMk cId="224371756" sldId="279"/>
            <ac:spMk id="4" creationId="{287C1C9B-9CB0-47CC-BDFC-ABAE3879B09F}"/>
          </ac:spMkLst>
        </pc:spChg>
        <pc:spChg chg="add del">
          <ac:chgData name="Cristian Civera" userId="15bf698462102262" providerId="LiveId" clId="{73008399-E7C9-47A6-B464-2E3D51CACA78}" dt="2019-10-21T20:34:30.235" v="125"/>
          <ac:spMkLst>
            <pc:docMk/>
            <pc:sldMk cId="224371756" sldId="279"/>
            <ac:spMk id="5" creationId="{2DC255F0-1609-432B-9717-EF6FE07B9431}"/>
          </ac:spMkLst>
        </pc:spChg>
        <pc:spChg chg="add del">
          <ac:chgData name="Cristian Civera" userId="15bf698462102262" providerId="LiveId" clId="{73008399-E7C9-47A6-B464-2E3D51CACA78}" dt="2019-10-21T20:34:32.242" v="127"/>
          <ac:spMkLst>
            <pc:docMk/>
            <pc:sldMk cId="224371756" sldId="279"/>
            <ac:spMk id="6" creationId="{E5B26F5F-9012-4EEE-869A-8F97C28F6403}"/>
          </ac:spMkLst>
        </pc:spChg>
        <pc:spChg chg="add del">
          <ac:chgData name="Cristian Civera" userId="15bf698462102262" providerId="LiveId" clId="{73008399-E7C9-47A6-B464-2E3D51CACA78}" dt="2019-10-21T20:34:32.242" v="127"/>
          <ac:spMkLst>
            <pc:docMk/>
            <pc:sldMk cId="224371756" sldId="279"/>
            <ac:spMk id="7" creationId="{635B5031-7746-4A35-AF05-BE54545D7C5E}"/>
          </ac:spMkLst>
        </pc:spChg>
      </pc:sldChg>
      <pc:sldChg chg="modSp add del">
        <pc:chgData name="Cristian Civera" userId="15bf698462102262" providerId="LiveId" clId="{73008399-E7C9-47A6-B464-2E3D51CACA78}" dt="2019-10-21T20:44:05.252" v="165" actId="20577"/>
        <pc:sldMkLst>
          <pc:docMk/>
          <pc:sldMk cId="320227917" sldId="285"/>
        </pc:sldMkLst>
        <pc:spChg chg="mod">
          <ac:chgData name="Cristian Civera" userId="15bf698462102262" providerId="LiveId" clId="{73008399-E7C9-47A6-B464-2E3D51CACA78}" dt="2019-10-21T20:44:05.252" v="165" actId="20577"/>
          <ac:spMkLst>
            <pc:docMk/>
            <pc:sldMk cId="320227917" sldId="285"/>
            <ac:spMk id="3" creationId="{B928C221-A773-4A85-B8E8-4260BC9B4F63}"/>
          </ac:spMkLst>
        </pc:spChg>
      </pc:sldChg>
      <pc:sldChg chg="add del">
        <pc:chgData name="Cristian Civera" userId="15bf698462102262" providerId="LiveId" clId="{73008399-E7C9-47A6-B464-2E3D51CACA78}" dt="2019-10-21T20:34:45.176" v="129" actId="47"/>
        <pc:sldMkLst>
          <pc:docMk/>
          <pc:sldMk cId="1496485521" sldId="10540"/>
        </pc:sldMkLst>
      </pc:sldChg>
      <pc:sldChg chg="addSp delSp add">
        <pc:chgData name="Cristian Civera" userId="15bf698462102262" providerId="LiveId" clId="{73008399-E7C9-47A6-B464-2E3D51CACA78}" dt="2019-10-21T20:39:08.314" v="133"/>
        <pc:sldMkLst>
          <pc:docMk/>
          <pc:sldMk cId="3808533474" sldId="10540"/>
        </pc:sldMkLst>
        <pc:spChg chg="del">
          <ac:chgData name="Cristian Civera" userId="15bf698462102262" providerId="LiveId" clId="{73008399-E7C9-47A6-B464-2E3D51CACA78}" dt="2019-10-21T20:39:07.351" v="132" actId="478"/>
          <ac:spMkLst>
            <pc:docMk/>
            <pc:sldMk cId="3808533474" sldId="10540"/>
            <ac:spMk id="2" creationId="{20EB9048-F8D0-4D88-B30C-CE0AD16495BA}"/>
          </ac:spMkLst>
        </pc:spChg>
        <pc:spChg chg="del">
          <ac:chgData name="Cristian Civera" userId="15bf698462102262" providerId="LiveId" clId="{73008399-E7C9-47A6-B464-2E3D51CACA78}" dt="2019-10-21T20:39:07.351" v="132" actId="478"/>
          <ac:spMkLst>
            <pc:docMk/>
            <pc:sldMk cId="3808533474" sldId="10540"/>
            <ac:spMk id="3" creationId="{1860A675-2A04-4694-B2A7-A2C4016639D5}"/>
          </ac:spMkLst>
        </pc:spChg>
        <pc:picChg chg="add">
          <ac:chgData name="Cristian Civera" userId="15bf698462102262" providerId="LiveId" clId="{73008399-E7C9-47A6-B464-2E3D51CACA78}" dt="2019-10-21T20:39:08.314" v="133"/>
          <ac:picMkLst>
            <pc:docMk/>
            <pc:sldMk cId="3808533474" sldId="10540"/>
            <ac:picMk id="1026" creationId="{1D6D7E16-79D1-4603-9F5F-A9130C771E53}"/>
          </ac:picMkLst>
        </pc:picChg>
      </pc:sldChg>
      <pc:sldChg chg="modSp add">
        <pc:chgData name="Cristian Civera" userId="15bf698462102262" providerId="LiveId" clId="{73008399-E7C9-47A6-B464-2E3D51CACA78}" dt="2019-10-21T20:53:56.862" v="205" actId="20577"/>
        <pc:sldMkLst>
          <pc:docMk/>
          <pc:sldMk cId="256143947" sldId="10541"/>
        </pc:sldMkLst>
        <pc:spChg chg="mod">
          <ac:chgData name="Cristian Civera" userId="15bf698462102262" providerId="LiveId" clId="{73008399-E7C9-47A6-B464-2E3D51CACA78}" dt="2019-10-21T20:53:56.862" v="205" actId="20577"/>
          <ac:spMkLst>
            <pc:docMk/>
            <pc:sldMk cId="256143947" sldId="10541"/>
            <ac:spMk id="2" creationId="{1BEF99AC-2FB7-42EF-9195-F565804F559B}"/>
          </ac:spMkLst>
        </pc:spChg>
        <pc:spChg chg="mod">
          <ac:chgData name="Cristian Civera" userId="15bf698462102262" providerId="LiveId" clId="{73008399-E7C9-47A6-B464-2E3D51CACA78}" dt="2019-10-21T20:53:51.815" v="197" actId="20577"/>
          <ac:spMkLst>
            <pc:docMk/>
            <pc:sldMk cId="256143947" sldId="10541"/>
            <ac:spMk id="3" creationId="{46E3ADD5-3A72-40C8-8B87-E946BD4BD64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39878D-828A-426F-BF54-B8792DEC3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25924" y="3136106"/>
            <a:ext cx="4134427" cy="382005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838200" y="813355"/>
            <a:ext cx="6019426" cy="2852737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838200" y="3666092"/>
            <a:ext cx="6019426" cy="174962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b="1" dirty="0">
                <a:solidFill>
                  <a:srgbClr val="541764"/>
                </a:solidFill>
              </a:rPr>
              <a:t>Nome</a:t>
            </a:r>
          </a:p>
          <a:p>
            <a:r>
              <a:rPr lang="en-US" dirty="0" err="1">
                <a:solidFill>
                  <a:srgbClr val="541764"/>
                </a:solidFill>
              </a:rPr>
              <a:t>Titolo</a:t>
            </a:r>
            <a:endParaRPr lang="en-US" dirty="0">
              <a:solidFill>
                <a:srgbClr val="541764"/>
              </a:solidFill>
            </a:endParaRPr>
          </a:p>
          <a:p>
            <a:r>
              <a:rPr lang="en-US" dirty="0">
                <a:solidFill>
                  <a:srgbClr val="541764"/>
                </a:solidFill>
              </a:rPr>
              <a:t>mail | @twitter</a:t>
            </a:r>
          </a:p>
          <a:p>
            <a:endParaRPr lang="en-US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B5DBFD-12C3-4325-A0CA-292CF3487AC6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15">
            <a:extLst>
              <a:ext uri="{FF2B5EF4-FFF2-40B4-BE49-F238E27FC236}">
                <a16:creationId xmlns:a16="http://schemas.microsoft.com/office/drawing/2014/main" id="{609E0217-5616-4D87-A7F7-3BBC268665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9969C2-498F-4CF4-8638-B9143CA8E044}"/>
              </a:ext>
            </a:extLst>
          </p:cNvPr>
          <p:cNvSpPr txBox="1"/>
          <p:nvPr userDrawn="1"/>
        </p:nvSpPr>
        <p:spPr>
          <a:xfrm>
            <a:off x="5381625" y="604206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netconfit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09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2EBEAB-F6BB-4775-9408-017BE7CE5A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1376" y="2905137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22/10/2019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ristian@cristiancivera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books.aspitalia.com/ASP.NET-Core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spit.co/netconf-19" TargetMode="External"/><Relationship Id="rId2" Type="http://schemas.openxmlformats.org/officeDocument/2006/relationships/hyperlink" Target="mailto:cristian@cristiancivera.com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5EACC9-1685-4EDC-ABAA-E9C09292DFC3}"/>
              </a:ext>
            </a:extLst>
          </p:cNvPr>
          <p:cNvSpPr txBox="1"/>
          <p:nvPr/>
        </p:nvSpPr>
        <p:spPr>
          <a:xfrm>
            <a:off x="5381625" y="604206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netconfit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9402787-16FB-4EA8-9E25-5158BA52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13355"/>
            <a:ext cx="10323635" cy="2852737"/>
          </a:xfrm>
        </p:spPr>
        <p:txBody>
          <a:bodyPr>
            <a:normAutofit/>
          </a:bodyPr>
          <a:lstStyle/>
          <a:p>
            <a:r>
              <a:rPr lang="en-US" dirty="0"/>
              <a:t>.NET Core 3, C#8 and beyond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E29EEF-A2F0-4F14-BDA2-A2AACFB7FB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541764"/>
                </a:solidFill>
              </a:rPr>
              <a:t>Cristian Civera</a:t>
            </a:r>
          </a:p>
          <a:p>
            <a:r>
              <a:rPr lang="en-US" dirty="0">
                <a:solidFill>
                  <a:srgbClr val="541764"/>
                </a:solidFill>
              </a:rPr>
              <a:t>Microsoft Azure MVP</a:t>
            </a:r>
          </a:p>
          <a:p>
            <a:r>
              <a:rPr lang="en-US" dirty="0">
                <a:solidFill>
                  <a:srgbClr val="541764"/>
                </a:solidFill>
                <a:hlinkClick r:id="rId3"/>
              </a:rPr>
              <a:t>cristian@cristiancivera.com</a:t>
            </a:r>
            <a:r>
              <a:rPr lang="en-US" dirty="0">
                <a:solidFill>
                  <a:srgbClr val="541764"/>
                </a:solidFill>
              </a:rPr>
              <a:t> | @</a:t>
            </a:r>
            <a:r>
              <a:rPr lang="en-US" dirty="0" err="1">
                <a:solidFill>
                  <a:srgbClr val="541764"/>
                </a:solidFill>
              </a:rPr>
              <a:t>CristianCivera</a:t>
            </a:r>
            <a:endParaRPr lang="en-US" dirty="0">
              <a:solidFill>
                <a:srgbClr val="541764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D6D7E16-79D1-4603-9F5F-A9130C771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12192000" cy="673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533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0A517-450C-4A4F-B617-BC3A3C074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8C221-A773-4A85-B8E8-4260BC9B4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5915" indent="-335915"/>
            <a:r>
              <a:rPr lang="en-US" sz="3200" dirty="0" err="1"/>
              <a:t>Supporto</a:t>
            </a:r>
            <a:r>
              <a:rPr lang="en-US" sz="3200" dirty="0"/>
              <a:t> per </a:t>
            </a:r>
            <a:r>
              <a:rPr lang="en-US" sz="3200" dirty="0" err="1"/>
              <a:t>tutti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tipi di app</a:t>
            </a:r>
          </a:p>
          <a:p>
            <a:pPr marL="335915" indent="-335915"/>
            <a:r>
              <a:rPr lang="en-US" sz="3200" dirty="0" err="1"/>
              <a:t>Supporto</a:t>
            </a:r>
            <a:r>
              <a:rPr lang="en-US" sz="3200" dirty="0"/>
              <a:t> per </a:t>
            </a:r>
            <a:r>
              <a:rPr lang="en-US" sz="3200" dirty="0" err="1"/>
              <a:t>tutte</a:t>
            </a:r>
            <a:r>
              <a:rPr lang="en-US" sz="3200" dirty="0"/>
              <a:t> le </a:t>
            </a:r>
            <a:r>
              <a:rPr lang="en-US" sz="3200" dirty="0" err="1"/>
              <a:t>piattaforme</a:t>
            </a:r>
            <a:endParaRPr lang="en-US" sz="3200" dirty="0"/>
          </a:p>
          <a:p>
            <a:pPr marL="335915" indent="-335915"/>
            <a:r>
              <a:rPr lang="en-US" sz="3200" dirty="0" err="1"/>
              <a:t>Evoluzione</a:t>
            </a:r>
            <a:r>
              <a:rPr lang="en-US" sz="3200" dirty="0"/>
              <a:t> di .NET Core, con </a:t>
            </a:r>
            <a:r>
              <a:rPr lang="en-US" sz="3200" dirty="0" err="1"/>
              <a:t>il</a:t>
            </a:r>
            <a:r>
              <a:rPr lang="en-US" sz="3200" dirty="0"/>
              <a:t> </a:t>
            </a:r>
            <a:r>
              <a:rPr lang="en-US" sz="3200" dirty="0" err="1"/>
              <a:t>meglio</a:t>
            </a:r>
            <a:r>
              <a:rPr lang="en-US" sz="3200" dirty="0"/>
              <a:t> di Mono</a:t>
            </a:r>
            <a:endParaRPr lang="en-US" sz="3200" dirty="0">
              <a:cs typeface="Segoe UI Light"/>
            </a:endParaRPr>
          </a:p>
          <a:p>
            <a:pPr marL="564515" lvl="1" indent="-335915"/>
            <a:r>
              <a:rPr lang="en-US" dirty="0" err="1"/>
              <a:t>Unica</a:t>
            </a:r>
            <a:r>
              <a:rPr lang="en-US" dirty="0"/>
              <a:t> BCL, </a:t>
            </a:r>
            <a:r>
              <a:rPr lang="en-US" dirty="0" err="1"/>
              <a:t>futuro</a:t>
            </a:r>
            <a:r>
              <a:rPr lang="en-US" dirty="0"/>
              <a:t> di .NET Standard </a:t>
            </a:r>
            <a:r>
              <a:rPr lang="en-US" dirty="0" err="1"/>
              <a:t>incerto</a:t>
            </a:r>
            <a:endParaRPr lang="en-US" dirty="0">
              <a:cs typeface="Segoe UI Light"/>
            </a:endParaRPr>
          </a:p>
          <a:p>
            <a:pPr marL="564515" lvl="1" indent="-335915"/>
            <a:r>
              <a:rPr lang="en-US" dirty="0" err="1">
                <a:cs typeface="Segoe UI Light"/>
              </a:rPr>
              <a:t>Identici</a:t>
            </a:r>
            <a:r>
              <a:rPr lang="en-US" dirty="0">
                <a:cs typeface="Segoe UI Light"/>
              </a:rPr>
              <a:t> </a:t>
            </a:r>
            <a:r>
              <a:rPr lang="en-US" dirty="0" err="1">
                <a:cs typeface="Segoe UI Light"/>
              </a:rPr>
              <a:t>strumenti</a:t>
            </a:r>
            <a:r>
              <a:rPr lang="en-US" dirty="0">
                <a:cs typeface="Segoe UI Light"/>
              </a:rPr>
              <a:t> di </a:t>
            </a:r>
            <a:r>
              <a:rPr lang="en-US" dirty="0" err="1">
                <a:cs typeface="Segoe UI Light"/>
              </a:rPr>
              <a:t>sviluppo</a:t>
            </a:r>
            <a:endParaRPr lang="en-US" dirty="0">
              <a:cs typeface="Segoe UI Light"/>
            </a:endParaRPr>
          </a:p>
          <a:p>
            <a:pPr marL="564515" lvl="1" indent="-335915"/>
            <a:r>
              <a:rPr lang="en-US" dirty="0">
                <a:cs typeface="Segoe UI Light"/>
              </a:rPr>
              <a:t>Just-in-Time (JIT) e native support</a:t>
            </a:r>
          </a:p>
          <a:p>
            <a:pPr marL="564515" lvl="1" indent="-335915"/>
            <a:r>
              <a:rPr lang="it-IT" dirty="0" err="1">
                <a:cs typeface="Segoe UI Light"/>
              </a:rPr>
              <a:t>Ahead</a:t>
            </a:r>
            <a:r>
              <a:rPr lang="it-IT" dirty="0">
                <a:cs typeface="Segoe UI Light"/>
              </a:rPr>
              <a:t>-of-time compilation (AOT)</a:t>
            </a:r>
          </a:p>
          <a:p>
            <a:pPr marL="1021715" lvl="2" indent="-335915"/>
            <a:r>
              <a:rPr lang="it-IT" dirty="0">
                <a:cs typeface="Segoe UI Light"/>
              </a:rPr>
              <a:t>iOS, web assembly, games</a:t>
            </a:r>
            <a:endParaRPr lang="en-US" dirty="0">
              <a:cs typeface="Segoe UI Light"/>
            </a:endParaRPr>
          </a:p>
          <a:p>
            <a:pPr marL="564515" lvl="1" indent="-335915"/>
            <a:r>
              <a:rPr lang="en-US" dirty="0" err="1">
                <a:cs typeface="Segoe UI Light"/>
              </a:rPr>
              <a:t>Interoperabilità</a:t>
            </a:r>
            <a:r>
              <a:rPr lang="en-US" dirty="0">
                <a:cs typeface="Segoe UI Light"/>
              </a:rPr>
              <a:t> con Java and Swift</a:t>
            </a:r>
            <a:endParaRPr lang="it-IT" dirty="0"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0227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1FD525E-1F33-422E-B1A2-E48BCE78C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Nuovi libri su .NET Core, C# 8, VB 2019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99B18-4BA3-4EFF-B813-D0C4EC4117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Nuovi libri su</a:t>
            </a:r>
          </a:p>
          <a:p>
            <a:pPr marL="0" indent="0">
              <a:buNone/>
            </a:pPr>
            <a:r>
              <a:rPr lang="it-IT" dirty="0"/>
              <a:t>	ASP.NET Core 2.1 </a:t>
            </a:r>
          </a:p>
          <a:p>
            <a:pPr marL="0" indent="0">
              <a:buNone/>
            </a:pPr>
            <a:r>
              <a:rPr lang="it-IT" dirty="0"/>
              <a:t>	C# 8 e .NET Core 3</a:t>
            </a:r>
          </a:p>
          <a:p>
            <a:pPr marL="0" indent="0">
              <a:buNone/>
            </a:pPr>
            <a:r>
              <a:rPr lang="it-IT" dirty="0"/>
              <a:t>	VB 2019 e .NET Core 3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sz="2000" dirty="0">
                <a:solidFill>
                  <a:srgbClr val="21426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http://books.aspitalia.com/</a:t>
            </a:r>
            <a:endParaRPr lang="it-IT" sz="2000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E25329-1DBB-47DF-A89F-745995BD6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438" y="1862842"/>
            <a:ext cx="2833087" cy="4113035"/>
          </a:xfrm>
          <a:prstGeom prst="rect">
            <a:avLst/>
          </a:prstGeom>
        </p:spPr>
      </p:pic>
      <p:pic>
        <p:nvPicPr>
          <p:cNvPr id="1026" name="Picture 2" descr="La copertina del libro">
            <a:extLst>
              <a:ext uri="{FF2B5EF4-FFF2-40B4-BE49-F238E27FC236}">
                <a16:creationId xmlns:a16="http://schemas.microsoft.com/office/drawing/2014/main" id="{7F0038C9-747A-4798-88B1-4377CD62A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262" y="1862842"/>
            <a:ext cx="142875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 copertina del libro">
            <a:extLst>
              <a:ext uri="{FF2B5EF4-FFF2-40B4-BE49-F238E27FC236}">
                <a16:creationId xmlns:a16="http://schemas.microsoft.com/office/drawing/2014/main" id="{BDB208E5-D05A-4D32-AFF4-212857F7E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262" y="3951912"/>
            <a:ext cx="142875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633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Grazie!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CristianCivera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cristian@cristiancivera.com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3"/>
              </a:rPr>
              <a:t>https://aspit.co/netconf-19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Agenda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367105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.NET Core 3.0</a:t>
            </a:r>
          </a:p>
          <a:p>
            <a:r>
              <a:rPr lang="en-US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C# 8</a:t>
            </a:r>
          </a:p>
          <a:p>
            <a:r>
              <a:rPr lang="en-US" sz="32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.NET Future</a:t>
            </a:r>
          </a:p>
        </p:txBody>
      </p:sp>
    </p:spTree>
    <p:extLst>
      <p:ext uri="{BB962C8B-B14F-4D97-AF65-F5344CB8AC3E}">
        <p14:creationId xmlns:p14="http://schemas.microsoft.com/office/powerpoint/2010/main" val="3958575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0C5E3-0598-4480-AD12-035FBF8B0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Core 3.0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B03330-235A-4507-9458-7F6E9B1CF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Supporto</a:t>
            </a:r>
            <a:r>
              <a:rPr lang="en-US" dirty="0"/>
              <a:t> per Windows e app WPF e WinForms</a:t>
            </a:r>
          </a:p>
          <a:p>
            <a:pPr lvl="1"/>
            <a:r>
              <a:rPr lang="en-US" dirty="0" err="1"/>
              <a:t>Distribuzioni</a:t>
            </a:r>
            <a:r>
              <a:rPr lang="en-US" dirty="0"/>
              <a:t> </a:t>
            </a:r>
            <a:r>
              <a:rPr lang="en-US" dirty="0" err="1"/>
              <a:t>flessibili</a:t>
            </a:r>
            <a:r>
              <a:rPr lang="en-US" dirty="0"/>
              <a:t>, </a:t>
            </a:r>
            <a:r>
              <a:rPr lang="en-US" dirty="0" err="1"/>
              <a:t>installazione</a:t>
            </a:r>
            <a:r>
              <a:rPr lang="en-US" dirty="0"/>
              <a:t> standalone</a:t>
            </a:r>
          </a:p>
          <a:p>
            <a:r>
              <a:rPr lang="en-US" dirty="0" err="1"/>
              <a:t>Blazor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sviluppo</a:t>
            </a:r>
            <a:r>
              <a:rPr lang="en-US" dirty="0"/>
              <a:t> web full-stack con C# e Razor</a:t>
            </a:r>
          </a:p>
          <a:p>
            <a:r>
              <a:rPr lang="en-US" dirty="0"/>
              <a:t>ASP.NET Core 3.0</a:t>
            </a:r>
          </a:p>
          <a:p>
            <a:pPr lvl="1"/>
            <a:r>
              <a:rPr lang="en-US" dirty="0" err="1"/>
              <a:t>gRPC</a:t>
            </a:r>
            <a:r>
              <a:rPr lang="en-US" dirty="0"/>
              <a:t>, Worker service, Web API’s + identity</a:t>
            </a:r>
          </a:p>
          <a:p>
            <a:r>
              <a:rPr lang="en-US" dirty="0"/>
              <a:t>Entity Framework Core 3 e Entity Framework 6.3</a:t>
            </a:r>
          </a:p>
          <a:p>
            <a:r>
              <a:rPr lang="en-US" dirty="0" err="1"/>
              <a:t>Ancora</a:t>
            </a:r>
            <a:r>
              <a:rPr lang="en-US" dirty="0"/>
              <a:t> </a:t>
            </a:r>
            <a:r>
              <a:rPr lang="en-US" dirty="0" err="1"/>
              <a:t>miglioramenti</a:t>
            </a:r>
            <a:r>
              <a:rPr lang="en-US" dirty="0"/>
              <a:t> di </a:t>
            </a:r>
            <a:r>
              <a:rPr lang="en-US" dirty="0" err="1"/>
              <a:t>prestazioni</a:t>
            </a:r>
            <a:endParaRPr lang="en-US" dirty="0"/>
          </a:p>
          <a:p>
            <a:pPr lvl="1"/>
            <a:r>
              <a:rPr lang="en-US" dirty="0" err="1"/>
              <a:t>CoreCLR</a:t>
            </a:r>
            <a:r>
              <a:rPr lang="en-US" dirty="0"/>
              <a:t>: parsing, primitive, regex, threading, collections, networking, IO, interop</a:t>
            </a:r>
          </a:p>
        </p:txBody>
      </p:sp>
    </p:spTree>
    <p:extLst>
      <p:ext uri="{BB962C8B-B14F-4D97-AF65-F5344CB8AC3E}">
        <p14:creationId xmlns:p14="http://schemas.microsoft.com/office/powerpoint/2010/main" val="224371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A9585-0EB0-46A7-9EE3-597D79B6C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Core 3.0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9C43C-0A8F-41EF-B7A3-05C19EA42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Necessario</a:t>
            </a:r>
            <a:r>
              <a:rPr lang="en-US" dirty="0"/>
              <a:t> Visual Studio 2019 16.3</a:t>
            </a:r>
          </a:p>
          <a:p>
            <a:r>
              <a:rPr lang="en-US" dirty="0"/>
              <a:t>.NET Standard 2.1</a:t>
            </a:r>
          </a:p>
          <a:p>
            <a:pPr lvl="1"/>
            <a:r>
              <a:rPr lang="en-US" dirty="0" err="1"/>
              <a:t>Insieme</a:t>
            </a:r>
            <a:r>
              <a:rPr lang="en-US" dirty="0"/>
              <a:t> a Mono 6.4</a:t>
            </a:r>
          </a:p>
          <a:p>
            <a:pPr lvl="1"/>
            <a:r>
              <a:rPr lang="en-US" dirty="0"/>
              <a:t>No .NET Framework 4.8</a:t>
            </a:r>
          </a:p>
          <a:p>
            <a:pPr lvl="1"/>
            <a:r>
              <a:rPr lang="en-US" dirty="0" err="1"/>
              <a:t>Importante</a:t>
            </a:r>
            <a:r>
              <a:rPr lang="en-US" dirty="0"/>
              <a:t>: es. Entity Framework Core 3</a:t>
            </a:r>
          </a:p>
          <a:p>
            <a:r>
              <a:rPr lang="it-IT" dirty="0"/>
              <a:t>Single-file </a:t>
            </a:r>
            <a:r>
              <a:rPr lang="it-IT" dirty="0" err="1"/>
              <a:t>executables</a:t>
            </a:r>
            <a:endParaRPr lang="it-IT" dirty="0"/>
          </a:p>
          <a:p>
            <a:r>
              <a:rPr lang="it-IT" dirty="0"/>
              <a:t>+ARM64</a:t>
            </a:r>
          </a:p>
          <a:p>
            <a:r>
              <a:rPr lang="it-IT" dirty="0"/>
              <a:t>Supporto HTTP/2</a:t>
            </a:r>
          </a:p>
          <a:p>
            <a:r>
              <a:rPr lang="it-IT" dirty="0"/>
              <a:t>Necessario per C# 8</a:t>
            </a:r>
          </a:p>
        </p:txBody>
      </p:sp>
    </p:spTree>
    <p:extLst>
      <p:ext uri="{BB962C8B-B14F-4D97-AF65-F5344CB8AC3E}">
        <p14:creationId xmlns:p14="http://schemas.microsoft.com/office/powerpoint/2010/main" val="2552101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1B484-FC8B-4AF6-805B-1D8BC7F2D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Tiered</a:t>
            </a:r>
            <a:r>
              <a:rPr lang="it-IT" dirty="0"/>
              <a:t> compilation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5076B-EC7F-4794-B091-18645B5DB3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Attiva per default</a:t>
            </a:r>
          </a:p>
          <a:p>
            <a:r>
              <a:rPr lang="it-IT" dirty="0"/>
              <a:t>JIT con più versioni</a:t>
            </a:r>
          </a:p>
          <a:p>
            <a:r>
              <a:rPr lang="it-IT" dirty="0"/>
              <a:t>Migliore startup</a:t>
            </a:r>
          </a:p>
          <a:p>
            <a:r>
              <a:rPr lang="it-IT" dirty="0"/>
              <a:t>Migliori prestazioni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27CF78-1E33-48A4-A6E0-73DA813D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163" y="1988024"/>
            <a:ext cx="6955700" cy="333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593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B0C6C-6D14-4B1D-BD82-B9E6CED8E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ReadyToRun</a:t>
            </a:r>
            <a:r>
              <a:rPr lang="it-IT" dirty="0"/>
              <a:t> e Assembly linking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4E731-9D6D-44B2-A806-2B1568D41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98524" cy="4351338"/>
          </a:xfrm>
        </p:spPr>
        <p:txBody>
          <a:bodyPr>
            <a:normAutofit lnSpcReduction="10000"/>
          </a:bodyPr>
          <a:lstStyle/>
          <a:p>
            <a:r>
              <a:rPr lang="it-IT" dirty="0"/>
              <a:t>Una sorta di </a:t>
            </a:r>
            <a:r>
              <a:rPr lang="it-IT" dirty="0" err="1"/>
              <a:t>Ahead</a:t>
            </a:r>
            <a:r>
              <a:rPr lang="it-IT" dirty="0"/>
              <a:t>-of-time (AOT)</a:t>
            </a:r>
          </a:p>
          <a:p>
            <a:pPr lvl="1"/>
            <a:r>
              <a:rPr lang="it-IT" dirty="0"/>
              <a:t>IL e nativo insieme</a:t>
            </a:r>
          </a:p>
          <a:p>
            <a:pPr lvl="1"/>
            <a:r>
              <a:rPr lang="it-IT" dirty="0"/>
              <a:t>Garantisce </a:t>
            </a:r>
            <a:r>
              <a:rPr lang="it-IT" dirty="0" err="1"/>
              <a:t>load</a:t>
            </a:r>
            <a:r>
              <a:rPr lang="it-IT" dirty="0"/>
              <a:t> dinamici</a:t>
            </a:r>
          </a:p>
          <a:p>
            <a:r>
              <a:rPr lang="it-IT" dirty="0"/>
              <a:t>Solo per self </a:t>
            </a:r>
            <a:r>
              <a:rPr lang="it-IT" dirty="0" err="1"/>
              <a:t>contained</a:t>
            </a:r>
            <a:r>
              <a:rPr lang="it-IT" dirty="0"/>
              <a:t> e RID</a:t>
            </a:r>
          </a:p>
          <a:p>
            <a:r>
              <a:rPr lang="it-IT" dirty="0"/>
              <a:t>Si perdono delle ottimizzazioni per CPU</a:t>
            </a:r>
          </a:p>
          <a:p>
            <a:pPr lvl="1"/>
            <a:r>
              <a:rPr lang="it-IT" dirty="0"/>
              <a:t>Ideale per non server</a:t>
            </a:r>
          </a:p>
          <a:p>
            <a:r>
              <a:rPr lang="it-IT" dirty="0"/>
              <a:t>Escludere assembly non usati</a:t>
            </a:r>
          </a:p>
          <a:p>
            <a:pPr lvl="1"/>
            <a:r>
              <a:rPr lang="it-IT" dirty="0"/>
              <a:t>Non garantisce </a:t>
            </a:r>
            <a:r>
              <a:rPr lang="it-IT" dirty="0" err="1"/>
              <a:t>load</a:t>
            </a:r>
            <a:r>
              <a:rPr lang="it-IT" dirty="0"/>
              <a:t> dinamici</a:t>
            </a:r>
          </a:p>
          <a:p>
            <a:pPr lvl="1"/>
            <a:r>
              <a:rPr lang="it-IT" dirty="0"/>
              <a:t>Si può istruire il </a:t>
            </a:r>
            <a:r>
              <a:rPr lang="it-IT" dirty="0" err="1"/>
              <a:t>linker</a:t>
            </a:r>
            <a:endParaRPr lang="it-IT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C0A00B-A1D8-4425-B7B2-D29C21DCC1DA}"/>
              </a:ext>
            </a:extLst>
          </p:cNvPr>
          <p:cNvSpPr/>
          <p:nvPr/>
        </p:nvSpPr>
        <p:spPr>
          <a:xfrm>
            <a:off x="6738551" y="1871462"/>
            <a:ext cx="53298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it-IT" sz="1400" dirty="0">
                <a:solidFill>
                  <a:srgbClr val="A31515"/>
                </a:solidFill>
                <a:latin typeface="Consolas" panose="020B0609020204030204" pitchFamily="49" charset="0"/>
              </a:rPr>
              <a:t>Project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it-IT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Sdk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it-IT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it-IT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Microsoft.NET.Sdk</a:t>
            </a:r>
            <a:r>
              <a:rPr lang="it-IT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PropertyGroup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OutputType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it-IT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Exe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OutputType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TargetFramework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it-IT" sz="1400" dirty="0">
                <a:solidFill>
                  <a:srgbClr val="000000"/>
                </a:solidFill>
                <a:latin typeface="Consolas" panose="020B0609020204030204" pitchFamily="49" charset="0"/>
              </a:rPr>
              <a:t>netcoreapp3.0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TargetFramework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PublishReadyToRun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it-IT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true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PublishReadyToRun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PublishTrimmed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it-IT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true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PublishTrimmed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it-IT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PropertyGroup</a:t>
            </a:r>
            <a:r>
              <a:rPr lang="it-IT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720179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BCD14-A2AF-4E09-8EFD-14B9D8534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2F476-F4AE-48BE-9C67-A4D091E566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R2R, </a:t>
            </a:r>
            <a:r>
              <a:rPr lang="it-IT" dirty="0" err="1"/>
              <a:t>linker</a:t>
            </a:r>
            <a:r>
              <a:rPr lang="it-IT" dirty="0"/>
              <a:t>, single </a:t>
            </a:r>
            <a:r>
              <a:rPr lang="it-IT" dirty="0" err="1"/>
              <a:t>exe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1194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F99AC-2FB7-42EF-9195-F565804F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C# 8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3ADD5-3A72-40C8-8B87-E946BD4BD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98308" cy="4351338"/>
          </a:xfrm>
        </p:spPr>
        <p:txBody>
          <a:bodyPr>
            <a:normAutofit/>
          </a:bodyPr>
          <a:lstStyle/>
          <a:p>
            <a:r>
              <a:rPr lang="it-IT" dirty="0"/>
              <a:t>Necessario .NET Core 3.0</a:t>
            </a:r>
          </a:p>
          <a:p>
            <a:pPr lvl="1"/>
            <a:r>
              <a:rPr lang="it-IT" dirty="0"/>
              <a:t>Più o meno</a:t>
            </a:r>
          </a:p>
          <a:p>
            <a:r>
              <a:rPr lang="it-IT" dirty="0"/>
              <a:t>Read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member</a:t>
            </a:r>
            <a:endParaRPr lang="it-IT" dirty="0"/>
          </a:p>
          <a:p>
            <a:r>
              <a:rPr lang="it-IT" dirty="0" err="1"/>
              <a:t>Nullable</a:t>
            </a:r>
            <a:r>
              <a:rPr lang="it-IT" dirty="0"/>
              <a:t> </a:t>
            </a:r>
            <a:r>
              <a:rPr lang="it-IT" dirty="0" err="1"/>
              <a:t>reference</a:t>
            </a:r>
            <a:r>
              <a:rPr lang="it-IT" dirty="0"/>
              <a:t> </a:t>
            </a:r>
            <a:r>
              <a:rPr lang="it-IT" dirty="0" err="1"/>
              <a:t>type</a:t>
            </a:r>
            <a:endParaRPr lang="it-IT" dirty="0"/>
          </a:p>
          <a:p>
            <a:r>
              <a:rPr lang="it-IT" dirty="0"/>
              <a:t>Default </a:t>
            </a:r>
            <a:r>
              <a:rPr lang="it-IT" dirty="0" err="1"/>
              <a:t>interface</a:t>
            </a:r>
            <a:r>
              <a:rPr lang="it-IT" dirty="0"/>
              <a:t> </a:t>
            </a:r>
            <a:r>
              <a:rPr lang="it-IT" dirty="0" err="1"/>
              <a:t>member</a:t>
            </a:r>
            <a:endParaRPr lang="it-IT" dirty="0"/>
          </a:p>
          <a:p>
            <a:r>
              <a:rPr lang="it-IT" dirty="0"/>
              <a:t>Using </a:t>
            </a:r>
            <a:r>
              <a:rPr lang="it-IT" dirty="0" err="1"/>
              <a:t>declaration</a:t>
            </a:r>
            <a:endParaRPr lang="it-IT" dirty="0"/>
          </a:p>
          <a:p>
            <a:r>
              <a:rPr lang="it-IT" dirty="0" err="1"/>
              <a:t>Async</a:t>
            </a:r>
            <a:r>
              <a:rPr lang="it-IT" dirty="0"/>
              <a:t> stream</a:t>
            </a:r>
          </a:p>
          <a:p>
            <a:r>
              <a:rPr lang="it-IT" dirty="0"/>
              <a:t>Switch </a:t>
            </a:r>
            <a:r>
              <a:rPr lang="it-IT" dirty="0" err="1"/>
              <a:t>expression</a:t>
            </a:r>
            <a:endParaRPr lang="it-IT" dirty="0"/>
          </a:p>
          <a:p>
            <a:pPr lvl="1"/>
            <a:r>
              <a:rPr lang="it-IT" dirty="0"/>
              <a:t>Property, </a:t>
            </a:r>
            <a:r>
              <a:rPr lang="it-IT" dirty="0" err="1"/>
              <a:t>tuple</a:t>
            </a:r>
            <a:r>
              <a:rPr lang="it-IT" dirty="0"/>
              <a:t>, position pattern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0C07199-9ABB-40C5-98A9-026371B68C0D}"/>
              </a:ext>
            </a:extLst>
          </p:cNvPr>
          <p:cNvSpPr txBox="1">
            <a:spLocks/>
          </p:cNvSpPr>
          <p:nvPr/>
        </p:nvSpPr>
        <p:spPr>
          <a:xfrm>
            <a:off x="6087762" y="1825624"/>
            <a:ext cx="4998308" cy="4216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Index e Range</a:t>
            </a:r>
          </a:p>
          <a:p>
            <a:r>
              <a:rPr lang="it-IT" dirty="0" err="1"/>
              <a:t>Null-coalescing</a:t>
            </a:r>
            <a:r>
              <a:rPr lang="it-IT" dirty="0"/>
              <a:t> </a:t>
            </a:r>
            <a:r>
              <a:rPr lang="it-IT" dirty="0" err="1"/>
              <a:t>assignment</a:t>
            </a:r>
            <a:endParaRPr lang="it-IT" dirty="0"/>
          </a:p>
          <a:p>
            <a:r>
              <a:rPr lang="it-IT" dirty="0" err="1"/>
              <a:t>Static</a:t>
            </a:r>
            <a:r>
              <a:rPr lang="it-IT" dirty="0"/>
              <a:t> </a:t>
            </a:r>
            <a:r>
              <a:rPr lang="it-IT" dirty="0" err="1"/>
              <a:t>local</a:t>
            </a:r>
            <a:r>
              <a:rPr lang="it-IT" dirty="0"/>
              <a:t> </a:t>
            </a:r>
            <a:r>
              <a:rPr lang="it-IT" dirty="0" err="1"/>
              <a:t>functions</a:t>
            </a:r>
            <a:endParaRPr lang="it-IT" dirty="0"/>
          </a:p>
          <a:p>
            <a:r>
              <a:rPr lang="it-IT" dirty="0" err="1"/>
              <a:t>Disposable</a:t>
            </a:r>
            <a:r>
              <a:rPr lang="it-IT" dirty="0"/>
              <a:t> </a:t>
            </a:r>
            <a:r>
              <a:rPr lang="it-IT" dirty="0" err="1"/>
              <a:t>ref</a:t>
            </a:r>
            <a:r>
              <a:rPr lang="it-IT" dirty="0"/>
              <a:t> </a:t>
            </a:r>
            <a:r>
              <a:rPr lang="it-IT" dirty="0" err="1"/>
              <a:t>structs</a:t>
            </a:r>
            <a:endParaRPr lang="it-IT" dirty="0"/>
          </a:p>
          <a:p>
            <a:endParaRPr lang="it-IT" dirty="0"/>
          </a:p>
          <a:p>
            <a:r>
              <a:rPr lang="it-IT" sz="2000" dirty="0"/>
              <a:t>Articolo </a:t>
            </a:r>
            <a:r>
              <a:rPr lang="en-US" sz="2000" dirty="0"/>
              <a:t>https://aspit.co/bvz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56143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BCD14-A2AF-4E09-8EFD-14B9D8534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2F476-F4AE-48BE-9C67-A4D091E566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C# 8</a:t>
            </a:r>
          </a:p>
        </p:txBody>
      </p:sp>
    </p:spTree>
    <p:extLst>
      <p:ext uri="{BB962C8B-B14F-4D97-AF65-F5344CB8AC3E}">
        <p14:creationId xmlns:p14="http://schemas.microsoft.com/office/powerpoint/2010/main" val="31626477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417</Words>
  <Application>Microsoft Office PowerPoint</Application>
  <PresentationFormat>Widescreen</PresentationFormat>
  <Paragraphs>97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Consolas</vt:lpstr>
      <vt:lpstr>Segoe UI Light</vt:lpstr>
      <vt:lpstr>Tema di Office</vt:lpstr>
      <vt:lpstr>.NET Core 3, C#8 and beyond</vt:lpstr>
      <vt:lpstr>PowerPoint Presentation</vt:lpstr>
      <vt:lpstr>.NET Core 3.0</vt:lpstr>
      <vt:lpstr>.NET Core 3.0</vt:lpstr>
      <vt:lpstr>Tiered compilation</vt:lpstr>
      <vt:lpstr>ReadyToRun e Assembly linking</vt:lpstr>
      <vt:lpstr>Demo</vt:lpstr>
      <vt:lpstr>C# 8</vt:lpstr>
      <vt:lpstr>Demo</vt:lpstr>
      <vt:lpstr>PowerPoint Presentation</vt:lpstr>
      <vt:lpstr>.NET 5</vt:lpstr>
      <vt:lpstr>Nuovi libri su .NET Core, C# 8, VB 2019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/>
  <cp:lastModifiedBy>Cristian Civera</cp:lastModifiedBy>
  <cp:revision>61</cp:revision>
  <dcterms:created xsi:type="dcterms:W3CDTF">2017-03-25T10:26:14Z</dcterms:created>
  <dcterms:modified xsi:type="dcterms:W3CDTF">2019-10-22T21:04:41Z</dcterms:modified>
</cp:coreProperties>
</file>