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7" r:id="rId2"/>
    <p:sldId id="274" r:id="rId3"/>
    <p:sldId id="269" r:id="rId4"/>
    <p:sldId id="271" r:id="rId5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473C5"/>
    <a:srgbClr val="865FC5"/>
    <a:srgbClr val="214263"/>
    <a:srgbClr val="541764"/>
    <a:srgbClr val="FFAF4E"/>
    <a:srgbClr val="16CC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97" d="100"/>
          <a:sy n="97" d="100"/>
        </p:scale>
        <p:origin x="96" y="1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A0F723-D203-40DC-991B-A58E274D6627}" type="datetimeFigureOut">
              <a:rPr lang="it-IT" smtClean="0"/>
              <a:t>01/04/2020</a:t>
            </a:fld>
            <a:endParaRPr lang="it-IT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3A8D60-CBF8-4442-AF5D-1F60FE5FB7A8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168529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">
    <p:bg>
      <p:bgPr>
        <a:solidFill>
          <a:srgbClr val="4473C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7E401FA9-9E0C-4295-B8DD-91FEAD4A1A23}"/>
              </a:ext>
            </a:extLst>
          </p:cNvPr>
          <p:cNvSpPr/>
          <p:nvPr userDrawn="1"/>
        </p:nvSpPr>
        <p:spPr>
          <a:xfrm>
            <a:off x="0" y="5595457"/>
            <a:ext cx="5150840" cy="1262543"/>
          </a:xfrm>
          <a:prstGeom prst="rect">
            <a:avLst/>
          </a:prstGeom>
          <a:solidFill>
            <a:srgbClr val="2142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9" name="Immagine 15">
            <a:extLst>
              <a:ext uri="{FF2B5EF4-FFF2-40B4-BE49-F238E27FC236}">
                <a16:creationId xmlns:a16="http://schemas.microsoft.com/office/drawing/2014/main" id="{E4D382AD-20CB-48CD-9066-1018512AF75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800" y="5960490"/>
            <a:ext cx="3001096" cy="620917"/>
          </a:xfrm>
          <a:prstGeom prst="rect">
            <a:avLst/>
          </a:prstGeom>
        </p:spPr>
      </p:pic>
      <p:sp>
        <p:nvSpPr>
          <p:cNvPr id="11" name="Title 10">
            <a:extLst>
              <a:ext uri="{FF2B5EF4-FFF2-40B4-BE49-F238E27FC236}">
                <a16:creationId xmlns:a16="http://schemas.microsoft.com/office/drawing/2014/main" id="{383A6901-F2D1-45F0-B72F-766C1878A7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4618" y="1091165"/>
            <a:ext cx="6591300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A5D4DFFD-AF9A-493F-AD06-E8773793237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4762500"/>
            <a:ext cx="57150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00218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01/04/2020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8" name="Rettangolo 7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4473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9" name="Immagin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53680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01/04/2020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8" name="Rettangolo 7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4473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9" name="Immagin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37599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01/04/2020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7" name="Rettangolo 6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4473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8" name="Immagin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85861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01/04/2020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7" name="Rettangolo 6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4473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8" name="Immagin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42558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">
    <p:bg>
      <p:bgPr>
        <a:solidFill>
          <a:srgbClr val="4473C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72176FD3-39F6-482D-8C0A-CF44FD58F601}"/>
              </a:ext>
            </a:extLst>
          </p:cNvPr>
          <p:cNvSpPr>
            <a:spLocks noGrp="1"/>
          </p:cNvSpPr>
          <p:nvPr userDrawn="1"/>
        </p:nvSpPr>
        <p:spPr>
          <a:xfrm>
            <a:off x="526027" y="1064144"/>
            <a:ext cx="3979297" cy="1355206"/>
          </a:xfrm>
          <a:prstGeom prst="rect">
            <a:avLst/>
          </a:prstGeom>
          <a:noFill/>
        </p:spPr>
        <p:txBody>
          <a:bodyPr vert="horz" wrap="square" lIns="146304" tIns="91440" rIns="146304" bIns="91440" rtlCol="0" anchor="t" anchorCtr="0">
            <a:normAutofit/>
          </a:bodyPr>
          <a:lstStyle>
            <a:lvl1pPr algn="l" defTabSz="91436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5294" b="0" kern="1200" cap="none" spc="-98" baseline="0">
                <a:ln w="3175">
                  <a:noFill/>
                </a:ln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it-IT" sz="8000" b="1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Demo</a:t>
            </a:r>
            <a:endParaRPr lang="en-US" sz="8000" b="1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B80AF574-83C6-4740-B7B4-803B206407D2}"/>
              </a:ext>
            </a:extLst>
          </p:cNvPr>
          <p:cNvSpPr>
            <a:spLocks noGrp="1"/>
          </p:cNvSpPr>
          <p:nvPr userDrawn="1"/>
        </p:nvSpPr>
        <p:spPr>
          <a:xfrm>
            <a:off x="526027" y="2419350"/>
            <a:ext cx="6765360" cy="2225349"/>
          </a:xfrm>
          <a:prstGeom prst="rect">
            <a:avLst/>
          </a:prstGeom>
          <a:noFill/>
        </p:spPr>
        <p:txBody>
          <a:bodyPr vert="horz" wrap="square" lIns="146304" tIns="109728" rIns="146304" bIns="109728" rtlCol="0">
            <a:noAutofit/>
          </a:bodyPr>
          <a:lstStyle>
            <a:lvl1pPr marL="0" marR="0" indent="0" algn="l" defTabSz="91436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3137" kern="1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72691" marR="0" indent="-236546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353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84338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961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08435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32531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509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93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77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61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200" dirty="0">
              <a:solidFill>
                <a:srgbClr val="541764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9" name="Titolo 1">
            <a:extLst>
              <a:ext uri="{FF2B5EF4-FFF2-40B4-BE49-F238E27FC236}">
                <a16:creationId xmlns:a16="http://schemas.microsoft.com/office/drawing/2014/main" id="{9DAA3FA6-0CD9-4556-9DF9-02FC7E37217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59450" y="2438400"/>
            <a:ext cx="6087036" cy="2468656"/>
          </a:xfrm>
        </p:spPr>
        <p:txBody>
          <a:bodyPr anchor="b">
            <a:normAutofit/>
          </a:bodyPr>
          <a:lstStyle>
            <a:lvl1pPr algn="ctr">
              <a:defRPr sz="2000"/>
            </a:lvl1pPr>
          </a:lstStyle>
          <a:p>
            <a:r>
              <a:rPr lang="it-IT" dirty="0"/>
              <a:t>Fare clic per modificare lo stile del titolo</a:t>
            </a: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02A23634-1622-43C5-AB75-AC2C06B6B48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2624978"/>
            <a:ext cx="5715000" cy="2095500"/>
          </a:xfrm>
          <a:prstGeom prst="rect">
            <a:avLst/>
          </a:prstGeom>
          <a:solidFill>
            <a:srgbClr val="4473C5"/>
          </a:solidFill>
        </p:spPr>
      </p:pic>
    </p:spTree>
    <p:extLst>
      <p:ext uri="{BB962C8B-B14F-4D97-AF65-F5344CB8AC3E}">
        <p14:creationId xmlns:p14="http://schemas.microsoft.com/office/powerpoint/2010/main" val="3173880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 dirty="0"/>
              <a:t>Fare clic per modificare lo stile del titolo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01/04/2020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7" name="Rettangolo 6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8" name="Immagin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32648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01/04/2020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7" name="Rettangolo 6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4473C5"/>
          </a:solidFill>
          <a:ln>
            <a:noFill/>
          </a:ln>
          <a:effectLst>
            <a:glow rad="63500">
              <a:srgbClr val="541764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0" name="Immagin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7018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 dirty="0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01/04/2020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7" name="Rettangolo 6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4473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8" name="Immagin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51110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01/04/2020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8" name="Rettangolo 7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4473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9" name="Immagin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5201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01/04/2020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10" name="Rettangolo 9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4473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1" name="Immagin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7077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01/04/2020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6" name="Rettangolo 5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4473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7" name="Immagin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50782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01/04/2020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751523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dirty="0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dirty="0"/>
              <a:t>Modifica gli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7064AC-3FCB-4614-8842-A1085921C17E}" type="datetimeFigureOut">
              <a:rPr lang="it-IT" smtClean="0"/>
              <a:t>01/04/2020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200903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0" r:id="rId2"/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rgbClr val="4473C5"/>
          </a:solidFill>
          <a:latin typeface="Segoe UI Light" panose="020B0502040204020203" pitchFamily="34" charset="0"/>
          <a:ea typeface="+mj-ea"/>
          <a:cs typeface="Segoe UI Light" panose="020B0502040204020203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rgbClr val="4473C5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rgbClr val="4473C5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rgbClr val="4473C5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rgbClr val="4473C5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rgbClr val="4473C5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danieleb@aspitalia.com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aspit.co/VS2019-liv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/>
        </p:nvSpPr>
        <p:spPr>
          <a:xfrm>
            <a:off x="535552" y="1064144"/>
            <a:ext cx="8008373" cy="2536306"/>
          </a:xfrm>
          <a:prstGeom prst="rect">
            <a:avLst/>
          </a:prstGeom>
          <a:noFill/>
        </p:spPr>
        <p:txBody>
          <a:bodyPr vert="horz" wrap="square" lIns="146304" tIns="91440" rIns="146304" bIns="91440" rtlCol="0" anchor="t" anchorCtr="0">
            <a:normAutofit/>
          </a:bodyPr>
          <a:lstStyle>
            <a:lvl1pPr algn="l" defTabSz="91436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5294" b="0" kern="1200" cap="none" spc="-98" baseline="0">
                <a:ln w="3175">
                  <a:noFill/>
                </a:ln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it-IT" b="1" dirty="0">
                <a:solidFill>
                  <a:srgbClr val="4473C5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Titolo sessione</a:t>
            </a:r>
            <a:endParaRPr lang="en-US" b="1" dirty="0">
              <a:solidFill>
                <a:srgbClr val="4473C5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1" name="Subtitle 2"/>
          <p:cNvSpPr>
            <a:spLocks noGrp="1"/>
          </p:cNvSpPr>
          <p:nvPr/>
        </p:nvSpPr>
        <p:spPr>
          <a:xfrm>
            <a:off x="535552" y="3850312"/>
            <a:ext cx="6765360" cy="2225349"/>
          </a:xfrm>
          <a:prstGeom prst="rect">
            <a:avLst/>
          </a:prstGeom>
          <a:noFill/>
        </p:spPr>
        <p:txBody>
          <a:bodyPr vert="horz" wrap="square" lIns="146304" tIns="109728" rIns="146304" bIns="109728" rtlCol="0">
            <a:noAutofit/>
          </a:bodyPr>
          <a:lstStyle>
            <a:lvl1pPr marL="0" marR="0" indent="0" algn="l" defTabSz="91436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3137" kern="1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72691" marR="0" indent="-236546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353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84338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961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08435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32531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509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93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77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61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Stefano Mostarda</a:t>
            </a:r>
          </a:p>
          <a:p>
            <a:r>
              <a:rPr lang="en-US" sz="2000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Software Architect</a:t>
            </a:r>
          </a:p>
          <a:p>
            <a:r>
              <a:rPr lang="en-US" sz="2000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Member @</a:t>
            </a:r>
            <a:r>
              <a:rPr lang="en-US" sz="2000" dirty="0" err="1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aspitalia</a:t>
            </a:r>
            <a:endParaRPr lang="en-US" sz="2000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r>
              <a:rPr lang="en-US" sz="2000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ASP.NET MVP</a:t>
            </a:r>
          </a:p>
          <a:p>
            <a:r>
              <a:rPr lang="en-US" sz="2000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stefano@aspitalia.com</a:t>
            </a:r>
            <a:r>
              <a:rPr lang="en-US" sz="2000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| @sm15455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E060E97-7902-46CC-A20E-4764F2B94E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/>
              <a:t>Blazor</a:t>
            </a:r>
            <a:r>
              <a:rPr lang="it-IT" dirty="0"/>
              <a:t> &lt;3 </a:t>
            </a:r>
            <a:r>
              <a:rPr lang="it-IT" dirty="0" err="1"/>
              <a:t>Javascript</a:t>
            </a:r>
            <a:r>
              <a:rPr lang="it-IT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2050184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Agenda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t-IT" dirty="0"/>
              <a:t>JS </a:t>
            </a:r>
            <a:r>
              <a:rPr lang="it-IT" dirty="0" err="1"/>
              <a:t>Interop</a:t>
            </a:r>
            <a:r>
              <a:rPr lang="it-IT" dirty="0"/>
              <a:t> in </a:t>
            </a:r>
            <a:r>
              <a:rPr lang="it-IT" dirty="0" err="1"/>
              <a:t>Blazor</a:t>
            </a:r>
            <a:endParaRPr lang="it-IT" dirty="0"/>
          </a:p>
          <a:p>
            <a:r>
              <a:rPr lang="it-IT" dirty="0"/>
              <a:t>Invocare codice .NET da JavaScript</a:t>
            </a:r>
          </a:p>
          <a:p>
            <a:r>
              <a:rPr lang="it-IT" dirty="0"/>
              <a:t>Invocare codice JavaScript da .NET</a:t>
            </a: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1160173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3E28D9A-1BA4-41F8-98EA-E1F41AF4018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>
                <a:solidFill>
                  <a:schemeClr val="bg1"/>
                </a:solidFill>
              </a:rPr>
              <a:t>Titolo</a:t>
            </a:r>
            <a:r>
              <a:rPr lang="en-US" dirty="0">
                <a:solidFill>
                  <a:schemeClr val="bg1"/>
                </a:solidFill>
              </a:rPr>
              <a:t> demo</a:t>
            </a:r>
          </a:p>
        </p:txBody>
      </p:sp>
    </p:spTree>
    <p:extLst>
      <p:ext uri="{BB962C8B-B14F-4D97-AF65-F5344CB8AC3E}">
        <p14:creationId xmlns:p14="http://schemas.microsoft.com/office/powerpoint/2010/main" val="25800063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/>
          <p:cNvSpPr>
            <a:spLocks noGrp="1"/>
          </p:cNvSpPr>
          <p:nvPr/>
        </p:nvSpPr>
        <p:spPr>
          <a:xfrm>
            <a:off x="687952" y="4109682"/>
            <a:ext cx="6765360" cy="2225349"/>
          </a:xfrm>
          <a:prstGeom prst="rect">
            <a:avLst/>
          </a:prstGeom>
          <a:noFill/>
        </p:spPr>
        <p:txBody>
          <a:bodyPr vert="horz" wrap="square" lIns="146304" tIns="109728" rIns="146304" bIns="109728" rtlCol="0">
            <a:noAutofit/>
          </a:bodyPr>
          <a:lstStyle>
            <a:lvl1pPr marL="0" marR="0" indent="0" algn="l" defTabSz="91436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3137" kern="1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72691" marR="0" indent="-236546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353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84338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961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08435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32531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509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93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77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61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b="1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Slide e </a:t>
            </a:r>
            <a:r>
              <a:rPr lang="en-US" sz="3200" b="1" dirty="0" err="1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materiale</a:t>
            </a:r>
            <a:r>
              <a:rPr lang="en-US" sz="3200" b="1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su</a:t>
            </a:r>
            <a:endParaRPr lang="en-US" sz="3200" b="1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r>
              <a:rPr lang="en-US" sz="3200" b="1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https://aspit.co/</a:t>
            </a:r>
            <a:r>
              <a:rPr lang="en-US" sz="3200" b="1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blazorconf-20 </a:t>
            </a:r>
            <a:endParaRPr lang="en-US" sz="3200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1B9D1AF1-836A-467F-8425-1151C14D8BB3}"/>
              </a:ext>
            </a:extLst>
          </p:cNvPr>
          <p:cNvSpPr>
            <a:spLocks noGrp="1"/>
          </p:cNvSpPr>
          <p:nvPr/>
        </p:nvSpPr>
        <p:spPr>
          <a:xfrm>
            <a:off x="687952" y="2571750"/>
            <a:ext cx="6765360" cy="2225349"/>
          </a:xfrm>
          <a:prstGeom prst="rect">
            <a:avLst/>
          </a:prstGeom>
          <a:noFill/>
        </p:spPr>
        <p:txBody>
          <a:bodyPr vert="horz" wrap="square" lIns="146304" tIns="109728" rIns="146304" bIns="109728" rtlCol="0">
            <a:noAutofit/>
          </a:bodyPr>
          <a:lstStyle>
            <a:lvl1pPr marL="0" marR="0" indent="0" algn="l" defTabSz="91436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3137" kern="1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72691" marR="0" indent="-236546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353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84338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961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08435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32531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509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93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77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61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b="1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@sm15455</a:t>
            </a:r>
          </a:p>
          <a:p>
            <a:r>
              <a:rPr lang="en-US" sz="3200" b="1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stefano@aspitalia.com</a:t>
            </a:r>
            <a:endParaRPr lang="en-US" sz="3200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908817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617</TotalTime>
  <Words>62</Words>
  <Application>Microsoft Office PowerPoint</Application>
  <PresentationFormat>Widescreen</PresentationFormat>
  <Paragraphs>16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Segoe UI Light</vt:lpstr>
      <vt:lpstr>Tema di Office</vt:lpstr>
      <vt:lpstr>Blazor &lt;3 Javascript </vt:lpstr>
      <vt:lpstr>Agenda</vt:lpstr>
      <vt:lpstr>Titolo demo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Matteo Tumiati</dc:creator>
  <cp:lastModifiedBy>Stefano Mostarda</cp:lastModifiedBy>
  <cp:revision>47</cp:revision>
  <dcterms:created xsi:type="dcterms:W3CDTF">2017-03-25T10:26:14Z</dcterms:created>
  <dcterms:modified xsi:type="dcterms:W3CDTF">2020-04-01T04:41:17Z</dcterms:modified>
</cp:coreProperties>
</file>