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74" r:id="rId3"/>
    <p:sldId id="275" r:id="rId4"/>
    <p:sldId id="278" r:id="rId5"/>
    <p:sldId id="280" r:id="rId6"/>
    <p:sldId id="269" r:id="rId7"/>
    <p:sldId id="279" r:id="rId8"/>
    <p:sldId id="276" r:id="rId9"/>
    <p:sldId id="281" r:id="rId10"/>
    <p:sldId id="277" r:id="rId11"/>
    <p:sldId id="271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3C5"/>
    <a:srgbClr val="865FC5"/>
    <a:srgbClr val="214263"/>
    <a:srgbClr val="541764"/>
    <a:srgbClr val="FFAF4E"/>
    <a:srgbClr val="16C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8" y="9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0F723-D203-40DC-991B-A58E274D6627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A8D60-CBF8-4442-AF5D-1F60FE5FB7A8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16852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">
    <p:bg>
      <p:bgPr>
        <a:solidFill>
          <a:srgbClr val="4473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E401FA9-9E0C-4295-B8DD-91FEAD4A1A23}"/>
              </a:ext>
            </a:extLst>
          </p:cNvPr>
          <p:cNvSpPr/>
          <p:nvPr userDrawn="1"/>
        </p:nvSpPr>
        <p:spPr>
          <a:xfrm>
            <a:off x="0" y="5595457"/>
            <a:ext cx="5150840" cy="1262543"/>
          </a:xfrm>
          <a:prstGeom prst="rect">
            <a:avLst/>
          </a:prstGeom>
          <a:solidFill>
            <a:srgbClr val="2142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15">
            <a:extLst>
              <a:ext uri="{FF2B5EF4-FFF2-40B4-BE49-F238E27FC236}">
                <a16:creationId xmlns:a16="http://schemas.microsoft.com/office/drawing/2014/main" id="{E4D382AD-20CB-48CD-9066-1018512AF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800" y="5960490"/>
            <a:ext cx="3001096" cy="620917"/>
          </a:xfrm>
          <a:prstGeom prst="rect">
            <a:avLst/>
          </a:prstGeom>
        </p:spPr>
      </p:pic>
      <p:sp>
        <p:nvSpPr>
          <p:cNvPr id="11" name="Title 10">
            <a:extLst>
              <a:ext uri="{FF2B5EF4-FFF2-40B4-BE49-F238E27FC236}">
                <a16:creationId xmlns:a16="http://schemas.microsoft.com/office/drawing/2014/main" id="{383A6901-F2D1-45F0-B72F-766C1878A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4618" y="1091165"/>
            <a:ext cx="6591300" cy="132556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A5D4DFFD-AF9A-493F-AD06-E8773793237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762500"/>
            <a:ext cx="571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0021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6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7599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5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55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">
    <p:bg>
      <p:bgPr>
        <a:solidFill>
          <a:srgbClr val="4473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72176FD3-39F6-482D-8C0A-CF44FD58F601}"/>
              </a:ext>
            </a:extLst>
          </p:cNvPr>
          <p:cNvSpPr>
            <a:spLocks noGrp="1"/>
          </p:cNvSpPr>
          <p:nvPr userDrawn="1"/>
        </p:nvSpPr>
        <p:spPr>
          <a:xfrm>
            <a:off x="526027" y="1064144"/>
            <a:ext cx="3979297" cy="13552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sz="8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Demo</a:t>
            </a:r>
            <a:endParaRPr lang="en-US" sz="8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B80AF574-83C6-4740-B7B4-803B206407D2}"/>
              </a:ext>
            </a:extLst>
          </p:cNvPr>
          <p:cNvSpPr>
            <a:spLocks noGrp="1"/>
          </p:cNvSpPr>
          <p:nvPr userDrawn="1"/>
        </p:nvSpPr>
        <p:spPr>
          <a:xfrm>
            <a:off x="526027" y="24193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 dirty="0">
              <a:solidFill>
                <a:srgbClr val="541764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9DAA3FA6-0CD9-4556-9DF9-02FC7E3721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9450" y="2438400"/>
            <a:ext cx="6087036" cy="2468656"/>
          </a:xfrm>
        </p:spPr>
        <p:txBody>
          <a:bodyPr anchor="b">
            <a:normAutofit/>
          </a:bodyPr>
          <a:lstStyle>
            <a:lvl1pPr algn="ctr">
              <a:defRPr sz="2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2A23634-1622-43C5-AB75-AC2C06B6B48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624978"/>
            <a:ext cx="5715000" cy="2095500"/>
          </a:xfrm>
          <a:prstGeom prst="rect">
            <a:avLst/>
          </a:prstGeom>
          <a:solidFill>
            <a:srgbClr val="4473C5"/>
          </a:solidFill>
        </p:spPr>
      </p:pic>
    </p:spTree>
    <p:extLst>
      <p:ext uri="{BB962C8B-B14F-4D97-AF65-F5344CB8AC3E}">
        <p14:creationId xmlns:p14="http://schemas.microsoft.com/office/powerpoint/2010/main" val="31738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2648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  <a:effectLst>
            <a:glow rad="63500">
              <a:srgbClr val="541764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0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7" name="Rettangolo 6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111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8" name="Rettangolo 7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20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Modifica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Rettangolo 9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1" name="Immagin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077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  <p:sp>
        <p:nvSpPr>
          <p:cNvPr id="6" name="Rettangolo 5"/>
          <p:cNvSpPr/>
          <p:nvPr userDrawn="1"/>
        </p:nvSpPr>
        <p:spPr>
          <a:xfrm>
            <a:off x="0" y="6176963"/>
            <a:ext cx="12192000" cy="681037"/>
          </a:xfrm>
          <a:prstGeom prst="rect">
            <a:avLst/>
          </a:prstGeom>
          <a:solidFill>
            <a:srgbClr val="447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879" y="6247422"/>
            <a:ext cx="2610571" cy="540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078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75152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64AC-3FCB-4614-8842-A1085921C17E}" type="datetimeFigureOut">
              <a:rPr lang="it-IT" smtClean="0"/>
              <a:t>28/03/20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B1822-AEFD-43C6-A73A-6E81A3CA0552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0090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rgbClr val="4473C5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4473C5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morgan.pizzini@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/>
        </p:nvSpPr>
        <p:spPr>
          <a:xfrm>
            <a:off x="535552" y="1064144"/>
            <a:ext cx="8008373" cy="2536306"/>
          </a:xfrm>
          <a:prstGeom prst="rect">
            <a:avLst/>
          </a:prstGeom>
          <a:noFill/>
        </p:spPr>
        <p:txBody>
          <a:bodyPr vert="horz" wrap="square" lIns="146304" tIns="91440" rIns="146304" bIns="91440" rtlCol="0" anchor="t" anchorCtr="0">
            <a:normAutofit/>
          </a:bodyPr>
          <a:lstStyle>
            <a:lvl1pPr algn="l" defTabSz="91436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5294" b="0" kern="1200" cap="none" spc="-98" baseline="0">
                <a:ln w="3175">
                  <a:noFill/>
                </a:ln>
                <a:gradFill>
                  <a:gsLst>
                    <a:gs pos="100000">
                      <a:schemeClr val="tx2"/>
                    </a:gs>
                    <a:gs pos="0">
                      <a:schemeClr val="tx2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it-IT" b="1" dirty="0">
                <a:solidFill>
                  <a:srgbClr val="4473C5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Titolo sessione</a:t>
            </a:r>
            <a:endParaRPr lang="en-US" b="1" dirty="0">
              <a:solidFill>
                <a:srgbClr val="4473C5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/>
        </p:nvSpPr>
        <p:spPr>
          <a:xfrm>
            <a:off x="535552" y="385031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 </a:t>
            </a:r>
            <a:r>
              <a:rPr lang="en-US" sz="20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Pizzini</a:t>
            </a:r>
            <a:endParaRPr lang="en-US" sz="20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Senior consultant 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icubedsrl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Technical advisor 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openloop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Content writer 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aspitalia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morgan.pizzini@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icubed.it</a:t>
            </a:r>
            <a:r>
              <a:rPr lang="en-US" sz="2000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| @</a:t>
            </a:r>
            <a:r>
              <a:rPr lang="en-US" sz="2000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morwalpiz</a:t>
            </a:r>
            <a:endParaRPr lang="en-US" sz="20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E060E97-7902-46CC-A20E-4764F2B94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:</a:t>
            </a:r>
            <a:br>
              <a:rPr lang="it-IT" dirty="0"/>
            </a:br>
            <a:r>
              <a:rPr lang="it-IT" dirty="0"/>
              <a:t>Progressive Web </a:t>
            </a:r>
            <a:r>
              <a:rPr lang="it-IT" dirty="0" err="1"/>
              <a:t>Apps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205018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Offline first</a:t>
            </a:r>
          </a:p>
        </p:txBody>
      </p:sp>
    </p:spTree>
    <p:extLst>
      <p:ext uri="{BB962C8B-B14F-4D97-AF65-F5344CB8AC3E}">
        <p14:creationId xmlns:p14="http://schemas.microsoft.com/office/powerpoint/2010/main" val="12461478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>
            <a:spLocks noGrp="1"/>
          </p:cNvSpPr>
          <p:nvPr/>
        </p:nvSpPr>
        <p:spPr>
          <a:xfrm>
            <a:off x="687952" y="4109682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Slide e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materiale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su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https://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aspit.co</a:t>
            </a:r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/BlazorConf-20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1B9D1AF1-836A-467F-8425-1151C14D8BB3}"/>
              </a:ext>
            </a:extLst>
          </p:cNvPr>
          <p:cNvSpPr>
            <a:spLocks noGrp="1"/>
          </p:cNvSpPr>
          <p:nvPr/>
        </p:nvSpPr>
        <p:spPr>
          <a:xfrm>
            <a:off x="687952" y="2571750"/>
            <a:ext cx="6765360" cy="2225349"/>
          </a:xfrm>
          <a:prstGeom prst="rect">
            <a:avLst/>
          </a:prstGeom>
          <a:noFill/>
        </p:spPr>
        <p:txBody>
          <a:bodyPr vert="horz" wrap="square" lIns="146304" tIns="109728" rIns="146304" bIns="109728" rtlCol="0">
            <a:noAutofit/>
          </a:bodyPr>
          <a:lstStyle>
            <a:lvl1pPr marL="0" marR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3137" kern="1200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572691" marR="0" indent="-236546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2353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784338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961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1008435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marR="0" indent="-224097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Char char="•"/>
              <a:tabLst/>
              <a:defRPr sz="1765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14509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93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77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61" indent="-228592" algn="l" defTabSz="91436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6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dirty="0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@</a:t>
            </a:r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morwalpiz</a:t>
            </a:r>
            <a:endParaRPr lang="en-US" sz="3200" b="1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r>
              <a:rPr lang="en-US" sz="3200" b="1" dirty="0" err="1">
                <a:solidFill>
                  <a:schemeClr val="bg1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morgan.pizzini@icubed.it</a:t>
            </a:r>
            <a:endParaRPr lang="en-US" sz="3200" dirty="0">
              <a:solidFill>
                <a:schemeClr val="bg1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88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Agenda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Che cos’è un PWA</a:t>
            </a:r>
          </a:p>
          <a:p>
            <a:r>
              <a:rPr lang="it-IT" dirty="0" err="1"/>
              <a:t>Blazor</a:t>
            </a:r>
            <a:r>
              <a:rPr lang="it-IT" dirty="0"/>
              <a:t> PWA</a:t>
            </a:r>
          </a:p>
          <a:p>
            <a:r>
              <a:rPr lang="it-IT" dirty="0"/>
              <a:t>Service </a:t>
            </a:r>
            <a:r>
              <a:rPr lang="it-IT" dirty="0" err="1"/>
              <a:t>worker</a:t>
            </a:r>
            <a:endParaRPr lang="it-IT" dirty="0"/>
          </a:p>
          <a:p>
            <a:r>
              <a:rPr lang="it-IT" dirty="0"/>
              <a:t>Offline first</a:t>
            </a:r>
          </a:p>
        </p:txBody>
      </p:sp>
    </p:spTree>
    <p:extLst>
      <p:ext uri="{BB962C8B-B14F-4D97-AF65-F5344CB8AC3E}">
        <p14:creationId xmlns:p14="http://schemas.microsoft.com/office/powerpoint/2010/main" val="11160173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Progressive Web </a:t>
            </a:r>
            <a:r>
              <a:rPr lang="it-IT" dirty="0" err="1"/>
              <a:t>Apps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Applicazione web con </a:t>
            </a:r>
            <a:r>
              <a:rPr lang="it-IT" dirty="0" err="1"/>
              <a:t>look&amp;feel</a:t>
            </a:r>
            <a:r>
              <a:rPr lang="it-IT" dirty="0"/>
              <a:t> nativo</a:t>
            </a:r>
          </a:p>
          <a:p>
            <a:endParaRPr lang="it-IT" dirty="0"/>
          </a:p>
          <a:p>
            <a:r>
              <a:rPr lang="it-IT" dirty="0"/>
              <a:t>Funzionalità offerta dai Browser</a:t>
            </a:r>
          </a:p>
          <a:p>
            <a:endParaRPr lang="it-IT" dirty="0"/>
          </a:p>
          <a:p>
            <a:r>
              <a:rPr lang="it-IT" dirty="0"/>
              <a:t>Necessita di un </a:t>
            </a:r>
            <a:r>
              <a:rPr lang="it-IT" dirty="0" err="1"/>
              <a:t>manifest.json</a:t>
            </a:r>
            <a:r>
              <a:rPr lang="it-IT" dirty="0"/>
              <a:t> caricato nella pagina</a:t>
            </a:r>
          </a:p>
          <a:p>
            <a:endParaRPr lang="it-IT" dirty="0"/>
          </a:p>
          <a:p>
            <a:r>
              <a:rPr lang="it-IT" dirty="0"/>
              <a:t>Finestra </a:t>
            </a:r>
            <a:r>
              <a:rPr lang="it-IT" dirty="0" err="1"/>
              <a:t>Borderless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28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 PWA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Dalla versione 3.2.0 Preview 2</a:t>
            </a:r>
          </a:p>
          <a:p>
            <a:endParaRPr lang="it-IT" dirty="0"/>
          </a:p>
          <a:p>
            <a:r>
              <a:rPr lang="it-IT" dirty="0"/>
              <a:t>Creazione manuale</a:t>
            </a:r>
          </a:p>
          <a:p>
            <a:endParaRPr lang="it-IT" dirty="0"/>
          </a:p>
          <a:p>
            <a:r>
              <a:rPr lang="it-IT" dirty="0"/>
              <a:t>Creazione da </a:t>
            </a:r>
            <a:r>
              <a:rPr lang="it-IT" dirty="0" err="1"/>
              <a:t>template</a:t>
            </a:r>
            <a:r>
              <a:rPr lang="it-IT" dirty="0"/>
              <a:t> VS/</a:t>
            </a:r>
            <a:r>
              <a:rPr lang="it-IT" dirty="0" err="1"/>
              <a:t>VSCode</a:t>
            </a:r>
            <a:endParaRPr lang="it-IT" dirty="0"/>
          </a:p>
          <a:p>
            <a:endParaRPr lang="it-IT" dirty="0"/>
          </a:p>
          <a:p>
            <a:r>
              <a:rPr lang="it-IT" dirty="0"/>
              <a:t>PWA Ready!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09954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Blazor</a:t>
            </a:r>
            <a:r>
              <a:rPr lang="it-IT" dirty="0"/>
              <a:t> PWA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sz="2000" dirty="0" err="1"/>
              <a:t>dotnet</a:t>
            </a:r>
            <a:r>
              <a:rPr lang="it-IT" sz="2000" dirty="0"/>
              <a:t> new -i </a:t>
            </a:r>
            <a:r>
              <a:rPr lang="it-IT" sz="2000" dirty="0" err="1"/>
              <a:t>Microsoft.AspNetCore.Components.WebAssembly.Templates</a:t>
            </a:r>
            <a:r>
              <a:rPr lang="it-IT" sz="2000" dirty="0"/>
              <a:t>::3.2.0-preview3.20168.3</a:t>
            </a:r>
          </a:p>
          <a:p>
            <a:pPr marL="0" indent="0">
              <a:buNone/>
            </a:pPr>
            <a:r>
              <a:rPr lang="it-IT" sz="2000" dirty="0" err="1"/>
              <a:t>dotnet</a:t>
            </a:r>
            <a:r>
              <a:rPr lang="it-IT" sz="2000" dirty="0"/>
              <a:t> new </a:t>
            </a:r>
            <a:r>
              <a:rPr lang="it-IT" sz="2000" dirty="0" err="1"/>
              <a:t>blazorwasm</a:t>
            </a:r>
            <a:r>
              <a:rPr lang="it-IT" sz="2000" dirty="0"/>
              <a:t> --</a:t>
            </a:r>
            <a:r>
              <a:rPr lang="it-IT" sz="2000" dirty="0" err="1"/>
              <a:t>pwa</a:t>
            </a:r>
            <a:r>
              <a:rPr lang="it-IT" sz="2000" dirty="0"/>
              <a:t> -o </a:t>
            </a:r>
            <a:r>
              <a:rPr lang="it-IT" sz="2000" dirty="0" err="1"/>
              <a:t>MyProjectName</a:t>
            </a:r>
            <a:endParaRPr lang="it-IT" sz="2000" dirty="0"/>
          </a:p>
        </p:txBody>
      </p:sp>
    </p:spTree>
    <p:extLst>
      <p:ext uri="{BB962C8B-B14F-4D97-AF65-F5344CB8AC3E}">
        <p14:creationId xmlns:p14="http://schemas.microsoft.com/office/powerpoint/2010/main" val="270532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bg1"/>
                </a:solidFill>
              </a:rPr>
              <a:t>Blazor</a:t>
            </a:r>
            <a:r>
              <a:rPr lang="en-US" dirty="0">
                <a:solidFill>
                  <a:schemeClr val="bg1"/>
                </a:solidFill>
              </a:rPr>
              <a:t> PWA</a:t>
            </a:r>
          </a:p>
        </p:txBody>
      </p:sp>
    </p:spTree>
    <p:extLst>
      <p:ext uri="{BB962C8B-B14F-4D97-AF65-F5344CB8AC3E}">
        <p14:creationId xmlns:p14="http://schemas.microsoft.com/office/powerpoint/2010/main" val="2580006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Service </a:t>
            </a:r>
            <a:r>
              <a:rPr lang="it-IT" dirty="0" err="1"/>
              <a:t>worker</a:t>
            </a:r>
            <a:endParaRPr lang="it-I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Script JS che può girare al di fuori del contesto applicativo</a:t>
            </a:r>
          </a:p>
          <a:p>
            <a:endParaRPr lang="it-IT" dirty="0"/>
          </a:p>
          <a:p>
            <a:r>
              <a:rPr lang="it-IT" dirty="0"/>
              <a:t>Consente di utilizzare l’applicazione Offline</a:t>
            </a:r>
          </a:p>
          <a:p>
            <a:endParaRPr lang="it-IT" dirty="0"/>
          </a:p>
          <a:p>
            <a:r>
              <a:rPr lang="it-IT" dirty="0"/>
              <a:t>Gestito dal Browser</a:t>
            </a:r>
          </a:p>
          <a:p>
            <a:endParaRPr lang="it-IT" dirty="0"/>
          </a:p>
          <a:p>
            <a:r>
              <a:rPr lang="it-IT" dirty="0"/>
              <a:t>Intercetta le Web </a:t>
            </a:r>
            <a:r>
              <a:rPr lang="it-IT" dirty="0" err="1"/>
              <a:t>Push</a:t>
            </a:r>
            <a:r>
              <a:rPr lang="it-IT" dirty="0"/>
              <a:t> Notification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14487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3E28D9A-1BA4-41F8-98EA-E1F41AF4018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Service worker</a:t>
            </a:r>
          </a:p>
        </p:txBody>
      </p:sp>
    </p:spTree>
    <p:extLst>
      <p:ext uri="{BB962C8B-B14F-4D97-AF65-F5344CB8AC3E}">
        <p14:creationId xmlns:p14="http://schemas.microsoft.com/office/powerpoint/2010/main" val="24909334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Offline First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dirty="0"/>
              <a:t>Non si deve confondere con Mobile-first</a:t>
            </a:r>
          </a:p>
          <a:p>
            <a:endParaRPr lang="it-IT" dirty="0"/>
          </a:p>
          <a:p>
            <a:r>
              <a:rPr lang="it-IT" dirty="0"/>
              <a:t>Use-case primario: OFFLINE</a:t>
            </a:r>
          </a:p>
          <a:p>
            <a:endParaRPr lang="it-IT" dirty="0"/>
          </a:p>
          <a:p>
            <a:r>
              <a:rPr lang="it-IT" dirty="0"/>
              <a:t>L’applicazione WEB si comporterà come una NATIVA ma..</a:t>
            </a:r>
          </a:p>
          <a:p>
            <a:endParaRPr lang="it-IT" dirty="0"/>
          </a:p>
          <a:p>
            <a:r>
              <a:rPr lang="it-IT" dirty="0"/>
              <a:t>Gestione dei contenuti</a:t>
            </a:r>
          </a:p>
          <a:p>
            <a:endParaRPr lang="it-IT" dirty="0"/>
          </a:p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195616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187</Words>
  <Application>Microsoft Macintosh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Segoe UI Light</vt:lpstr>
      <vt:lpstr>Tema di Office</vt:lpstr>
      <vt:lpstr>Blazor: Progressive Web Apps</vt:lpstr>
      <vt:lpstr>Agenda</vt:lpstr>
      <vt:lpstr>Progressive Web Apps</vt:lpstr>
      <vt:lpstr>Blazor PWA</vt:lpstr>
      <vt:lpstr>Blazor PWA</vt:lpstr>
      <vt:lpstr>Blazor PWA</vt:lpstr>
      <vt:lpstr>Service worker</vt:lpstr>
      <vt:lpstr>Service worker</vt:lpstr>
      <vt:lpstr>Offline First</vt:lpstr>
      <vt:lpstr>Offline first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Matteo Tumiati</dc:creator>
  <cp:lastModifiedBy>Morgan Pizzini</cp:lastModifiedBy>
  <cp:revision>53</cp:revision>
  <dcterms:created xsi:type="dcterms:W3CDTF">2017-03-25T10:26:14Z</dcterms:created>
  <dcterms:modified xsi:type="dcterms:W3CDTF">2020-03-28T11:01:52Z</dcterms:modified>
</cp:coreProperties>
</file>