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76" r:id="rId2"/>
    <p:sldId id="10248" r:id="rId3"/>
    <p:sldId id="10250" r:id="rId4"/>
    <p:sldId id="269" r:id="rId5"/>
    <p:sldId id="10251" r:id="rId6"/>
    <p:sldId id="271" r:id="rId7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473C5"/>
    <a:srgbClr val="865FC5"/>
    <a:srgbClr val="214263"/>
    <a:srgbClr val="541764"/>
    <a:srgbClr val="FFAF4E"/>
    <a:srgbClr val="16CC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61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A0F723-D203-40DC-991B-A58E274D6627}" type="datetimeFigureOut">
              <a:rPr lang="it-IT" smtClean="0"/>
              <a:t>09/06/2020</a:t>
            </a:fld>
            <a:endParaRPr lang="it-IT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3A8D60-CBF8-4442-AF5D-1F60FE5FB7A8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168529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7E401FA9-9E0C-4295-B8DD-91FEAD4A1A23}"/>
              </a:ext>
            </a:extLst>
          </p:cNvPr>
          <p:cNvSpPr/>
          <p:nvPr userDrawn="1"/>
        </p:nvSpPr>
        <p:spPr>
          <a:xfrm>
            <a:off x="0" y="5595457"/>
            <a:ext cx="5150840" cy="12625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9" name="Immagine 15">
            <a:extLst>
              <a:ext uri="{FF2B5EF4-FFF2-40B4-BE49-F238E27FC236}">
                <a16:creationId xmlns:a16="http://schemas.microsoft.com/office/drawing/2014/main" id="{E4D382AD-20CB-48CD-9066-1018512AF75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800" y="5960490"/>
            <a:ext cx="3001096" cy="620917"/>
          </a:xfrm>
          <a:prstGeom prst="rect">
            <a:avLst/>
          </a:prstGeom>
        </p:spPr>
      </p:pic>
      <p:sp>
        <p:nvSpPr>
          <p:cNvPr id="11" name="Title 10">
            <a:extLst>
              <a:ext uri="{FF2B5EF4-FFF2-40B4-BE49-F238E27FC236}">
                <a16:creationId xmlns:a16="http://schemas.microsoft.com/office/drawing/2014/main" id="{383A6901-F2D1-45F0-B72F-766C1878A7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4618" y="1091165"/>
            <a:ext cx="6591300" cy="1325563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2BB05A93-0065-49C1-9FF6-EFFF7FA8EC9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267" y="4060421"/>
            <a:ext cx="57150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002183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180012" y="457200"/>
            <a:ext cx="6172200" cy="5411788"/>
          </a:xfrm>
        </p:spPr>
        <p:txBody>
          <a:bodyPr/>
          <a:lstStyle>
            <a:lvl1pPr>
              <a:defRPr sz="3200">
                <a:solidFill>
                  <a:schemeClr val="tx1"/>
                </a:solidFill>
              </a:defRPr>
            </a:lvl1pPr>
            <a:lvl2pPr>
              <a:defRPr sz="28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57064AC-3FCB-4614-8842-A1085921C17E}" type="datetimeFigureOut">
              <a:rPr lang="it-IT" smtClean="0"/>
              <a:pPr/>
              <a:t>09/06/2020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2CBB1822-AEFD-43C6-A73A-6E81A3CA0552}" type="slidenum">
              <a:rPr lang="it-IT" smtClean="0"/>
              <a:pPr/>
              <a:t>‹#›</a:t>
            </a:fld>
            <a:endParaRPr lang="it-IT"/>
          </a:p>
        </p:txBody>
      </p:sp>
      <p:sp>
        <p:nvSpPr>
          <p:cNvPr id="8" name="Rettangolo 7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pic>
        <p:nvPicPr>
          <p:cNvPr id="9" name="Immagin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53680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5180012" y="457200"/>
            <a:ext cx="6172200" cy="5411788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57064AC-3FCB-4614-8842-A1085921C17E}" type="datetimeFigureOut">
              <a:rPr lang="it-IT" smtClean="0"/>
              <a:pPr/>
              <a:t>09/06/2020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2CBB1822-AEFD-43C6-A73A-6E81A3CA0552}" type="slidenum">
              <a:rPr lang="it-IT" smtClean="0"/>
              <a:pPr/>
              <a:t>‹#›</a:t>
            </a:fld>
            <a:endParaRPr lang="it-IT"/>
          </a:p>
        </p:txBody>
      </p:sp>
      <p:sp>
        <p:nvSpPr>
          <p:cNvPr id="8" name="Rettangolo 7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pic>
        <p:nvPicPr>
          <p:cNvPr id="9" name="Immagin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37599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57064AC-3FCB-4614-8842-A1085921C17E}" type="datetimeFigureOut">
              <a:rPr lang="it-IT" smtClean="0"/>
              <a:pPr/>
              <a:t>09/06/2020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2CBB1822-AEFD-43C6-A73A-6E81A3CA0552}" type="slidenum">
              <a:rPr lang="it-IT" smtClean="0"/>
              <a:pPr/>
              <a:t>‹#›</a:t>
            </a:fld>
            <a:endParaRPr lang="it-IT"/>
          </a:p>
        </p:txBody>
      </p:sp>
      <p:sp>
        <p:nvSpPr>
          <p:cNvPr id="7" name="Rettangolo 6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pic>
        <p:nvPicPr>
          <p:cNvPr id="8" name="Immagin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85861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57064AC-3FCB-4614-8842-A1085921C17E}" type="datetimeFigureOut">
              <a:rPr lang="it-IT" smtClean="0"/>
              <a:pPr/>
              <a:t>09/06/2020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2CBB1822-AEFD-43C6-A73A-6E81A3CA0552}" type="slidenum">
              <a:rPr lang="it-IT" smtClean="0"/>
              <a:pPr/>
              <a:t>‹#›</a:t>
            </a:fld>
            <a:endParaRPr lang="it-IT"/>
          </a:p>
        </p:txBody>
      </p:sp>
      <p:sp>
        <p:nvSpPr>
          <p:cNvPr id="7" name="Rettangolo 6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pic>
        <p:nvPicPr>
          <p:cNvPr id="8" name="Immagin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42558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"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72176FD3-39F6-482D-8C0A-CF44FD58F601}"/>
              </a:ext>
            </a:extLst>
          </p:cNvPr>
          <p:cNvSpPr>
            <a:spLocks noGrp="1"/>
          </p:cNvSpPr>
          <p:nvPr userDrawn="1"/>
        </p:nvSpPr>
        <p:spPr>
          <a:xfrm>
            <a:off x="526027" y="1064144"/>
            <a:ext cx="3979297" cy="1355206"/>
          </a:xfrm>
          <a:prstGeom prst="rect">
            <a:avLst/>
          </a:prstGeom>
          <a:noFill/>
        </p:spPr>
        <p:txBody>
          <a:bodyPr vert="horz" wrap="square" lIns="146304" tIns="91440" rIns="146304" bIns="91440" rtlCol="0" anchor="t" anchorCtr="0">
            <a:normAutofit/>
          </a:bodyPr>
          <a:lstStyle>
            <a:lvl1pPr algn="l" defTabSz="91436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5294" b="0" kern="1200" cap="none" spc="-98" baseline="0">
                <a:ln w="3175">
                  <a:noFill/>
                </a:ln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it-IT" sz="8000" b="1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Demo</a:t>
            </a:r>
            <a:endParaRPr lang="en-US" sz="8000" b="1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B80AF574-83C6-4740-B7B4-803B206407D2}"/>
              </a:ext>
            </a:extLst>
          </p:cNvPr>
          <p:cNvSpPr>
            <a:spLocks noGrp="1"/>
          </p:cNvSpPr>
          <p:nvPr userDrawn="1"/>
        </p:nvSpPr>
        <p:spPr>
          <a:xfrm>
            <a:off x="526027" y="2419350"/>
            <a:ext cx="6765360" cy="2225349"/>
          </a:xfrm>
          <a:prstGeom prst="rect">
            <a:avLst/>
          </a:prstGeom>
          <a:noFill/>
        </p:spPr>
        <p:txBody>
          <a:bodyPr vert="horz" wrap="square" lIns="146304" tIns="109728" rIns="146304" bIns="109728" rtlCol="0">
            <a:noAutofit/>
          </a:bodyPr>
          <a:lstStyle>
            <a:lvl1pPr marL="0" marR="0" indent="0" algn="l" defTabSz="91436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3137" kern="1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72691" marR="0" indent="-236546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353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84338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961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08435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32531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509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93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77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61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200" dirty="0">
              <a:solidFill>
                <a:srgbClr val="541764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9" name="Titolo 1">
            <a:extLst>
              <a:ext uri="{FF2B5EF4-FFF2-40B4-BE49-F238E27FC236}">
                <a16:creationId xmlns:a16="http://schemas.microsoft.com/office/drawing/2014/main" id="{9DAA3FA6-0CD9-4556-9DF9-02FC7E37217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59450" y="2438400"/>
            <a:ext cx="6087036" cy="2468656"/>
          </a:xfrm>
        </p:spPr>
        <p:txBody>
          <a:bodyPr anchor="b">
            <a:normAutofit/>
          </a:bodyPr>
          <a:lstStyle>
            <a:lvl1pPr algn="l">
              <a:defRPr sz="2000">
                <a:solidFill>
                  <a:schemeClr val="bg1"/>
                </a:solidFill>
              </a:defRPr>
            </a:lvl1pPr>
          </a:lstStyle>
          <a:p>
            <a:r>
              <a:rPr lang="it-IT" dirty="0"/>
              <a:t>Fare clic per modificare lo stile del titolo</a:t>
            </a:r>
          </a:p>
        </p:txBody>
      </p:sp>
    </p:spTree>
    <p:extLst>
      <p:ext uri="{BB962C8B-B14F-4D97-AF65-F5344CB8AC3E}">
        <p14:creationId xmlns:p14="http://schemas.microsoft.com/office/powerpoint/2010/main" val="3173880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tx1"/>
                </a:solidFill>
              </a:defRPr>
            </a:lvl1pPr>
          </a:lstStyle>
          <a:p>
            <a:r>
              <a:rPr lang="it-IT" dirty="0"/>
              <a:t>Fare clic per modificare lo stile del titolo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 dirty="0"/>
              <a:t>Fare clic per modificare lo stile del sottotitolo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09/06/2020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7" name="Rettangolo 6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8" name="Immagin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32648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it-IT" dirty="0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it-IT" dirty="0"/>
              <a:t>Modifica gli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09/06/2020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7" name="Rettangolo 6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glow rad="63500">
              <a:srgbClr val="541764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0" name="Immagin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7018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it-IT" dirty="0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dirty="0"/>
              <a:t>Modifica gli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09/06/2020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7" name="Rettangolo 6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8" name="Immagin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51110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it-IT" dirty="0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it-IT" dirty="0"/>
              <a:t>Modifica gli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it-IT" dirty="0"/>
              <a:t>Modifica gli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09/06/2020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8" name="Rettangolo 7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9" name="Immagin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5201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57064AC-3FCB-4614-8842-A1085921C17E}" type="datetimeFigureOut">
              <a:rPr lang="it-IT" smtClean="0"/>
              <a:pPr/>
              <a:t>09/06/2020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2CBB1822-AEFD-43C6-A73A-6E81A3CA0552}" type="slidenum">
              <a:rPr lang="it-IT" smtClean="0"/>
              <a:pPr/>
              <a:t>‹#›</a:t>
            </a:fld>
            <a:endParaRPr lang="it-IT"/>
          </a:p>
        </p:txBody>
      </p:sp>
      <p:sp>
        <p:nvSpPr>
          <p:cNvPr id="10" name="Rettangolo 9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pic>
        <p:nvPicPr>
          <p:cNvPr id="11" name="Immagin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7077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57064AC-3FCB-4614-8842-A1085921C17E}" type="datetimeFigureOut">
              <a:rPr lang="it-IT" smtClean="0"/>
              <a:pPr/>
              <a:t>09/06/2020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2CBB1822-AEFD-43C6-A73A-6E81A3CA0552}" type="slidenum">
              <a:rPr lang="it-IT" smtClean="0"/>
              <a:pPr/>
              <a:t>‹#›</a:t>
            </a:fld>
            <a:endParaRPr lang="it-IT"/>
          </a:p>
        </p:txBody>
      </p:sp>
      <p:sp>
        <p:nvSpPr>
          <p:cNvPr id="6" name="Rettangolo 5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pic>
        <p:nvPicPr>
          <p:cNvPr id="7" name="Immagin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50782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09/06/2020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6" name="Rettangolo 7">
            <a:extLst>
              <a:ext uri="{FF2B5EF4-FFF2-40B4-BE49-F238E27FC236}">
                <a16:creationId xmlns:a16="http://schemas.microsoft.com/office/drawing/2014/main" id="{96820FC4-A45E-4272-B6CE-B64FF0BC208B}"/>
              </a:ext>
            </a:extLst>
          </p:cNvPr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7" name="Immagine 8">
            <a:extLst>
              <a:ext uri="{FF2B5EF4-FFF2-40B4-BE49-F238E27FC236}">
                <a16:creationId xmlns:a16="http://schemas.microsoft.com/office/drawing/2014/main" id="{A098E573-C292-4961-923E-3363D297445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1523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dirty="0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dirty="0"/>
              <a:t>Modifica gli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7064AC-3FCB-4614-8842-A1085921C17E}" type="datetimeFigureOut">
              <a:rPr lang="it-IT" smtClean="0"/>
              <a:t>09/06/2020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200903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0" r:id="rId2"/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chemeClr val="tx1"/>
          </a:solidFill>
          <a:latin typeface="Segoe UI Light" panose="020B0502040204020203" pitchFamily="34" charset="0"/>
          <a:ea typeface="+mj-ea"/>
          <a:cs typeface="Segoe UI Light" panose="020B0502040204020203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mailto:danieleb@aspitalia.com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cradle77/OrdersDemo" TargetMode="External"/><Relationship Id="rId2" Type="http://schemas.openxmlformats.org/officeDocument/2006/relationships/hyperlink" Target="https://aspit.co/ReBuild-20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71B0F52-D312-40D8-A2BF-133E53253BD9}"/>
              </a:ext>
            </a:extLst>
          </p:cNvPr>
          <p:cNvSpPr/>
          <p:nvPr/>
        </p:nvSpPr>
        <p:spPr>
          <a:xfrm>
            <a:off x="9127223" y="0"/>
            <a:ext cx="3064778" cy="408543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" name="Subtitle 2"/>
          <p:cNvSpPr>
            <a:spLocks noGrp="1"/>
          </p:cNvSpPr>
          <p:nvPr/>
        </p:nvSpPr>
        <p:spPr>
          <a:xfrm>
            <a:off x="535552" y="4861711"/>
            <a:ext cx="5729781" cy="1078484"/>
          </a:xfrm>
          <a:prstGeom prst="rect">
            <a:avLst/>
          </a:prstGeom>
          <a:noFill/>
        </p:spPr>
        <p:txBody>
          <a:bodyPr vert="horz" wrap="square" lIns="146304" tIns="109728" rIns="146304" bIns="109728" rtlCol="0">
            <a:noAutofit/>
          </a:bodyPr>
          <a:lstStyle>
            <a:lvl1pPr marL="0" marR="0" indent="0" algn="l" defTabSz="91436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3137" kern="1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72691" marR="0" indent="-236546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353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84338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961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08435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32531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509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93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77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61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 dirty="0">
                <a:solidFill>
                  <a:schemeClr val="tx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Marco De Sanctis</a:t>
            </a:r>
          </a:p>
          <a:p>
            <a:r>
              <a:rPr lang="en-US" sz="2000" dirty="0">
                <a:solidFill>
                  <a:schemeClr val="tx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ASP.NET MVP</a:t>
            </a:r>
          </a:p>
          <a:p>
            <a:r>
              <a:rPr lang="en-US" sz="2000" dirty="0">
                <a:solidFill>
                  <a:schemeClr val="tx1"/>
                </a:solidFill>
                <a:latin typeface="Segoe UI Light" panose="020B0502040204020203" pitchFamily="34" charset="0"/>
                <a:cs typeface="Segoe UI Light" panose="020B0502040204020203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cradle@aspitalia.com</a:t>
            </a:r>
            <a:r>
              <a:rPr lang="en-US" sz="2000" dirty="0">
                <a:solidFill>
                  <a:schemeClr val="tx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| @crad77</a:t>
            </a:r>
          </a:p>
        </p:txBody>
      </p:sp>
      <p:pic>
        <p:nvPicPr>
          <p:cNvPr id="7" name="Picture 2" descr="Microsoft MVP Logo">
            <a:extLst>
              <a:ext uri="{FF2B5EF4-FFF2-40B4-BE49-F238E27FC236}">
                <a16:creationId xmlns:a16="http://schemas.microsoft.com/office/drawing/2014/main" id="{44C999A0-9AC7-400D-9C82-3400C55DAB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1951" y="2724150"/>
            <a:ext cx="1743075" cy="704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le 8">
            <a:extLst>
              <a:ext uri="{FF2B5EF4-FFF2-40B4-BE49-F238E27FC236}">
                <a16:creationId xmlns:a16="http://schemas.microsoft.com/office/drawing/2014/main" id="{ECB88903-1824-491C-BFF6-EF522B0ED1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552" y="1133808"/>
            <a:ext cx="10359676" cy="1325563"/>
          </a:xfrm>
        </p:spPr>
        <p:txBody>
          <a:bodyPr/>
          <a:lstStyle/>
          <a:p>
            <a:r>
              <a:rPr lang="en-GB" dirty="0"/>
              <a:t>What's new in Azure for developers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478171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5144E145-16F1-4D5F-9EA4-70B691A099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Server-free </a:t>
            </a:r>
            <a:r>
              <a:rPr lang="it-IT" dirty="0">
                <a:sym typeface="Wingdings" panose="05000000000000000000" pitchFamily="2" charset="2"/>
              </a:rPr>
              <a:t> </a:t>
            </a:r>
            <a:r>
              <a:rPr lang="it-IT" dirty="0"/>
              <a:t>agenda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4A8DF29-08E0-4AE4-AE0B-9780991B76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/>
              <a:t>Demo di un eCommerce su Azure</a:t>
            </a:r>
          </a:p>
          <a:p>
            <a:r>
              <a:rPr lang="it-IT" dirty="0"/>
              <a:t>Single Page Web Application</a:t>
            </a:r>
          </a:p>
          <a:p>
            <a:r>
              <a:rPr lang="it-IT" dirty="0"/>
              <a:t>Authentication</a:t>
            </a:r>
          </a:p>
          <a:p>
            <a:r>
              <a:rPr lang="it-IT" dirty="0"/>
              <a:t>API + Database</a:t>
            </a:r>
          </a:p>
          <a:p>
            <a:r>
              <a:rPr lang="it-IT" dirty="0"/>
              <a:t>Tutto serverless</a:t>
            </a:r>
          </a:p>
        </p:txBody>
      </p:sp>
    </p:spTree>
    <p:extLst>
      <p:ext uri="{BB962C8B-B14F-4D97-AF65-F5344CB8AC3E}">
        <p14:creationId xmlns:p14="http://schemas.microsoft.com/office/powerpoint/2010/main" val="26684550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65B1CCA-0FF7-4DEB-8838-2FB46F6371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71359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B9BC3B56-DAC2-414E-A2A3-2A6BB14BBD55}"/>
              </a:ext>
            </a:extLst>
          </p:cNvPr>
          <p:cNvSpPr/>
          <p:nvPr/>
        </p:nvSpPr>
        <p:spPr>
          <a:xfrm>
            <a:off x="2463870" y="233966"/>
            <a:ext cx="3022174" cy="400110"/>
          </a:xfrm>
          <a:prstGeom prst="rect">
            <a:avLst/>
          </a:pr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GB" sz="2000" dirty="0">
                <a:solidFill>
                  <a:srgbClr val="FF0000"/>
                </a:solidFill>
              </a:rPr>
              <a:t>Hosting </a:t>
            </a:r>
            <a:r>
              <a:rPr lang="en-GB" sz="2000" dirty="0" err="1">
                <a:solidFill>
                  <a:srgbClr val="FF0000"/>
                </a:solidFill>
              </a:rPr>
              <a:t>su</a:t>
            </a:r>
            <a:r>
              <a:rPr lang="en-GB" sz="2000" dirty="0">
                <a:solidFill>
                  <a:srgbClr val="FF0000"/>
                </a:solidFill>
              </a:rPr>
              <a:t> Static Web Apps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1D70213-E145-441A-995E-AA60574D52F4}"/>
              </a:ext>
            </a:extLst>
          </p:cNvPr>
          <p:cNvSpPr/>
          <p:nvPr/>
        </p:nvSpPr>
        <p:spPr>
          <a:xfrm>
            <a:off x="9039225" y="1"/>
            <a:ext cx="1619250" cy="43815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E1E30B5-CF1A-4A2F-8509-33DA89CA43D3}"/>
              </a:ext>
            </a:extLst>
          </p:cNvPr>
          <p:cNvSpPr/>
          <p:nvPr/>
        </p:nvSpPr>
        <p:spPr>
          <a:xfrm>
            <a:off x="10129590" y="350770"/>
            <a:ext cx="1609864" cy="400110"/>
          </a:xfrm>
          <a:prstGeom prst="rect">
            <a:avLst/>
          </a:pr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GB" sz="2000" dirty="0">
                <a:solidFill>
                  <a:srgbClr val="FF0000"/>
                </a:solidFill>
              </a:rPr>
              <a:t>Azure AD B2C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24DE9DD-0DB8-4076-B269-0EB2707E92B0}"/>
              </a:ext>
            </a:extLst>
          </p:cNvPr>
          <p:cNvSpPr/>
          <p:nvPr/>
        </p:nvSpPr>
        <p:spPr>
          <a:xfrm>
            <a:off x="4267200" y="786608"/>
            <a:ext cx="5742856" cy="6349298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84E029C-7F63-4C1A-8E91-2DD6474699B2}"/>
              </a:ext>
            </a:extLst>
          </p:cNvPr>
          <p:cNvSpPr/>
          <p:nvPr/>
        </p:nvSpPr>
        <p:spPr>
          <a:xfrm>
            <a:off x="10069823" y="2522470"/>
            <a:ext cx="2055243" cy="707886"/>
          </a:xfrm>
          <a:prstGeom prst="rect">
            <a:avLst/>
          </a:pr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GB" sz="2000" dirty="0">
                <a:solidFill>
                  <a:srgbClr val="FF0000"/>
                </a:solidFill>
              </a:rPr>
              <a:t>Azure Functions</a:t>
            </a:r>
          </a:p>
          <a:p>
            <a:r>
              <a:rPr lang="en-GB" sz="2000" dirty="0">
                <a:solidFill>
                  <a:srgbClr val="FF0000"/>
                </a:solidFill>
              </a:rPr>
              <a:t>Serverless SQL DB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C3E7216-ADCF-4A4C-909E-ECB4B1DCD83E}"/>
              </a:ext>
            </a:extLst>
          </p:cNvPr>
          <p:cNvSpPr/>
          <p:nvPr/>
        </p:nvSpPr>
        <p:spPr>
          <a:xfrm>
            <a:off x="66934" y="2979341"/>
            <a:ext cx="2219066" cy="1478359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20C5F72-42D3-4123-BDE2-3B3F511A5AE9}"/>
              </a:ext>
            </a:extLst>
          </p:cNvPr>
          <p:cNvSpPr/>
          <p:nvPr/>
        </p:nvSpPr>
        <p:spPr>
          <a:xfrm>
            <a:off x="2181944" y="2579230"/>
            <a:ext cx="1842556" cy="400110"/>
          </a:xfrm>
          <a:prstGeom prst="rect">
            <a:avLst/>
          </a:pr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GB" sz="2000" dirty="0">
                <a:solidFill>
                  <a:srgbClr val="FF0000"/>
                </a:solidFill>
              </a:rPr>
              <a:t>Durable Entities</a:t>
            </a:r>
          </a:p>
        </p:txBody>
      </p:sp>
    </p:spTree>
    <p:extLst>
      <p:ext uri="{BB962C8B-B14F-4D97-AF65-F5344CB8AC3E}">
        <p14:creationId xmlns:p14="http://schemas.microsoft.com/office/powerpoint/2010/main" val="2243623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3E28D9A-1BA4-41F8-98EA-E1F41AF4018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Serverless Food Delivery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00063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5144E145-16F1-4D5F-9EA4-70B691A099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Recap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4A8DF29-08E0-4AE4-AE0B-9780991B76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/>
              <a:t>Eseguire Blazor su Azure Static Web Apps</a:t>
            </a:r>
          </a:p>
          <a:p>
            <a:r>
              <a:rPr lang="it-IT" dirty="0"/>
              <a:t>Authentication tramite Azure AD B2C</a:t>
            </a:r>
          </a:p>
          <a:p>
            <a:r>
              <a:rPr lang="it-IT" dirty="0"/>
              <a:t>Secure API su Azure Functions</a:t>
            </a:r>
          </a:p>
          <a:p>
            <a:r>
              <a:rPr lang="it-IT" dirty="0"/>
              <a:t>Serverless SQL Database</a:t>
            </a:r>
          </a:p>
          <a:p>
            <a:r>
              <a:rPr lang="it-IT" dirty="0"/>
              <a:t>Durable Entities </a:t>
            </a:r>
          </a:p>
        </p:txBody>
      </p:sp>
    </p:spTree>
    <p:extLst>
      <p:ext uri="{BB962C8B-B14F-4D97-AF65-F5344CB8AC3E}">
        <p14:creationId xmlns:p14="http://schemas.microsoft.com/office/powerpoint/2010/main" val="15298173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/>
          <p:cNvSpPr>
            <a:spLocks noGrp="1"/>
          </p:cNvSpPr>
          <p:nvPr/>
        </p:nvSpPr>
        <p:spPr>
          <a:xfrm>
            <a:off x="687952" y="4109682"/>
            <a:ext cx="6765360" cy="2225349"/>
          </a:xfrm>
          <a:prstGeom prst="rect">
            <a:avLst/>
          </a:prstGeom>
          <a:noFill/>
        </p:spPr>
        <p:txBody>
          <a:bodyPr vert="horz" wrap="square" lIns="146304" tIns="109728" rIns="146304" bIns="109728" rtlCol="0">
            <a:noAutofit/>
          </a:bodyPr>
          <a:lstStyle>
            <a:lvl1pPr marL="0" marR="0" indent="0" algn="l" defTabSz="91436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3137" kern="1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72691" marR="0" indent="-236546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353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84338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961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08435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32531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509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93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77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61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b="1" dirty="0">
                <a:solidFill>
                  <a:schemeClr val="tx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Slide e </a:t>
            </a:r>
            <a:r>
              <a:rPr lang="en-US" sz="3200" b="1" dirty="0" err="1">
                <a:solidFill>
                  <a:schemeClr val="tx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materiale</a:t>
            </a:r>
            <a:r>
              <a:rPr lang="en-US" sz="3200" b="1" dirty="0">
                <a:solidFill>
                  <a:schemeClr val="tx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su</a:t>
            </a:r>
            <a:endParaRPr lang="en-US" sz="3200" b="1" dirty="0">
              <a:solidFill>
                <a:schemeClr val="tx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r>
              <a:rPr lang="en-US" sz="3200" b="1" dirty="0">
                <a:solidFill>
                  <a:schemeClr val="tx1"/>
                </a:solidFill>
                <a:latin typeface="Segoe UI Light" panose="020B0502040204020203" pitchFamily="34" charset="0"/>
                <a:cs typeface="Segoe UI Light" panose="020B0502040204020203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https://aspit.co/ReBuild-20</a:t>
            </a:r>
            <a:endParaRPr lang="en-US" sz="3200" b="1" dirty="0">
              <a:solidFill>
                <a:schemeClr val="tx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r>
              <a:rPr lang="en-GB" sz="2800" dirty="0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https://github.com/cradle77/OrdersDemo</a:t>
            </a:r>
            <a:r>
              <a:rPr lang="en-US" sz="3200" b="1" dirty="0">
                <a:solidFill>
                  <a:schemeClr val="tx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endParaRPr lang="en-US" sz="3200" dirty="0">
              <a:solidFill>
                <a:schemeClr val="tx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1B9D1AF1-836A-467F-8425-1151C14D8BB3}"/>
              </a:ext>
            </a:extLst>
          </p:cNvPr>
          <p:cNvSpPr>
            <a:spLocks noGrp="1"/>
          </p:cNvSpPr>
          <p:nvPr/>
        </p:nvSpPr>
        <p:spPr>
          <a:xfrm>
            <a:off x="687952" y="2571750"/>
            <a:ext cx="6765360" cy="2225349"/>
          </a:xfrm>
          <a:prstGeom prst="rect">
            <a:avLst/>
          </a:prstGeom>
          <a:noFill/>
        </p:spPr>
        <p:txBody>
          <a:bodyPr vert="horz" wrap="square" lIns="146304" tIns="109728" rIns="146304" bIns="109728" rtlCol="0">
            <a:noAutofit/>
          </a:bodyPr>
          <a:lstStyle>
            <a:lvl1pPr marL="0" marR="0" indent="0" algn="l" defTabSz="91436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3137" kern="1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72691" marR="0" indent="-236546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353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84338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961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08435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32531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509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93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77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61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b="1" dirty="0">
                <a:solidFill>
                  <a:schemeClr val="tx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@crad77</a:t>
            </a:r>
          </a:p>
          <a:p>
            <a:r>
              <a:rPr lang="en-US" sz="3200" b="1" dirty="0">
                <a:solidFill>
                  <a:schemeClr val="tx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cradle@aspitalia.com</a:t>
            </a:r>
            <a:endParaRPr lang="en-US" sz="3200" dirty="0">
              <a:solidFill>
                <a:schemeClr val="tx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4E675A8-9B9E-48D1-8474-DB11F6EE8B13}"/>
              </a:ext>
            </a:extLst>
          </p:cNvPr>
          <p:cNvSpPr txBox="1"/>
          <p:nvPr/>
        </p:nvSpPr>
        <p:spPr>
          <a:xfrm>
            <a:off x="687952" y="372098"/>
            <a:ext cx="447571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8000" dirty="0" err="1"/>
              <a:t>Grazie</a:t>
            </a:r>
            <a:r>
              <a:rPr lang="en-GB" sz="8000" dirty="0"/>
              <a:t>! </a:t>
            </a:r>
            <a:r>
              <a:rPr lang="en-GB" sz="8000" dirty="0">
                <a:sym typeface="Wingdings" panose="05000000000000000000" pitchFamily="2" charset="2"/>
              </a:rPr>
              <a:t> </a:t>
            </a:r>
            <a:endParaRPr lang="en-GB" sz="8000" dirty="0"/>
          </a:p>
        </p:txBody>
      </p:sp>
    </p:spTree>
    <p:extLst>
      <p:ext uri="{BB962C8B-B14F-4D97-AF65-F5344CB8AC3E}">
        <p14:creationId xmlns:p14="http://schemas.microsoft.com/office/powerpoint/2010/main" val="272908817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Blue Warm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787</TotalTime>
  <Words>111</Words>
  <Application>Microsoft Office PowerPoint</Application>
  <PresentationFormat>Widescreen</PresentationFormat>
  <Paragraphs>28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Segoe UI Light</vt:lpstr>
      <vt:lpstr>Tema di Office</vt:lpstr>
      <vt:lpstr>What's new in Azure for developers</vt:lpstr>
      <vt:lpstr>Server-free  agenda</vt:lpstr>
      <vt:lpstr>PowerPoint Presentation</vt:lpstr>
      <vt:lpstr>Serverless Food Delivery</vt:lpstr>
      <vt:lpstr>Recap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Matteo Tumiati</dc:creator>
  <cp:lastModifiedBy>Marco De Sanctis</cp:lastModifiedBy>
  <cp:revision>60</cp:revision>
  <dcterms:created xsi:type="dcterms:W3CDTF">2017-03-25T10:26:14Z</dcterms:created>
  <dcterms:modified xsi:type="dcterms:W3CDTF">2020-06-09T19:18:36Z</dcterms:modified>
</cp:coreProperties>
</file>