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6" r:id="rId2"/>
    <p:sldId id="277" r:id="rId3"/>
    <p:sldId id="257" r:id="rId4"/>
    <p:sldId id="271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0FE"/>
    <a:srgbClr val="8B0EBE"/>
    <a:srgbClr val="512CD4"/>
    <a:srgbClr val="651E7C"/>
    <a:srgbClr val="541764"/>
    <a:srgbClr val="865FC5"/>
    <a:srgbClr val="4473C5"/>
    <a:srgbClr val="214263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1DAFAE-8EFC-458E-B641-5538C28C8865}" v="5" dt="2020-11-22T19:53:21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an Civera" userId="15bf698462102262" providerId="LiveId" clId="{011DAFAE-8EFC-458E-B641-5538C28C8865}"/>
    <pc:docChg chg="custSel modSld">
      <pc:chgData name="Cristian Civera" userId="15bf698462102262" providerId="LiveId" clId="{011DAFAE-8EFC-458E-B641-5538C28C8865}" dt="2020-11-22T21:00:57.610" v="438" actId="20577"/>
      <pc:docMkLst>
        <pc:docMk/>
      </pc:docMkLst>
      <pc:sldChg chg="modSp mod">
        <pc:chgData name="Cristian Civera" userId="15bf698462102262" providerId="LiveId" clId="{011DAFAE-8EFC-458E-B641-5538C28C8865}" dt="2020-11-22T19:54:25.185" v="162" actId="20577"/>
        <pc:sldMkLst>
          <pc:docMk/>
          <pc:sldMk cId="2205018479" sldId="257"/>
        </pc:sldMkLst>
        <pc:spChg chg="mod">
          <ac:chgData name="Cristian Civera" userId="15bf698462102262" providerId="LiveId" clId="{011DAFAE-8EFC-458E-B641-5538C28C8865}" dt="2020-11-22T19:54:25.185" v="162" actId="20577"/>
          <ac:spMkLst>
            <pc:docMk/>
            <pc:sldMk cId="2205018479" sldId="257"/>
            <ac:spMk id="4" creationId="{7E060E97-7902-46CC-A20E-4764F2B94E87}"/>
          </ac:spMkLst>
        </pc:spChg>
      </pc:sldChg>
      <pc:sldChg chg="modSp mod">
        <pc:chgData name="Cristian Civera" userId="15bf698462102262" providerId="LiveId" clId="{011DAFAE-8EFC-458E-B641-5538C28C8865}" dt="2020-11-22T19:54:14.329" v="134" actId="20577"/>
        <pc:sldMkLst>
          <pc:docMk/>
          <pc:sldMk cId="2729088177" sldId="271"/>
        </pc:sldMkLst>
        <pc:spChg chg="mod">
          <ac:chgData name="Cristian Civera" userId="15bf698462102262" providerId="LiveId" clId="{011DAFAE-8EFC-458E-B641-5538C28C8865}" dt="2020-11-22T19:54:14.329" v="134" actId="20577"/>
          <ac:spMkLst>
            <pc:docMk/>
            <pc:sldMk cId="2729088177" sldId="271"/>
            <ac:spMk id="5" creationId="{1B9D1AF1-836A-467F-8425-1151C14D8BB3}"/>
          </ac:spMkLst>
        </pc:spChg>
      </pc:sldChg>
      <pc:sldChg chg="addSp delSp modSp mod">
        <pc:chgData name="Cristian Civera" userId="15bf698462102262" providerId="LiveId" clId="{011DAFAE-8EFC-458E-B641-5538C28C8865}" dt="2020-11-22T19:53:29.074" v="91" actId="3626"/>
        <pc:sldMkLst>
          <pc:docMk/>
          <pc:sldMk cId="447817101" sldId="276"/>
        </pc:sldMkLst>
        <pc:spChg chg="mod">
          <ac:chgData name="Cristian Civera" userId="15bf698462102262" providerId="LiveId" clId="{011DAFAE-8EFC-458E-B641-5538C28C8865}" dt="2020-11-22T19:51:49.455" v="4"/>
          <ac:spMkLst>
            <pc:docMk/>
            <pc:sldMk cId="447817101" sldId="276"/>
            <ac:spMk id="4" creationId="{7E060E97-7902-46CC-A20E-4764F2B94E87}"/>
          </ac:spMkLst>
        </pc:spChg>
        <pc:spChg chg="mod">
          <ac:chgData name="Cristian Civera" userId="15bf698462102262" providerId="LiveId" clId="{011DAFAE-8EFC-458E-B641-5538C28C8865}" dt="2020-11-22T19:53:29.074" v="91" actId="3626"/>
          <ac:spMkLst>
            <pc:docMk/>
            <pc:sldMk cId="447817101" sldId="276"/>
            <ac:spMk id="11" creationId="{00000000-0000-0000-0000-000000000000}"/>
          </ac:spMkLst>
        </pc:spChg>
        <pc:graphicFrameChg chg="add del mod">
          <ac:chgData name="Cristian Civera" userId="15bf698462102262" providerId="LiveId" clId="{011DAFAE-8EFC-458E-B641-5538C28C8865}" dt="2020-11-22T19:51:42.888" v="3"/>
          <ac:graphicFrameMkLst>
            <pc:docMk/>
            <pc:sldMk cId="447817101" sldId="276"/>
            <ac:graphicFrameMk id="2" creationId="{98904EB0-E4AE-4748-BCEE-03704F6E3F0E}"/>
          </ac:graphicFrameMkLst>
        </pc:graphicFrameChg>
        <pc:graphicFrameChg chg="add del mod">
          <ac:chgData name="Cristian Civera" userId="15bf698462102262" providerId="LiveId" clId="{011DAFAE-8EFC-458E-B641-5538C28C8865}" dt="2020-11-22T19:51:40.830" v="2"/>
          <ac:graphicFrameMkLst>
            <pc:docMk/>
            <pc:sldMk cId="447817101" sldId="276"/>
            <ac:graphicFrameMk id="3" creationId="{0F1F5C54-0775-4413-89B2-268E8C3C5EBE}"/>
          </ac:graphicFrameMkLst>
        </pc:graphicFrameChg>
      </pc:sldChg>
      <pc:sldChg chg="modSp mod">
        <pc:chgData name="Cristian Civera" userId="15bf698462102262" providerId="LiveId" clId="{011DAFAE-8EFC-458E-B641-5538C28C8865}" dt="2020-11-22T21:00:57.610" v="438" actId="20577"/>
        <pc:sldMkLst>
          <pc:docMk/>
          <pc:sldMk cId="1036813704" sldId="277"/>
        </pc:sldMkLst>
        <pc:spChg chg="mod">
          <ac:chgData name="Cristian Civera" userId="15bf698462102262" providerId="LiveId" clId="{011DAFAE-8EFC-458E-B641-5538C28C8865}" dt="2020-11-22T20:05:53.739" v="166" actId="20577"/>
          <ac:spMkLst>
            <pc:docMk/>
            <pc:sldMk cId="1036813704" sldId="277"/>
            <ac:spMk id="3" creationId="{6B548177-0E78-47F9-AF6F-011505CD1434}"/>
          </ac:spMkLst>
        </pc:spChg>
        <pc:spChg chg="mod">
          <ac:chgData name="Cristian Civera" userId="15bf698462102262" providerId="LiveId" clId="{011DAFAE-8EFC-458E-B641-5538C28C8865}" dt="2020-11-22T21:00:57.610" v="438" actId="20577"/>
          <ac:spMkLst>
            <pc:docMk/>
            <pc:sldMk cId="1036813704" sldId="277"/>
            <ac:spMk id="4" creationId="{3709BD24-D5EA-45E4-96F6-51D2F930DAD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9CB3FE-CAF1-4963-AA6E-A6FEA2342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3461E8-682C-4769-98DE-58705AFF61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9EFA-DA18-405A-A722-4700EC126128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630BB-4D6A-4F4A-AC6D-F422C377AD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75E653-C13C-4D7B-BC1E-91C26A811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44E0C-AD63-4E3D-9F67-67C8422166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3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solidFill>
          <a:srgbClr val="512C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399515"/>
            <a:ext cx="6477000" cy="1458486"/>
          </a:xfrm>
          <a:prstGeom prst="rect">
            <a:avLst/>
          </a:prstGeom>
          <a:solidFill>
            <a:srgbClr val="651E7C"/>
          </a:solidFill>
          <a:ln>
            <a:solidFill>
              <a:srgbClr val="B10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2" y="5895176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9CFB460-7245-41C5-9751-E37D88A35F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4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0650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rgbClr val="512C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9451" y="2438400"/>
            <a:ext cx="5197538" cy="2404188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F03FCC5-70F0-4CA6-B769-CF40BF2817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973" y="4434494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865FC5"/>
              </a:highlight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22/11/2020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netconfit-20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>
            <a:spLocks noGrp="1"/>
          </p:cNvSpPr>
          <p:nvPr/>
        </p:nvSpPr>
        <p:spPr>
          <a:xfrm>
            <a:off x="214604" y="3498980"/>
            <a:ext cx="5082326" cy="209938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 Civera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Software Architect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 | @CristianCivera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0" i="0" dirty="0" err="1">
                <a:solidFill>
                  <a:srgbClr val="FFFFFF"/>
                </a:solidFill>
                <a:effectLst/>
                <a:latin typeface="Roboto"/>
              </a:rPr>
              <a:t>Produttività</a:t>
            </a:r>
            <a:r>
              <a:rPr lang="en-US" b="0" i="0" dirty="0">
                <a:solidFill>
                  <a:srgbClr val="FFFFFF"/>
                </a:solidFill>
                <a:effectLst/>
                <a:latin typeface="Roboto"/>
              </a:rPr>
              <a:t> con C# 9</a:t>
            </a:r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9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b="1" dirty="0"/>
              <a:t>Disponibile con .NET 5</a:t>
            </a:r>
          </a:p>
          <a:p>
            <a:pPr lvl="1"/>
            <a:r>
              <a:rPr lang="it-IT" dirty="0"/>
              <a:t>Parzialmente con versioni minori</a:t>
            </a:r>
          </a:p>
          <a:p>
            <a:r>
              <a:rPr lang="it-IT" dirty="0" err="1"/>
              <a:t>Init</a:t>
            </a:r>
            <a:r>
              <a:rPr lang="it-IT" dirty="0"/>
              <a:t> </a:t>
            </a:r>
            <a:r>
              <a:rPr lang="it-IT" dirty="0" err="1"/>
              <a:t>only</a:t>
            </a:r>
            <a:r>
              <a:rPr lang="it-IT" dirty="0"/>
              <a:t> setter</a:t>
            </a:r>
          </a:p>
          <a:p>
            <a:r>
              <a:rPr lang="it-IT" dirty="0"/>
              <a:t>Record</a:t>
            </a:r>
          </a:p>
          <a:p>
            <a:r>
              <a:rPr lang="it-IT" dirty="0"/>
              <a:t>Top-</a:t>
            </a:r>
            <a:r>
              <a:rPr lang="it-IT" dirty="0" err="1"/>
              <a:t>level</a:t>
            </a:r>
            <a:r>
              <a:rPr lang="it-IT" dirty="0"/>
              <a:t> </a:t>
            </a:r>
            <a:r>
              <a:rPr lang="it-IT" dirty="0" err="1"/>
              <a:t>statement</a:t>
            </a:r>
            <a:endParaRPr lang="it-IT" dirty="0"/>
          </a:p>
          <a:p>
            <a:r>
              <a:rPr lang="it-IT" dirty="0"/>
              <a:t>Miglioramenti pattern matching</a:t>
            </a:r>
          </a:p>
          <a:p>
            <a:r>
              <a:rPr lang="it-IT" dirty="0"/>
              <a:t>Target-</a:t>
            </a:r>
            <a:r>
              <a:rPr lang="it-IT" dirty="0" err="1"/>
              <a:t>typed</a:t>
            </a:r>
            <a:r>
              <a:rPr lang="it-IT" dirty="0"/>
              <a:t> new </a:t>
            </a:r>
            <a:r>
              <a:rPr lang="it-IT" dirty="0" err="1"/>
              <a:t>expression</a:t>
            </a:r>
            <a:endParaRPr lang="it-IT" dirty="0"/>
          </a:p>
          <a:p>
            <a:r>
              <a:rPr lang="it-IT" dirty="0" err="1"/>
              <a:t>Covariant</a:t>
            </a:r>
            <a:r>
              <a:rPr lang="it-IT" dirty="0"/>
              <a:t> </a:t>
            </a:r>
            <a:r>
              <a:rPr lang="it-IT" dirty="0" err="1"/>
              <a:t>returns</a:t>
            </a:r>
            <a:endParaRPr lang="it-IT" dirty="0"/>
          </a:p>
          <a:p>
            <a:r>
              <a:rPr lang="en-US" dirty="0"/>
              <a:t>Anonymous e </a:t>
            </a:r>
            <a:r>
              <a:rPr lang="en-US" dirty="0" err="1"/>
              <a:t>lamba</a:t>
            </a:r>
            <a:r>
              <a:rPr lang="en-US" dirty="0"/>
              <a:t> method static</a:t>
            </a:r>
          </a:p>
          <a:p>
            <a:r>
              <a:rPr lang="en-US" dirty="0"/>
              <a:t>Discard </a:t>
            </a:r>
            <a:r>
              <a:rPr lang="en-US" dirty="0" err="1"/>
              <a:t>su</a:t>
            </a:r>
            <a:r>
              <a:rPr lang="en-US" dirty="0"/>
              <a:t> lambda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681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/>
              <a:t>Visual Studio 2019 e C#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109454" y="3917694"/>
            <a:ext cx="5423599" cy="158736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https://aspit.co/netconfit-20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445356" y="1106844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@CristianCivera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76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Roboto</vt:lpstr>
      <vt:lpstr>Segoe UI Light</vt:lpstr>
      <vt:lpstr>Tema di Office</vt:lpstr>
      <vt:lpstr>Produttività con C# 9</vt:lpstr>
      <vt:lpstr>C# 9</vt:lpstr>
      <vt:lpstr>Visual Studio 2019 e C#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Cristian Civera</cp:lastModifiedBy>
  <cp:revision>55</cp:revision>
  <dcterms:created xsi:type="dcterms:W3CDTF">2017-03-25T10:26:14Z</dcterms:created>
  <dcterms:modified xsi:type="dcterms:W3CDTF">2020-11-22T21:00:59Z</dcterms:modified>
</cp:coreProperties>
</file>