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6" r:id="rId2"/>
    <p:sldId id="277" r:id="rId3"/>
    <p:sldId id="280" r:id="rId4"/>
    <p:sldId id="286" r:id="rId5"/>
    <p:sldId id="287" r:id="rId6"/>
    <p:sldId id="289" r:id="rId7"/>
    <p:sldId id="290" r:id="rId8"/>
    <p:sldId id="284" r:id="rId9"/>
    <p:sldId id="285" r:id="rId10"/>
    <p:sldId id="281" r:id="rId11"/>
    <p:sldId id="283" r:id="rId12"/>
    <p:sldId id="288" r:id="rId13"/>
    <p:sldId id="282" r:id="rId14"/>
    <p:sldId id="278" r:id="rId15"/>
    <p:sldId id="279" r:id="rId16"/>
    <p:sldId id="271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00FE"/>
    <a:srgbClr val="8B0EBE"/>
    <a:srgbClr val="512CD4"/>
    <a:srgbClr val="651E7C"/>
    <a:srgbClr val="541764"/>
    <a:srgbClr val="865FC5"/>
    <a:srgbClr val="4473C5"/>
    <a:srgbClr val="214263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0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9CB3FE-CAF1-4963-AA6E-A6FEA2342C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3461E8-682C-4769-98DE-58705AFF61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29EFA-DA18-405A-A722-4700EC126128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8630BB-4D6A-4F4A-AC6D-F422C377AD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75E653-C13C-4D7B-BC1E-91C26A8115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44E0C-AD63-4E3D-9F67-67C8422166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1834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bg>
      <p:bgPr>
        <a:solidFill>
          <a:srgbClr val="512C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399515"/>
            <a:ext cx="6477000" cy="1458486"/>
          </a:xfrm>
          <a:prstGeom prst="rect">
            <a:avLst/>
          </a:prstGeom>
          <a:solidFill>
            <a:srgbClr val="651E7C"/>
          </a:solidFill>
          <a:ln>
            <a:solidFill>
              <a:srgbClr val="B100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192" y="5895176"/>
            <a:ext cx="3001096" cy="620917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9CFB460-7245-41C5-9751-E37D88A35F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04014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0650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bg>
      <p:bgPr>
        <a:solidFill>
          <a:srgbClr val="512C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9451" y="2438400"/>
            <a:ext cx="5197538" cy="2404188"/>
          </a:xfrm>
        </p:spPr>
        <p:txBody>
          <a:bodyPr anchor="b">
            <a:normAutofit/>
          </a:bodyPr>
          <a:lstStyle>
            <a:lvl1pPr algn="l">
              <a:defRPr sz="20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F03FCC5-70F0-4CA6-B769-CF40BF2817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973" y="4434494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865FC5"/>
              </a:highlight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12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23/11/2020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anieleb@aspitalia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dotnet/efcore/issues/19549#issuecomment-726364059" TargetMode="External"/><Relationship Id="rId2" Type="http://schemas.openxmlformats.org/officeDocument/2006/relationships/hyperlink" Target="https://docs.microsoft.com/en-us/ef/core/what-is-new/ef-core-5.0/whatsnew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netconfit-20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rikEJ/EFCorePowerTools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/>
          <p:cNvSpPr>
            <a:spLocks noGrp="1"/>
          </p:cNvSpPr>
          <p:nvPr/>
        </p:nvSpPr>
        <p:spPr>
          <a:xfrm>
            <a:off x="214604" y="3498980"/>
            <a:ext cx="4935894" cy="209938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 Mostarda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Software architect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stefano@aspitalia.com</a:t>
            </a:r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@sm15455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novità</a:t>
            </a:r>
            <a:r>
              <a:rPr lang="en-US" dirty="0"/>
              <a:t> di Entity Framework Core 5.0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47817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Single entity for multiple DbSet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Una entity mappata su più tabelle</a:t>
            </a:r>
          </a:p>
          <a:p>
            <a:pPr lvl="1"/>
            <a:r>
              <a:rPr lang="it-IT" dirty="0"/>
              <a:t>Comodo per lookup</a:t>
            </a:r>
          </a:p>
          <a:p>
            <a:pPr lvl="2"/>
            <a:r>
              <a:rPr lang="it-IT" dirty="0"/>
              <a:t>Id</a:t>
            </a:r>
          </a:p>
          <a:p>
            <a:pPr lvl="2"/>
            <a:r>
              <a:rPr lang="it-IT" dirty="0"/>
              <a:t>Descrizione</a:t>
            </a:r>
          </a:p>
          <a:p>
            <a:r>
              <a:rPr lang="it-IT" dirty="0"/>
              <a:t>Supporta tutte operazioni CRUD</a:t>
            </a:r>
          </a:p>
          <a:p>
            <a:r>
              <a:rPr lang="it-IT" dirty="0"/>
              <a:t>Configurazione speciale nel ModelBuilder</a:t>
            </a:r>
          </a:p>
          <a:p>
            <a:r>
              <a:rPr lang="it-IT" dirty="0"/>
              <a:t>Supporta:</a:t>
            </a:r>
          </a:p>
          <a:p>
            <a:pPr lvl="1"/>
            <a:r>
              <a:rPr lang="it-IT" dirty="0"/>
              <a:t>Entity custom</a:t>
            </a:r>
          </a:p>
          <a:p>
            <a:pPr lvl="1"/>
            <a:r>
              <a:rPr lang="it-IT" dirty="0"/>
              <a:t>Dictionary&lt;string, object&gt;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82346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it-IT" dirty="0"/>
              <a:t>Single entity for multiple DbSet</a:t>
            </a:r>
          </a:p>
        </p:txBody>
      </p:sp>
    </p:spTree>
    <p:extLst>
      <p:ext uri="{BB962C8B-B14F-4D97-AF65-F5344CB8AC3E}">
        <p14:creationId xmlns:p14="http://schemas.microsoft.com/office/powerpoint/2010/main" val="544652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Filtered include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Filtri su Include e ThenInclude</a:t>
            </a:r>
          </a:p>
          <a:p>
            <a:r>
              <a:rPr lang="it-IT" dirty="0"/>
              <a:t>Metodi Supportati:</a:t>
            </a:r>
          </a:p>
          <a:p>
            <a:pPr lvl="1"/>
            <a:r>
              <a:rPr lang="it-IT" dirty="0"/>
              <a:t>Where</a:t>
            </a:r>
          </a:p>
          <a:p>
            <a:pPr lvl="1"/>
            <a:r>
              <a:rPr lang="it-IT" dirty="0"/>
              <a:t>Take</a:t>
            </a:r>
          </a:p>
          <a:p>
            <a:pPr lvl="1"/>
            <a:r>
              <a:rPr lang="it-IT" dirty="0"/>
              <a:t>Skip</a:t>
            </a:r>
          </a:p>
          <a:p>
            <a:pPr lvl="1"/>
            <a:r>
              <a:rPr lang="it-IT" dirty="0"/>
              <a:t>OrderBy</a:t>
            </a:r>
          </a:p>
          <a:p>
            <a:pPr lvl="1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14644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en-US" dirty="0"/>
              <a:t>Filtered include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29046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Cos’altro c’è di nuovo? (1)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SaveChanges </a:t>
            </a:r>
          </a:p>
          <a:p>
            <a:pPr lvl="1"/>
            <a:r>
              <a:rPr lang="it-IT" dirty="0"/>
              <a:t>events </a:t>
            </a:r>
          </a:p>
          <a:p>
            <a:pPr lvl="1"/>
            <a:r>
              <a:rPr lang="it-IT" dirty="0"/>
              <a:t>interceptors</a:t>
            </a:r>
          </a:p>
          <a:p>
            <a:r>
              <a:rPr lang="it-IT" dirty="0"/>
              <a:t>Owned-type required fields</a:t>
            </a:r>
          </a:p>
          <a:p>
            <a:r>
              <a:rPr lang="it-IT" dirty="0"/>
              <a:t>Sql optimizations </a:t>
            </a:r>
          </a:p>
          <a:p>
            <a:pPr lvl="1"/>
            <a:r>
              <a:rPr lang="it-IT" dirty="0"/>
              <a:t>OwnsOne e join </a:t>
            </a:r>
          </a:p>
          <a:p>
            <a:pPr lvl="1"/>
            <a:r>
              <a:rPr lang="it-IT" dirty="0"/>
              <a:t>OwnsOne e GroupBy, </a:t>
            </a:r>
          </a:p>
          <a:p>
            <a:pPr lvl="1"/>
            <a:r>
              <a:rPr lang="it-IT" dirty="0"/>
              <a:t>Split query</a:t>
            </a:r>
          </a:p>
          <a:p>
            <a:pPr lvl="1"/>
            <a:r>
              <a:rPr lang="it-IT" dirty="0"/>
              <a:t>Discriminator</a:t>
            </a:r>
          </a:p>
          <a:p>
            <a:r>
              <a:rPr lang="it-IT" dirty="0"/>
              <a:t>Table-Valued Functions</a:t>
            </a:r>
          </a:p>
        </p:txBody>
      </p:sp>
    </p:spTree>
    <p:extLst>
      <p:ext uri="{BB962C8B-B14F-4D97-AF65-F5344CB8AC3E}">
        <p14:creationId xmlns:p14="http://schemas.microsoft.com/office/powerpoint/2010/main" val="3219773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Cos’altro c’è di nuovo? (2)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it-IT" dirty="0"/>
              <a:t>IDbContextFactory </a:t>
            </a:r>
          </a:p>
          <a:p>
            <a:pPr lvl="1"/>
            <a:r>
              <a:rPr lang="it-IT" dirty="0"/>
              <a:t>SetConnectionstring</a:t>
            </a:r>
          </a:p>
          <a:p>
            <a:r>
              <a:rPr lang="it-IT" dirty="0"/>
              <a:t>Better error messages </a:t>
            </a:r>
          </a:p>
          <a:p>
            <a:pPr lvl="1"/>
            <a:r>
              <a:rPr lang="it-IT" dirty="0"/>
              <a:t>EnableDetailedError</a:t>
            </a:r>
          </a:p>
          <a:p>
            <a:pPr lvl="1"/>
            <a:r>
              <a:rPr lang="it-IT" dirty="0"/>
              <a:t>EnableSensitiveDataLogging</a:t>
            </a:r>
          </a:p>
          <a:p>
            <a:r>
              <a:rPr lang="it-IT" dirty="0"/>
              <a:t>Mapping API/attributes </a:t>
            </a:r>
          </a:p>
          <a:p>
            <a:pPr lvl="1"/>
            <a:r>
              <a:rPr lang="it-IT" dirty="0"/>
              <a:t>[Index]</a:t>
            </a:r>
          </a:p>
          <a:p>
            <a:pPr lvl="1"/>
            <a:r>
              <a:rPr lang="it-IT" dirty="0"/>
              <a:t>[Keyless]</a:t>
            </a:r>
          </a:p>
          <a:p>
            <a:pPr lvl="1"/>
            <a:r>
              <a:rPr lang="it-IT" dirty="0"/>
              <a:t>FillFactor</a:t>
            </a:r>
          </a:p>
          <a:p>
            <a:pPr lvl="1"/>
            <a:r>
              <a:rPr lang="it-IT" dirty="0"/>
              <a:t>HasPrecision</a:t>
            </a:r>
          </a:p>
          <a:p>
            <a:pPr lvl="1"/>
            <a:r>
              <a:rPr lang="it-IT" dirty="0"/>
              <a:t>BackingField</a:t>
            </a:r>
          </a:p>
          <a:p>
            <a:pPr lvl="1"/>
            <a:r>
              <a:rPr lang="it-IT" dirty="0"/>
              <a:t>Collation</a:t>
            </a:r>
          </a:p>
          <a:p>
            <a:pPr lvl="1"/>
            <a:r>
              <a:rPr lang="it-IT" dirty="0"/>
              <a:t>Enum check</a:t>
            </a:r>
          </a:p>
          <a:p>
            <a:r>
              <a:rPr lang="it-IT" dirty="0"/>
              <a:t>More info</a:t>
            </a:r>
          </a:p>
          <a:p>
            <a:pPr lvl="1"/>
            <a:r>
              <a:rPr lang="it-IT" dirty="0">
                <a:hlinkClick r:id="rId2"/>
              </a:rPr>
              <a:t>https://docs.microsoft.com/en-us/ef/core/what-is-new/ef-core-5.0/whatsnew</a:t>
            </a:r>
            <a:endParaRPr lang="it-IT" dirty="0"/>
          </a:p>
          <a:p>
            <a:pPr lvl="1"/>
            <a:r>
              <a:rPr lang="it-IT" dirty="0">
                <a:hlinkClick r:id="rId3"/>
              </a:rPr>
              <a:t>https://github.com/dotnet/efcore/issues/19549#issuecomment-726364059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20111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109454" y="3917694"/>
            <a:ext cx="5423599" cy="158736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https://aspit.co/netconfit-20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445356" y="1106844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@sm15455</a:t>
            </a: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stefano@aspitalia.com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Introduzione</a:t>
            </a:r>
          </a:p>
          <a:p>
            <a:r>
              <a:rPr lang="it-IT" dirty="0"/>
              <a:t>Better logging</a:t>
            </a:r>
          </a:p>
          <a:p>
            <a:r>
              <a:rPr lang="it-IT" dirty="0"/>
              <a:t>Many-to-many</a:t>
            </a:r>
          </a:p>
          <a:p>
            <a:r>
              <a:rPr lang="it-IT" dirty="0"/>
              <a:t>Inheritance mapping enhancement</a:t>
            </a:r>
          </a:p>
          <a:p>
            <a:r>
              <a:rPr lang="it-IT" dirty="0"/>
              <a:t>Single entity for multiple DbSet</a:t>
            </a:r>
          </a:p>
          <a:p>
            <a:r>
              <a:rPr lang="it-IT" dirty="0"/>
              <a:t>Filtered include</a:t>
            </a:r>
          </a:p>
        </p:txBody>
      </p:sp>
    </p:spTree>
    <p:extLst>
      <p:ext uri="{BB962C8B-B14F-4D97-AF65-F5344CB8AC3E}">
        <p14:creationId xmlns:p14="http://schemas.microsoft.com/office/powerpoint/2010/main" val="1036813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Introduzione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Design consolidato</a:t>
            </a:r>
          </a:p>
          <a:p>
            <a:r>
              <a:rPr lang="it-IT" dirty="0"/>
              <a:t>Feature-parity con EF 6</a:t>
            </a:r>
          </a:p>
          <a:p>
            <a:pPr lvl="1"/>
            <a:r>
              <a:rPr lang="it-IT" dirty="0"/>
              <a:t>Ci siamo quasi!!</a:t>
            </a:r>
          </a:p>
          <a:p>
            <a:pPr lvl="1"/>
            <a:r>
              <a:rPr lang="it-IT" dirty="0"/>
              <a:t>Manca solo il wizard, ma c’è (EF Core power tools) (</a:t>
            </a:r>
            <a:r>
              <a:rPr lang="it-IT" dirty="0">
                <a:hlinkClick r:id="rId2"/>
              </a:rPr>
              <a:t>https://github.com/ErikEJ/EFCorePowerTools/</a:t>
            </a:r>
            <a:r>
              <a:rPr lang="it-IT" dirty="0"/>
              <a:t>)</a:t>
            </a:r>
          </a:p>
          <a:p>
            <a:r>
              <a:rPr lang="it-IT" dirty="0"/>
              <a:t>Supporta .NET Standard 2.1</a:t>
            </a:r>
          </a:p>
          <a:p>
            <a:pPr lvl="1"/>
            <a:r>
              <a:rPr lang="it-IT" dirty="0"/>
              <a:t>Anche .NET core 3.1</a:t>
            </a:r>
          </a:p>
          <a:p>
            <a:r>
              <a:rPr lang="it-IT" dirty="0"/>
              <a:t>Versione con più nuove funzionalità rispetto alle precedenti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4646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Better logging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Log semplice simile a EF 6</a:t>
            </a:r>
          </a:p>
          <a:p>
            <a:r>
              <a:rPr lang="it-IT" dirty="0"/>
              <a:t>LogTo in configurazione context</a:t>
            </a:r>
          </a:p>
          <a:p>
            <a:pPr lvl="1"/>
            <a:r>
              <a:rPr lang="it-IT" dirty="0"/>
              <a:t>Filtri per evento</a:t>
            </a:r>
          </a:p>
          <a:p>
            <a:pPr lvl="1"/>
            <a:r>
              <a:rPr lang="it-IT" dirty="0"/>
              <a:t>Filtri per livello logging</a:t>
            </a:r>
          </a:p>
          <a:p>
            <a:r>
              <a:rPr lang="it-IT" dirty="0"/>
              <a:t>Comodo in debugging</a:t>
            </a:r>
          </a:p>
          <a:p>
            <a:r>
              <a:rPr lang="it-IT" dirty="0"/>
              <a:t>Non sostituisce il logging tramite factory</a:t>
            </a:r>
          </a:p>
        </p:txBody>
      </p:sp>
    </p:spTree>
    <p:extLst>
      <p:ext uri="{BB962C8B-B14F-4D97-AF65-F5344CB8AC3E}">
        <p14:creationId xmlns:p14="http://schemas.microsoft.com/office/powerpoint/2010/main" val="3101394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it-IT" dirty="0"/>
              <a:t>Better logging</a:t>
            </a:r>
          </a:p>
        </p:txBody>
      </p:sp>
    </p:spTree>
    <p:extLst>
      <p:ext uri="{BB962C8B-B14F-4D97-AF65-F5344CB8AC3E}">
        <p14:creationId xmlns:p14="http://schemas.microsoft.com/office/powerpoint/2010/main" val="3999402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Many-to-many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Supporto nativo</a:t>
            </a:r>
          </a:p>
          <a:p>
            <a:r>
              <a:rPr lang="it-IT" dirty="0"/>
              <a:t>Mapping tramite:</a:t>
            </a:r>
          </a:p>
          <a:p>
            <a:pPr lvl="1"/>
            <a:r>
              <a:rPr lang="it-IT" dirty="0"/>
              <a:t>Convenzioni</a:t>
            </a:r>
          </a:p>
          <a:p>
            <a:pPr lvl="1"/>
            <a:r>
              <a:rPr lang="it-IT" dirty="0"/>
              <a:t>Metodi espliciti in ModelBuilder</a:t>
            </a:r>
          </a:p>
          <a:p>
            <a:r>
              <a:rPr lang="it-IT" dirty="0"/>
              <a:t>Join table può esere mantenuta</a:t>
            </a:r>
          </a:p>
          <a:p>
            <a:pPr lvl="1"/>
            <a:r>
              <a:rPr lang="it-IT" dirty="0"/>
              <a:t>Situazione ibrida</a:t>
            </a:r>
          </a:p>
          <a:p>
            <a:pPr lvl="1"/>
            <a:r>
              <a:rPr lang="it-IT" dirty="0"/>
              <a:t>Supporta:</a:t>
            </a:r>
          </a:p>
          <a:p>
            <a:pPr lvl="2"/>
            <a:r>
              <a:rPr lang="it-IT" dirty="0"/>
              <a:t>Entity</a:t>
            </a:r>
          </a:p>
          <a:p>
            <a:pPr lvl="2"/>
            <a:r>
              <a:rPr lang="it-IT" dirty="0"/>
              <a:t>Dictionary</a:t>
            </a:r>
          </a:p>
        </p:txBody>
      </p:sp>
    </p:spTree>
    <p:extLst>
      <p:ext uri="{BB962C8B-B14F-4D97-AF65-F5344CB8AC3E}">
        <p14:creationId xmlns:p14="http://schemas.microsoft.com/office/powerpoint/2010/main" val="433226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it-IT" dirty="0"/>
              <a:t>Many-to-many</a:t>
            </a:r>
          </a:p>
        </p:txBody>
      </p:sp>
    </p:spTree>
    <p:extLst>
      <p:ext uri="{BB962C8B-B14F-4D97-AF65-F5344CB8AC3E}">
        <p14:creationId xmlns:p14="http://schemas.microsoft.com/office/powerpoint/2010/main" val="3902991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548177-0E78-47F9-AF6F-011505CD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Inheritance mapping enhancement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BD24-D5EA-45E4-96F6-51D2F930D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Ottimizzazioni SQL per TPH</a:t>
            </a:r>
          </a:p>
          <a:p>
            <a:r>
              <a:rPr lang="it-IT" dirty="0"/>
              <a:t>Supporto al Table Per Type (TPT)</a:t>
            </a:r>
          </a:p>
          <a:p>
            <a:pPr lvl="1"/>
            <a:r>
              <a:rPr lang="it-IT" dirty="0"/>
              <a:t>Una tabella per ogni classe nella gerarchia</a:t>
            </a:r>
          </a:p>
          <a:p>
            <a:pPr lvl="1"/>
            <a:r>
              <a:rPr lang="it-IT" dirty="0"/>
              <a:t>Configurazione nel ModelBuilder tramite ToTable</a:t>
            </a:r>
          </a:p>
          <a:p>
            <a:pPr lvl="1"/>
            <a:r>
              <a:rPr lang="it-IT" dirty="0"/>
              <a:t>Occhio alle performance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48722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it-IT" dirty="0"/>
              <a:t>Inheritance mapping enhancement</a:t>
            </a:r>
          </a:p>
        </p:txBody>
      </p:sp>
    </p:spTree>
    <p:extLst>
      <p:ext uri="{BB962C8B-B14F-4D97-AF65-F5344CB8AC3E}">
        <p14:creationId xmlns:p14="http://schemas.microsoft.com/office/powerpoint/2010/main" val="31950385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3039</TotalTime>
  <Words>341</Words>
  <Application>Microsoft Office PowerPoint</Application>
  <PresentationFormat>Widescreen</PresentationFormat>
  <Paragraphs>96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Segoe UI Light</vt:lpstr>
      <vt:lpstr>Tema di Office</vt:lpstr>
      <vt:lpstr>Le novità di Entity Framework Core 5.0</vt:lpstr>
      <vt:lpstr>Agenda</vt:lpstr>
      <vt:lpstr>Introduzione</vt:lpstr>
      <vt:lpstr>Better logging</vt:lpstr>
      <vt:lpstr>Better logging</vt:lpstr>
      <vt:lpstr>Many-to-many</vt:lpstr>
      <vt:lpstr>Many-to-many</vt:lpstr>
      <vt:lpstr>Inheritance mapping enhancement</vt:lpstr>
      <vt:lpstr>Inheritance mapping enhancement</vt:lpstr>
      <vt:lpstr>Single entity for multiple DbSet</vt:lpstr>
      <vt:lpstr>Single entity for multiple DbSet</vt:lpstr>
      <vt:lpstr>Filtered include</vt:lpstr>
      <vt:lpstr>Filtered include</vt:lpstr>
      <vt:lpstr>Cos’altro c’è di nuovo? (1)</vt:lpstr>
      <vt:lpstr>Cos’altro c’è di nuovo? (2)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Stefano Mostarda</cp:lastModifiedBy>
  <cp:revision>80</cp:revision>
  <dcterms:created xsi:type="dcterms:W3CDTF">2017-03-25T10:26:14Z</dcterms:created>
  <dcterms:modified xsi:type="dcterms:W3CDTF">2020-11-23T20:39:13Z</dcterms:modified>
</cp:coreProperties>
</file>