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6" r:id="rId2"/>
    <p:sldId id="277" r:id="rId3"/>
    <p:sldId id="278" r:id="rId4"/>
    <p:sldId id="279" r:id="rId5"/>
    <p:sldId id="257" r:id="rId6"/>
    <p:sldId id="280" r:id="rId7"/>
    <p:sldId id="281" r:id="rId8"/>
    <p:sldId id="282" r:id="rId9"/>
    <p:sldId id="283" r:id="rId10"/>
    <p:sldId id="271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00FE"/>
    <a:srgbClr val="651E7C"/>
    <a:srgbClr val="7100E6"/>
    <a:srgbClr val="5424D2"/>
    <a:srgbClr val="3D4A5A"/>
    <a:srgbClr val="8B0EBE"/>
    <a:srgbClr val="512CD4"/>
    <a:srgbClr val="541764"/>
    <a:srgbClr val="865FC5"/>
    <a:srgbClr val="447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9CB3FE-CAF1-4963-AA6E-A6FEA2342C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3461E8-682C-4769-98DE-58705AFF61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29EFA-DA18-405A-A722-4700EC126128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8630BB-4D6A-4F4A-AC6D-F422C377AD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75E653-C13C-4D7B-BC1E-91C26A8115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44E0C-AD63-4E3D-9F67-67C8422166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1834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Pr>
        <a:gradFill flip="none" rotWithShape="1">
          <a:gsLst>
            <a:gs pos="0">
              <a:srgbClr val="5424D2"/>
            </a:gs>
            <a:gs pos="100000">
              <a:srgbClr val="7100E6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DEDC0FE1-D45D-4DCD-AF9A-417131C495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04015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399515"/>
            <a:ext cx="6477000" cy="145848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192" y="5895176"/>
            <a:ext cx="3001096" cy="620917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gradFill>
          <a:gsLst>
            <a:gs pos="0">
              <a:srgbClr val="5424D2"/>
            </a:gs>
            <a:gs pos="100000">
              <a:srgbClr val="7100E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9451" y="2438400"/>
            <a:ext cx="5197538" cy="2404188"/>
          </a:xfrm>
        </p:spPr>
        <p:txBody>
          <a:bodyPr anchor="b">
            <a:normAutofit/>
          </a:bodyPr>
          <a:lstStyle>
            <a:lvl1pPr algn="l">
              <a:defRPr sz="20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D1D92B29-3027-489E-A1B0-97D56C7B2C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04015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865FC5"/>
              </a:highlight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2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aniele@aspitalia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BlazorConf-21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/>
          <p:cNvSpPr>
            <a:spLocks noGrp="1"/>
          </p:cNvSpPr>
          <p:nvPr/>
        </p:nvSpPr>
        <p:spPr>
          <a:xfrm>
            <a:off x="214604" y="3498980"/>
            <a:ext cx="4935894" cy="209938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 Mostarda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Software Architect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stefano@aspitalia.com</a:t>
            </a:r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@sm15455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7" y="1091165"/>
            <a:ext cx="11665529" cy="1325563"/>
          </a:xfrm>
        </p:spPr>
        <p:txBody>
          <a:bodyPr/>
          <a:lstStyle/>
          <a:p>
            <a:r>
              <a:rPr lang="en-US" dirty="0"/>
              <a:t>JavaScript Interop con </a:t>
            </a:r>
            <a:r>
              <a:rPr lang="en-US" dirty="0" err="1"/>
              <a:t>Blazor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47817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445356" y="3917694"/>
            <a:ext cx="6198040" cy="158736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28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https://aspit.co/BlazorConf-21</a:t>
            </a:r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</a:t>
            </a:r>
            <a:endParaRPr lang="en-US" sz="2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445356" y="1106844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@sm15455</a:t>
            </a: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stefano@aspitalia.com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JSInterop</a:t>
            </a:r>
            <a:r>
              <a:rPr lang="it-IT" dirty="0"/>
              <a:t> 101</a:t>
            </a:r>
          </a:p>
          <a:p>
            <a:r>
              <a:rPr lang="it-IT" dirty="0"/>
              <a:t>Usare </a:t>
            </a:r>
            <a:r>
              <a:rPr lang="it-IT" dirty="0" err="1"/>
              <a:t>localStorage</a:t>
            </a:r>
            <a:r>
              <a:rPr lang="it-IT" dirty="0"/>
              <a:t> da C#</a:t>
            </a:r>
          </a:p>
          <a:p>
            <a:r>
              <a:rPr lang="it-IT" dirty="0" err="1"/>
              <a:t>MediaAPI</a:t>
            </a:r>
            <a:r>
              <a:rPr lang="it-IT" dirty="0"/>
              <a:t>: quando JS non è solo un tramite tra </a:t>
            </a:r>
            <a:r>
              <a:rPr lang="it-IT" dirty="0" err="1"/>
              <a:t>Blazor</a:t>
            </a:r>
            <a:r>
              <a:rPr lang="it-IT" dirty="0"/>
              <a:t> e browser</a:t>
            </a:r>
          </a:p>
          <a:p>
            <a:r>
              <a:rPr lang="en-US" dirty="0" err="1"/>
              <a:t>Eventi</a:t>
            </a:r>
            <a:r>
              <a:rPr lang="en-US" dirty="0"/>
              <a:t>: da </a:t>
            </a:r>
            <a:r>
              <a:rPr lang="en-US" dirty="0" err="1"/>
              <a:t>Javascript</a:t>
            </a:r>
            <a:r>
              <a:rPr lang="en-US" dirty="0"/>
              <a:t> a </a:t>
            </a:r>
            <a:r>
              <a:rPr lang="en-US" dirty="0" err="1"/>
              <a:t>Blazor</a:t>
            </a:r>
            <a:endParaRPr lang="en-US" dirty="0"/>
          </a:p>
          <a:p>
            <a:r>
              <a:rPr lang="en-US" dirty="0"/>
              <a:t>Performance</a:t>
            </a:r>
          </a:p>
        </p:txBody>
      </p:sp>
    </p:spTree>
    <p:extLst>
      <p:ext uri="{BB962C8B-B14F-4D97-AF65-F5344CB8AC3E}">
        <p14:creationId xmlns:p14="http://schemas.microsoft.com/office/powerpoint/2010/main" val="1036813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JSInterop</a:t>
            </a:r>
            <a:r>
              <a:rPr lang="it-IT" dirty="0"/>
              <a:t> 101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Blazor</a:t>
            </a:r>
            <a:r>
              <a:rPr lang="it-IT" dirty="0"/>
              <a:t> side</a:t>
            </a:r>
          </a:p>
          <a:p>
            <a:pPr lvl="1"/>
            <a:r>
              <a:rPr lang="it-IT" b="1" dirty="0" err="1"/>
              <a:t>IJSRuntime</a:t>
            </a:r>
            <a:r>
              <a:rPr lang="it-IT" dirty="0"/>
              <a:t>: da </a:t>
            </a:r>
            <a:r>
              <a:rPr lang="it-IT" dirty="0" err="1"/>
              <a:t>Blazor</a:t>
            </a:r>
            <a:r>
              <a:rPr lang="it-IT" dirty="0"/>
              <a:t> a JS (</a:t>
            </a:r>
            <a:r>
              <a:rPr lang="it-IT" dirty="0" err="1"/>
              <a:t>async</a:t>
            </a:r>
            <a:r>
              <a:rPr lang="it-IT" dirty="0"/>
              <a:t>)</a:t>
            </a:r>
          </a:p>
          <a:p>
            <a:pPr lvl="1"/>
            <a:r>
              <a:rPr lang="en-US" b="1" dirty="0" err="1"/>
              <a:t>IJSObjectReference</a:t>
            </a:r>
            <a:r>
              <a:rPr lang="it-IT" dirty="0"/>
              <a:t>: sfrutta moduli (</a:t>
            </a:r>
            <a:r>
              <a:rPr lang="it-IT" dirty="0" err="1"/>
              <a:t>async</a:t>
            </a:r>
            <a:r>
              <a:rPr lang="it-IT" dirty="0"/>
              <a:t>)</a:t>
            </a:r>
          </a:p>
          <a:p>
            <a:pPr lvl="1"/>
            <a:r>
              <a:rPr lang="it-IT" b="1" dirty="0" err="1"/>
              <a:t>IJSInprocessRuntime</a:t>
            </a:r>
            <a:r>
              <a:rPr lang="it-IT" dirty="0"/>
              <a:t>: da </a:t>
            </a:r>
            <a:r>
              <a:rPr lang="it-IT" dirty="0" err="1"/>
              <a:t>Blazor</a:t>
            </a:r>
            <a:r>
              <a:rPr lang="it-IT" dirty="0"/>
              <a:t> a JS (</a:t>
            </a:r>
            <a:r>
              <a:rPr lang="it-IT" dirty="0" err="1"/>
              <a:t>sync</a:t>
            </a:r>
            <a:r>
              <a:rPr lang="it-IT" dirty="0"/>
              <a:t>, solo WASM)</a:t>
            </a:r>
          </a:p>
          <a:p>
            <a:pPr lvl="1"/>
            <a:r>
              <a:rPr lang="en-US" b="1" dirty="0" err="1"/>
              <a:t>IJSUnmarshalledRuntime</a:t>
            </a:r>
            <a:r>
              <a:rPr lang="en-US" dirty="0"/>
              <a:t>: da </a:t>
            </a:r>
            <a:r>
              <a:rPr lang="en-US" dirty="0" err="1"/>
              <a:t>Blazor</a:t>
            </a:r>
            <a:r>
              <a:rPr lang="en-US" dirty="0"/>
              <a:t> a JS (sync, niente marshalling)</a:t>
            </a:r>
          </a:p>
          <a:p>
            <a:pPr lvl="1"/>
            <a:r>
              <a:rPr lang="en-US" b="1" dirty="0" err="1"/>
              <a:t>IJSUnmarshalledObjectReference</a:t>
            </a:r>
            <a:r>
              <a:rPr lang="it-IT" dirty="0"/>
              <a:t>: sfrutta moduli (</a:t>
            </a:r>
            <a:r>
              <a:rPr lang="it-IT" dirty="0" err="1"/>
              <a:t>async</a:t>
            </a:r>
            <a:r>
              <a:rPr lang="it-IT" dirty="0"/>
              <a:t>, niente </a:t>
            </a:r>
            <a:r>
              <a:rPr lang="it-IT" dirty="0" err="1"/>
              <a:t>marshalling</a:t>
            </a:r>
            <a:r>
              <a:rPr lang="it-IT" dirty="0"/>
              <a:t>)</a:t>
            </a:r>
          </a:p>
          <a:p>
            <a:endParaRPr lang="it-IT" dirty="0"/>
          </a:p>
          <a:p>
            <a:r>
              <a:rPr lang="it-IT" dirty="0"/>
              <a:t>JavaScript side</a:t>
            </a:r>
          </a:p>
          <a:p>
            <a:pPr lvl="1"/>
            <a:r>
              <a:rPr lang="it-IT" dirty="0"/>
              <a:t>Funzioni nel "window" </a:t>
            </a:r>
            <a:r>
              <a:rPr lang="it-IT" dirty="0" err="1"/>
              <a:t>namespace</a:t>
            </a:r>
            <a:endParaRPr lang="it-IT" dirty="0"/>
          </a:p>
          <a:p>
            <a:pPr lvl="1"/>
            <a:r>
              <a:rPr lang="it-IT" dirty="0"/>
              <a:t>Funzioni esportate da moduli</a:t>
            </a:r>
          </a:p>
        </p:txBody>
      </p:sp>
    </p:spTree>
    <p:extLst>
      <p:ext uri="{BB962C8B-B14F-4D97-AF65-F5344CB8AC3E}">
        <p14:creationId xmlns:p14="http://schemas.microsoft.com/office/powerpoint/2010/main" val="4243594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API Semplice: </a:t>
            </a:r>
            <a:r>
              <a:rPr lang="it-IT" dirty="0" err="1"/>
              <a:t>localStorage</a:t>
            </a:r>
            <a:endParaRPr lang="it-IT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IJSRuntime</a:t>
            </a:r>
            <a:r>
              <a:rPr lang="en-US" dirty="0"/>
              <a:t>: </a:t>
            </a:r>
            <a:r>
              <a:rPr lang="en-US" dirty="0" err="1"/>
              <a:t>invoca</a:t>
            </a:r>
            <a:r>
              <a:rPr lang="en-US" dirty="0"/>
              <a:t> </a:t>
            </a:r>
            <a:r>
              <a:rPr lang="en-US" dirty="0" err="1"/>
              <a:t>metodi</a:t>
            </a:r>
            <a:r>
              <a:rPr lang="en-US" dirty="0"/>
              <a:t> </a:t>
            </a:r>
            <a:r>
              <a:rPr lang="en-US" dirty="0" err="1"/>
              <a:t>nel</a:t>
            </a:r>
            <a:r>
              <a:rPr lang="en-US" dirty="0"/>
              <a:t> </a:t>
            </a:r>
            <a:r>
              <a:rPr lang="en-US" b="1" dirty="0"/>
              <a:t>window</a:t>
            </a:r>
            <a:r>
              <a:rPr lang="en-US" dirty="0"/>
              <a:t> namespace</a:t>
            </a:r>
          </a:p>
          <a:p>
            <a:r>
              <a:rPr lang="en-US" b="1" dirty="0" err="1"/>
              <a:t>InvokeAsync</a:t>
            </a:r>
            <a:r>
              <a:rPr lang="en-US" dirty="0"/>
              <a:t>: </a:t>
            </a:r>
            <a:r>
              <a:rPr lang="en-US" dirty="0" err="1"/>
              <a:t>invoca</a:t>
            </a:r>
            <a:r>
              <a:rPr lang="en-US" dirty="0"/>
              <a:t> un </a:t>
            </a:r>
            <a:r>
              <a:rPr lang="en-US" dirty="0" err="1"/>
              <a:t>metodo</a:t>
            </a:r>
            <a:r>
              <a:rPr lang="en-US" dirty="0"/>
              <a:t> e </a:t>
            </a:r>
            <a:r>
              <a:rPr lang="en-US" dirty="0" err="1"/>
              <a:t>torna</a:t>
            </a:r>
            <a:r>
              <a:rPr lang="en-US" dirty="0"/>
              <a:t> il </a:t>
            </a:r>
            <a:r>
              <a:rPr lang="en-US" dirty="0" err="1"/>
              <a:t>risultato</a:t>
            </a:r>
            <a:endParaRPr lang="en-US" dirty="0"/>
          </a:p>
          <a:p>
            <a:pPr lvl="1"/>
            <a:r>
              <a:rPr lang="en-US" dirty="0"/>
              <a:t>Da </a:t>
            </a:r>
            <a:r>
              <a:rPr lang="en-US" dirty="0" err="1"/>
              <a:t>usare</a:t>
            </a:r>
            <a:r>
              <a:rPr lang="en-US" dirty="0"/>
              <a:t> con </a:t>
            </a:r>
            <a:r>
              <a:rPr lang="en-US" b="1" dirty="0"/>
              <a:t>eval</a:t>
            </a:r>
            <a:r>
              <a:rPr lang="en-US" dirty="0"/>
              <a:t> per </a:t>
            </a:r>
            <a:r>
              <a:rPr lang="en-US" dirty="0" err="1"/>
              <a:t>invocare</a:t>
            </a:r>
            <a:r>
              <a:rPr lang="en-US" dirty="0"/>
              <a:t> getter di una </a:t>
            </a:r>
            <a:r>
              <a:rPr lang="en-US" dirty="0" err="1"/>
              <a:t>proprietà</a:t>
            </a:r>
            <a:endParaRPr lang="en-US" dirty="0"/>
          </a:p>
          <a:p>
            <a:r>
              <a:rPr lang="en-US" b="1" dirty="0" err="1"/>
              <a:t>InvokeVoidAsync</a:t>
            </a:r>
            <a:r>
              <a:rPr lang="en-US" dirty="0"/>
              <a:t>: </a:t>
            </a:r>
            <a:r>
              <a:rPr lang="en-US" dirty="0" err="1"/>
              <a:t>invoca</a:t>
            </a:r>
            <a:r>
              <a:rPr lang="en-US" dirty="0"/>
              <a:t> un </a:t>
            </a:r>
            <a:r>
              <a:rPr lang="en-US" dirty="0" err="1"/>
              <a:t>metodo</a:t>
            </a:r>
            <a:r>
              <a:rPr lang="en-US" dirty="0"/>
              <a:t> JS </a:t>
            </a:r>
            <a:r>
              <a:rPr lang="en-US" dirty="0" err="1"/>
              <a:t>che</a:t>
            </a:r>
            <a:r>
              <a:rPr lang="en-US" dirty="0"/>
              <a:t> non </a:t>
            </a:r>
            <a:r>
              <a:rPr lang="en-US" dirty="0" err="1"/>
              <a:t>torna</a:t>
            </a:r>
            <a:r>
              <a:rPr lang="en-US" dirty="0"/>
              <a:t> </a:t>
            </a:r>
            <a:r>
              <a:rPr lang="en-US" dirty="0" err="1"/>
              <a:t>dati</a:t>
            </a:r>
            <a:endParaRPr lang="en-US" dirty="0"/>
          </a:p>
          <a:p>
            <a:endParaRPr lang="en-US" b="1" dirty="0"/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_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jsRuntime.InvokeAsync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&lt;T&gt;(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localStorage.getItem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key);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_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jsRuntime.InvokeVoidAsync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localStorage.setItem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key, value);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_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jsRuntime.InvokeAsync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"eval"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localStorage.length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76367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API complessa: usare i moduli JS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IJSObjectReference</a:t>
            </a:r>
            <a:r>
              <a:rPr lang="en-US" b="1" dirty="0"/>
              <a:t>: </a:t>
            </a:r>
            <a:r>
              <a:rPr lang="en-US" b="1" dirty="0" err="1"/>
              <a:t>invoca</a:t>
            </a:r>
            <a:r>
              <a:rPr lang="en-US" b="1" dirty="0"/>
              <a:t> </a:t>
            </a:r>
            <a:r>
              <a:rPr lang="en-US" b="1" dirty="0" err="1"/>
              <a:t>funzioni</a:t>
            </a:r>
            <a:r>
              <a:rPr lang="en-US" b="1" dirty="0"/>
              <a:t> </a:t>
            </a:r>
            <a:r>
              <a:rPr lang="en-US" b="1" dirty="0" err="1"/>
              <a:t>esposte</a:t>
            </a:r>
            <a:r>
              <a:rPr lang="en-US" b="1" dirty="0"/>
              <a:t> da un modulo</a:t>
            </a:r>
          </a:p>
          <a:p>
            <a:pPr lvl="1"/>
            <a:r>
              <a:rPr lang="en-US" b="1" dirty="0" err="1"/>
              <a:t>Ottenuto</a:t>
            </a:r>
            <a:r>
              <a:rPr lang="en-US" b="1" dirty="0"/>
              <a:t> da </a:t>
            </a:r>
            <a:r>
              <a:rPr lang="en-US" b="1" dirty="0" err="1"/>
              <a:t>IJSRuntime</a:t>
            </a:r>
            <a:endParaRPr lang="en-US" b="1" dirty="0"/>
          </a:p>
          <a:p>
            <a:r>
              <a:rPr lang="en-US" b="1" dirty="0" err="1"/>
              <a:t>InvokeAsync</a:t>
            </a:r>
            <a:r>
              <a:rPr lang="en-US" dirty="0"/>
              <a:t>: </a:t>
            </a:r>
            <a:r>
              <a:rPr lang="en-US" dirty="0" err="1"/>
              <a:t>invoca</a:t>
            </a:r>
            <a:r>
              <a:rPr lang="en-US" dirty="0"/>
              <a:t> </a:t>
            </a:r>
            <a:r>
              <a:rPr lang="en-US" dirty="0" err="1"/>
              <a:t>funzione</a:t>
            </a:r>
            <a:r>
              <a:rPr lang="en-US" dirty="0"/>
              <a:t> e </a:t>
            </a:r>
            <a:r>
              <a:rPr lang="en-US" dirty="0" err="1"/>
              <a:t>torna</a:t>
            </a:r>
            <a:r>
              <a:rPr lang="en-US" dirty="0"/>
              <a:t> il </a:t>
            </a:r>
            <a:r>
              <a:rPr lang="en-US" dirty="0" err="1"/>
              <a:t>risultato</a:t>
            </a:r>
            <a:endParaRPr lang="en-US" dirty="0"/>
          </a:p>
          <a:p>
            <a:r>
              <a:rPr lang="en-US" b="1" dirty="0" err="1"/>
              <a:t>InvokeVoidAsync</a:t>
            </a:r>
            <a:r>
              <a:rPr lang="en-US" dirty="0"/>
              <a:t>: </a:t>
            </a:r>
            <a:r>
              <a:rPr lang="en-US" dirty="0" err="1"/>
              <a:t>invoca</a:t>
            </a:r>
            <a:r>
              <a:rPr lang="en-US" dirty="0"/>
              <a:t> </a:t>
            </a:r>
            <a:r>
              <a:rPr lang="en-US" dirty="0" err="1"/>
              <a:t>funziona</a:t>
            </a:r>
            <a:r>
              <a:rPr lang="en-US" dirty="0"/>
              <a:t> </a:t>
            </a:r>
            <a:r>
              <a:rPr lang="en-US" dirty="0" err="1"/>
              <a:t>che</a:t>
            </a:r>
            <a:r>
              <a:rPr lang="en-US" dirty="0"/>
              <a:t> non </a:t>
            </a:r>
            <a:r>
              <a:rPr lang="en-US" dirty="0" err="1"/>
              <a:t>torna</a:t>
            </a:r>
            <a:r>
              <a:rPr lang="en-US" dirty="0"/>
              <a:t> </a:t>
            </a:r>
            <a:r>
              <a:rPr lang="en-US" dirty="0" err="1"/>
              <a:t>risultati</a:t>
            </a:r>
            <a:endParaRPr lang="en-US" dirty="0"/>
          </a:p>
          <a:p>
            <a:endParaRPr lang="en-US" b="1" dirty="0"/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var module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jsRuntime.InvokeAsync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IJSObjectReference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"import"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"./_content/{ASSEMBLY}/{file}.js"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module.InvokeVoidAsync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ModuleFunctionWithoutResult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param1);</a:t>
            </a:r>
          </a:p>
          <a:p>
            <a:pPr marL="0" indent="0">
              <a:buNone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module.InvokeAsync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ModuleFunctionWithResult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0469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90437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 JS a </a:t>
            </a:r>
            <a:r>
              <a:rPr lang="it-IT" dirty="0" err="1"/>
              <a:t>Blazor</a:t>
            </a:r>
            <a:endParaRPr lang="it-IT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DotNet.invokeMethodAsync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'{ASSEMBLYNAME}'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OnBrowserResize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).then(data =&gt; data);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JSInvokable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Task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OnBrowserResize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await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OnResize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?.Invoke();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81252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525918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316</Words>
  <Application>Microsoft Office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Consolas</vt:lpstr>
      <vt:lpstr>Segoe UI Light</vt:lpstr>
      <vt:lpstr>Tema di Office</vt:lpstr>
      <vt:lpstr>JavaScript Interop con Blazor</vt:lpstr>
      <vt:lpstr>Agenda</vt:lpstr>
      <vt:lpstr>JSInterop 101</vt:lpstr>
      <vt:lpstr>API Semplice: localStorage</vt:lpstr>
      <vt:lpstr>PowerPoint Presentation</vt:lpstr>
      <vt:lpstr>API complessa: usare i moduli JS</vt:lpstr>
      <vt:lpstr>PowerPoint Presentation</vt:lpstr>
      <vt:lpstr>Da JS a Blazor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Stefano Mostarda</cp:lastModifiedBy>
  <cp:revision>72</cp:revision>
  <dcterms:created xsi:type="dcterms:W3CDTF">2017-03-25T10:26:14Z</dcterms:created>
  <dcterms:modified xsi:type="dcterms:W3CDTF">2021-04-14T20:09:42Z</dcterms:modified>
</cp:coreProperties>
</file>