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6" r:id="rId2"/>
    <p:sldId id="280" r:id="rId3"/>
    <p:sldId id="281" r:id="rId4"/>
    <p:sldId id="282" r:id="rId5"/>
    <p:sldId id="283" r:id="rId6"/>
    <p:sldId id="284" r:id="rId7"/>
    <p:sldId id="285" r:id="rId8"/>
    <p:sldId id="278" r:id="rId9"/>
    <p:sldId id="279" r:id="rId10"/>
    <p:sldId id="257" r:id="rId11"/>
    <p:sldId id="271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232B"/>
    <a:srgbClr val="3D4A5A"/>
    <a:srgbClr val="B100FE"/>
    <a:srgbClr val="8B0EBE"/>
    <a:srgbClr val="512CD4"/>
    <a:srgbClr val="651E7C"/>
    <a:srgbClr val="541764"/>
    <a:srgbClr val="865FC5"/>
    <a:srgbClr val="4473C5"/>
    <a:srgbClr val="214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88EAC-5D3E-4566-BCF3-1C9B477F9325}" v="17" dt="2022-05-24T22:01:54.8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6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387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an Civera" userId="15bf698462102262" providerId="LiveId" clId="{E9788EAC-5D3E-4566-BCF3-1C9B477F9325}"/>
    <pc:docChg chg="undo custSel addSld delSld modSld">
      <pc:chgData name="Cristian Civera" userId="15bf698462102262" providerId="LiveId" clId="{E9788EAC-5D3E-4566-BCF3-1C9B477F9325}" dt="2022-05-26T10:16:11.891" v="950" actId="2696"/>
      <pc:docMkLst>
        <pc:docMk/>
      </pc:docMkLst>
      <pc:sldChg chg="modSp mod">
        <pc:chgData name="Cristian Civera" userId="15bf698462102262" providerId="LiveId" clId="{E9788EAC-5D3E-4566-BCF3-1C9B477F9325}" dt="2022-05-24T22:02:11.825" v="899" actId="20577"/>
        <pc:sldMkLst>
          <pc:docMk/>
          <pc:sldMk cId="2205018479" sldId="257"/>
        </pc:sldMkLst>
        <pc:spChg chg="mod">
          <ac:chgData name="Cristian Civera" userId="15bf698462102262" providerId="LiveId" clId="{E9788EAC-5D3E-4566-BCF3-1C9B477F9325}" dt="2022-05-24T22:02:11.825" v="899" actId="20577"/>
          <ac:spMkLst>
            <pc:docMk/>
            <pc:sldMk cId="2205018479" sldId="257"/>
            <ac:spMk id="4" creationId="{7E060E97-7902-46CC-A20E-4764F2B94E87}"/>
          </ac:spMkLst>
        </pc:spChg>
      </pc:sldChg>
      <pc:sldChg chg="modSp mod">
        <pc:chgData name="Cristian Civera" userId="15bf698462102262" providerId="LiveId" clId="{E9788EAC-5D3E-4566-BCF3-1C9B477F9325}" dt="2022-05-24T21:10:22.930" v="1" actId="113"/>
        <pc:sldMkLst>
          <pc:docMk/>
          <pc:sldMk cId="447817101" sldId="276"/>
        </pc:sldMkLst>
        <pc:spChg chg="mod">
          <ac:chgData name="Cristian Civera" userId="15bf698462102262" providerId="LiveId" clId="{E9788EAC-5D3E-4566-BCF3-1C9B477F9325}" dt="2022-05-24T21:10:22.930" v="1" actId="113"/>
          <ac:spMkLst>
            <pc:docMk/>
            <pc:sldMk cId="447817101" sldId="276"/>
            <ac:spMk id="4" creationId="{7E060E97-7902-46CC-A20E-4764F2B94E87}"/>
          </ac:spMkLst>
        </pc:spChg>
      </pc:sldChg>
      <pc:sldChg chg="del">
        <pc:chgData name="Cristian Civera" userId="15bf698462102262" providerId="LiveId" clId="{E9788EAC-5D3E-4566-BCF3-1C9B477F9325}" dt="2022-05-26T10:16:11.891" v="950" actId="2696"/>
        <pc:sldMkLst>
          <pc:docMk/>
          <pc:sldMk cId="1036813704" sldId="277"/>
        </pc:sldMkLst>
      </pc:sldChg>
      <pc:sldChg chg="addSp delSp modSp new mod">
        <pc:chgData name="Cristian Civera" userId="15bf698462102262" providerId="LiveId" clId="{E9788EAC-5D3E-4566-BCF3-1C9B477F9325}" dt="2022-05-24T21:28:38.268" v="18" actId="1076"/>
        <pc:sldMkLst>
          <pc:docMk/>
          <pc:sldMk cId="1979365968" sldId="278"/>
        </pc:sldMkLst>
        <pc:spChg chg="mod">
          <ac:chgData name="Cristian Civera" userId="15bf698462102262" providerId="LiveId" clId="{E9788EAC-5D3E-4566-BCF3-1C9B477F9325}" dt="2022-05-24T21:28:35.138" v="17" actId="14100"/>
          <ac:spMkLst>
            <pc:docMk/>
            <pc:sldMk cId="1979365968" sldId="278"/>
            <ac:spMk id="2" creationId="{8F5737AF-074D-A96C-4F73-73C8B5BA1C6D}"/>
          </ac:spMkLst>
        </pc:spChg>
        <pc:spChg chg="del mod">
          <ac:chgData name="Cristian Civera" userId="15bf698462102262" providerId="LiveId" clId="{E9788EAC-5D3E-4566-BCF3-1C9B477F9325}" dt="2022-05-24T21:28:10.392" v="10" actId="478"/>
          <ac:spMkLst>
            <pc:docMk/>
            <pc:sldMk cId="1979365968" sldId="278"/>
            <ac:spMk id="3" creationId="{43AB3287-EC2D-B659-15D0-4C7E91E2139F}"/>
          </ac:spMkLst>
        </pc:spChg>
        <pc:spChg chg="add del mod">
          <ac:chgData name="Cristian Civera" userId="15bf698462102262" providerId="LiveId" clId="{E9788EAC-5D3E-4566-BCF3-1C9B477F9325}" dt="2022-05-24T21:28:13.518" v="11" actId="478"/>
          <ac:spMkLst>
            <pc:docMk/>
            <pc:sldMk cId="1979365968" sldId="278"/>
            <ac:spMk id="5" creationId="{5A36868C-40EA-455D-354C-D38D34B2EEA9}"/>
          </ac:spMkLst>
        </pc:spChg>
        <pc:picChg chg="add mod">
          <ac:chgData name="Cristian Civera" userId="15bf698462102262" providerId="LiveId" clId="{E9788EAC-5D3E-4566-BCF3-1C9B477F9325}" dt="2022-05-24T21:28:38.268" v="18" actId="1076"/>
          <ac:picMkLst>
            <pc:docMk/>
            <pc:sldMk cId="1979365968" sldId="278"/>
            <ac:picMk id="1026" creationId="{103B988D-96B9-ED3A-82B2-D5DB5EC23453}"/>
          </ac:picMkLst>
        </pc:picChg>
      </pc:sldChg>
      <pc:sldChg chg="addSp delSp modSp new mod">
        <pc:chgData name="Cristian Civera" userId="15bf698462102262" providerId="LiveId" clId="{E9788EAC-5D3E-4566-BCF3-1C9B477F9325}" dt="2022-05-24T21:29:14.787" v="24"/>
        <pc:sldMkLst>
          <pc:docMk/>
          <pc:sldMk cId="4189843319" sldId="279"/>
        </pc:sldMkLst>
        <pc:spChg chg="del">
          <ac:chgData name="Cristian Civera" userId="15bf698462102262" providerId="LiveId" clId="{E9788EAC-5D3E-4566-BCF3-1C9B477F9325}" dt="2022-05-24T21:29:02.163" v="20" actId="478"/>
          <ac:spMkLst>
            <pc:docMk/>
            <pc:sldMk cId="4189843319" sldId="279"/>
            <ac:spMk id="2" creationId="{E2BAA385-41F3-977A-4FE3-31F144936697}"/>
          </ac:spMkLst>
        </pc:spChg>
        <pc:spChg chg="del">
          <ac:chgData name="Cristian Civera" userId="15bf698462102262" providerId="LiveId" clId="{E9788EAC-5D3E-4566-BCF3-1C9B477F9325}" dt="2022-05-24T21:29:02.163" v="20" actId="478"/>
          <ac:spMkLst>
            <pc:docMk/>
            <pc:sldMk cId="4189843319" sldId="279"/>
            <ac:spMk id="3" creationId="{AB109847-1C5D-141E-453B-36534E48532F}"/>
          </ac:spMkLst>
        </pc:spChg>
        <pc:spChg chg="add mod">
          <ac:chgData name="Cristian Civera" userId="15bf698462102262" providerId="LiveId" clId="{E9788EAC-5D3E-4566-BCF3-1C9B477F9325}" dt="2022-05-24T21:29:14.787" v="24"/>
          <ac:spMkLst>
            <pc:docMk/>
            <pc:sldMk cId="4189843319" sldId="279"/>
            <ac:spMk id="5" creationId="{18743E1D-B7B7-14AA-5F64-73AF28C5E5C2}"/>
          </ac:spMkLst>
        </pc:spChg>
        <pc:picChg chg="add mod">
          <ac:chgData name="Cristian Civera" userId="15bf698462102262" providerId="LiveId" clId="{E9788EAC-5D3E-4566-BCF3-1C9B477F9325}" dt="2022-05-24T21:29:10.007" v="23" actId="1076"/>
          <ac:picMkLst>
            <pc:docMk/>
            <pc:sldMk cId="4189843319" sldId="279"/>
            <ac:picMk id="2050" creationId="{A1589CB6-B637-37BA-CD34-86A5FFBCEE1F}"/>
          </ac:picMkLst>
        </pc:picChg>
      </pc:sldChg>
      <pc:sldChg chg="modSp new mod">
        <pc:chgData name="Cristian Civera" userId="15bf698462102262" providerId="LiveId" clId="{E9788EAC-5D3E-4566-BCF3-1C9B477F9325}" dt="2022-05-26T10:15:54.855" v="949" actId="20577"/>
        <pc:sldMkLst>
          <pc:docMk/>
          <pc:sldMk cId="2620881888" sldId="280"/>
        </pc:sldMkLst>
        <pc:spChg chg="mod">
          <ac:chgData name="Cristian Civera" userId="15bf698462102262" providerId="LiveId" clId="{E9788EAC-5D3E-4566-BCF3-1C9B477F9325}" dt="2022-05-24T21:35:05.277" v="45" actId="20577"/>
          <ac:spMkLst>
            <pc:docMk/>
            <pc:sldMk cId="2620881888" sldId="280"/>
            <ac:spMk id="2" creationId="{44F0CCF4-C332-65ED-B21B-4CD0AC437B82}"/>
          </ac:spMkLst>
        </pc:spChg>
        <pc:spChg chg="mod">
          <ac:chgData name="Cristian Civera" userId="15bf698462102262" providerId="LiveId" clId="{E9788EAC-5D3E-4566-BCF3-1C9B477F9325}" dt="2022-05-26T10:15:54.855" v="949" actId="20577"/>
          <ac:spMkLst>
            <pc:docMk/>
            <pc:sldMk cId="2620881888" sldId="280"/>
            <ac:spMk id="3" creationId="{6EB80EDD-1507-385F-EF94-9AFF8F9D406A}"/>
          </ac:spMkLst>
        </pc:spChg>
      </pc:sldChg>
      <pc:sldChg chg="modSp new mod">
        <pc:chgData name="Cristian Civera" userId="15bf698462102262" providerId="LiveId" clId="{E9788EAC-5D3E-4566-BCF3-1C9B477F9325}" dt="2022-05-24T21:56:22.932" v="592" actId="27636"/>
        <pc:sldMkLst>
          <pc:docMk/>
          <pc:sldMk cId="1898777762" sldId="281"/>
        </pc:sldMkLst>
        <pc:spChg chg="mod">
          <ac:chgData name="Cristian Civera" userId="15bf698462102262" providerId="LiveId" clId="{E9788EAC-5D3E-4566-BCF3-1C9B477F9325}" dt="2022-05-24T21:40:46.881" v="401"/>
          <ac:spMkLst>
            <pc:docMk/>
            <pc:sldMk cId="1898777762" sldId="281"/>
            <ac:spMk id="2" creationId="{BB4BCBBA-49DA-AF59-1A10-9C3B189CAFF8}"/>
          </ac:spMkLst>
        </pc:spChg>
        <pc:spChg chg="mod">
          <ac:chgData name="Cristian Civera" userId="15bf698462102262" providerId="LiveId" clId="{E9788EAC-5D3E-4566-BCF3-1C9B477F9325}" dt="2022-05-24T21:56:22.932" v="592" actId="27636"/>
          <ac:spMkLst>
            <pc:docMk/>
            <pc:sldMk cId="1898777762" sldId="281"/>
            <ac:spMk id="3" creationId="{B46B4AA0-1881-5D79-DDAD-D500709562D5}"/>
          </ac:spMkLst>
        </pc:spChg>
      </pc:sldChg>
      <pc:sldChg chg="addSp delSp modSp new mod">
        <pc:chgData name="Cristian Civera" userId="15bf698462102262" providerId="LiveId" clId="{E9788EAC-5D3E-4566-BCF3-1C9B477F9325}" dt="2022-05-24T21:42:04.203" v="448" actId="1076"/>
        <pc:sldMkLst>
          <pc:docMk/>
          <pc:sldMk cId="1973620026" sldId="282"/>
        </pc:sldMkLst>
        <pc:spChg chg="mod">
          <ac:chgData name="Cristian Civera" userId="15bf698462102262" providerId="LiveId" clId="{E9788EAC-5D3E-4566-BCF3-1C9B477F9325}" dt="2022-05-24T21:41:24.215" v="444" actId="20577"/>
          <ac:spMkLst>
            <pc:docMk/>
            <pc:sldMk cId="1973620026" sldId="282"/>
            <ac:spMk id="2" creationId="{F00AA756-94FC-C65D-407D-78D3B14E6D4D}"/>
          </ac:spMkLst>
        </pc:spChg>
        <pc:spChg chg="del">
          <ac:chgData name="Cristian Civera" userId="15bf698462102262" providerId="LiveId" clId="{E9788EAC-5D3E-4566-BCF3-1C9B477F9325}" dt="2022-05-24T21:41:26.859" v="445" actId="478"/>
          <ac:spMkLst>
            <pc:docMk/>
            <pc:sldMk cId="1973620026" sldId="282"/>
            <ac:spMk id="3" creationId="{E713D40C-C468-CE63-AAB7-3F451B8CA7F6}"/>
          </ac:spMkLst>
        </pc:spChg>
        <pc:picChg chg="add mod">
          <ac:chgData name="Cristian Civera" userId="15bf698462102262" providerId="LiveId" clId="{E9788EAC-5D3E-4566-BCF3-1C9B477F9325}" dt="2022-05-24T21:42:04.203" v="448" actId="1076"/>
          <ac:picMkLst>
            <pc:docMk/>
            <pc:sldMk cId="1973620026" sldId="282"/>
            <ac:picMk id="3074" creationId="{D122312F-E6A8-9DB3-B490-A057C88A1735}"/>
          </ac:picMkLst>
        </pc:picChg>
      </pc:sldChg>
      <pc:sldChg chg="modSp add mod">
        <pc:chgData name="Cristian Civera" userId="15bf698462102262" providerId="LiveId" clId="{E9788EAC-5D3E-4566-BCF3-1C9B477F9325}" dt="2022-05-24T21:45:33.993" v="480" actId="20577"/>
        <pc:sldMkLst>
          <pc:docMk/>
          <pc:sldMk cId="1713290971" sldId="283"/>
        </pc:sldMkLst>
        <pc:spChg chg="mod">
          <ac:chgData name="Cristian Civera" userId="15bf698462102262" providerId="LiveId" clId="{E9788EAC-5D3E-4566-BCF3-1C9B477F9325}" dt="2022-05-24T21:45:33.993" v="480" actId="20577"/>
          <ac:spMkLst>
            <pc:docMk/>
            <pc:sldMk cId="1713290971" sldId="283"/>
            <ac:spMk id="4" creationId="{7E060E97-7902-46CC-A20E-4764F2B94E87}"/>
          </ac:spMkLst>
        </pc:spChg>
      </pc:sldChg>
      <pc:sldChg chg="add del">
        <pc:chgData name="Cristian Civera" userId="15bf698462102262" providerId="LiveId" clId="{E9788EAC-5D3E-4566-BCF3-1C9B477F9325}" dt="2022-05-24T21:45:12.021" v="450"/>
        <pc:sldMkLst>
          <pc:docMk/>
          <pc:sldMk cId="3723435194" sldId="283"/>
        </pc:sldMkLst>
      </pc:sldChg>
      <pc:sldChg chg="modSp new mod">
        <pc:chgData name="Cristian Civera" userId="15bf698462102262" providerId="LiveId" clId="{E9788EAC-5D3E-4566-BCF3-1C9B477F9325}" dt="2022-05-24T22:01:12.501" v="875" actId="20577"/>
        <pc:sldMkLst>
          <pc:docMk/>
          <pc:sldMk cId="4197992335" sldId="284"/>
        </pc:sldMkLst>
        <pc:spChg chg="mod">
          <ac:chgData name="Cristian Civera" userId="15bf698462102262" providerId="LiveId" clId="{E9788EAC-5D3E-4566-BCF3-1C9B477F9325}" dt="2022-05-24T22:00:29.293" v="805" actId="20577"/>
          <ac:spMkLst>
            <pc:docMk/>
            <pc:sldMk cId="4197992335" sldId="284"/>
            <ac:spMk id="2" creationId="{82185715-C8E6-F455-132E-8B3A13D6D6B7}"/>
          </ac:spMkLst>
        </pc:spChg>
        <pc:spChg chg="mod">
          <ac:chgData name="Cristian Civera" userId="15bf698462102262" providerId="LiveId" clId="{E9788EAC-5D3E-4566-BCF3-1C9B477F9325}" dt="2022-05-24T22:01:12.501" v="875" actId="20577"/>
          <ac:spMkLst>
            <pc:docMk/>
            <pc:sldMk cId="4197992335" sldId="284"/>
            <ac:spMk id="3" creationId="{CF6BDD3E-7A42-8D1F-71BF-9FCBD43B3204}"/>
          </ac:spMkLst>
        </pc:spChg>
      </pc:sldChg>
      <pc:sldChg chg="modSp add mod">
        <pc:chgData name="Cristian Civera" userId="15bf698462102262" providerId="LiveId" clId="{E9788EAC-5D3E-4566-BCF3-1C9B477F9325}" dt="2022-05-24T22:02:02.170" v="895" actId="20577"/>
        <pc:sldMkLst>
          <pc:docMk/>
          <pc:sldMk cId="180348304" sldId="285"/>
        </pc:sldMkLst>
        <pc:spChg chg="mod">
          <ac:chgData name="Cristian Civera" userId="15bf698462102262" providerId="LiveId" clId="{E9788EAC-5D3E-4566-BCF3-1C9B477F9325}" dt="2022-05-24T22:02:02.170" v="895" actId="20577"/>
          <ac:spMkLst>
            <pc:docMk/>
            <pc:sldMk cId="180348304" sldId="285"/>
            <ac:spMk id="4" creationId="{7E060E97-7902-46CC-A20E-4764F2B94E8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9CB3FE-CAF1-4963-AA6E-A6FEA2342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3461E8-682C-4769-98DE-58705AFF61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9EFA-DA18-405A-A722-4700EC126128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630BB-4D6A-4F4A-AC6D-F422C377AD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75E653-C13C-4D7B-BC1E-91C26A811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44E0C-AD63-4E3D-9F67-67C8422166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183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solidFill>
          <a:srgbClr val="2323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399515"/>
            <a:ext cx="6477000" cy="14584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2" y="5895176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D59A48A-9052-C272-769B-1306E51A11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04015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80419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85928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rgbClr val="2323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9451" y="2438400"/>
            <a:ext cx="5197538" cy="2404188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57A1D2-278E-3767-032A-D482B72057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77000" y="2747088"/>
            <a:ext cx="57150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865FC5"/>
              </a:highlight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32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26/05/2022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23232B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23232B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23232B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23232B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23232B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23232B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devconf-22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keda.sh/docs/scalers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>
            <a:spLocks noGrp="1"/>
          </p:cNvSpPr>
          <p:nvPr/>
        </p:nvSpPr>
        <p:spPr>
          <a:xfrm>
            <a:off x="214603" y="3498980"/>
            <a:ext cx="5712063" cy="209938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 Civera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CTO @ Easydom</a:t>
            </a: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 | @cristiancivera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Sviluppare applicazioni </a:t>
            </a:r>
            <a:r>
              <a:rPr lang="it-IT" dirty="0" err="1"/>
              <a:t>serverless</a:t>
            </a:r>
            <a:r>
              <a:rPr lang="it-IT" dirty="0"/>
              <a:t> con Azure Container Apps</a:t>
            </a:r>
          </a:p>
        </p:txBody>
      </p:sp>
    </p:spTree>
    <p:extLst>
      <p:ext uri="{BB962C8B-B14F-4D97-AF65-F5344CB8AC3E}">
        <p14:creationId xmlns:p14="http://schemas.microsoft.com/office/powerpoint/2010/main" val="447817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/>
              <a:t>DAPR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445356" y="3743036"/>
            <a:ext cx="6533942" cy="1587367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28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800" b="1" dirty="0">
                <a:solidFill>
                  <a:schemeClr val="bg2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https://aspit.co/devconf-22</a:t>
            </a:r>
            <a:r>
              <a:rPr lang="en-US" sz="28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445356" y="1106844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@cristiancivera</a:t>
            </a: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0CCF4-C332-65ED-B21B-4CD0AC437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Azure Container Apps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80EDD-1507-385F-EF94-9AFF8F9D4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Hosting container</a:t>
            </a:r>
          </a:p>
          <a:p>
            <a:r>
              <a:rPr lang="it-IT" dirty="0"/>
              <a:t>Alternativa Azure</a:t>
            </a:r>
          </a:p>
          <a:p>
            <a:pPr lvl="1"/>
            <a:r>
              <a:rPr lang="it-IT" dirty="0"/>
              <a:t>App Service, Container </a:t>
            </a:r>
            <a:r>
              <a:rPr lang="it-IT" dirty="0" err="1"/>
              <a:t>Instance</a:t>
            </a:r>
            <a:r>
              <a:rPr lang="it-IT" dirty="0"/>
              <a:t>, </a:t>
            </a:r>
            <a:r>
              <a:rPr lang="it-IT" dirty="0" err="1"/>
              <a:t>Kubernetes</a:t>
            </a:r>
            <a:r>
              <a:rPr lang="it-IT" dirty="0"/>
              <a:t> Service</a:t>
            </a:r>
          </a:p>
          <a:p>
            <a:r>
              <a:rPr lang="en-US" dirty="0" err="1"/>
              <a:t>Orientato</a:t>
            </a:r>
            <a:r>
              <a:rPr lang="en-US" dirty="0"/>
              <a:t> ai </a:t>
            </a:r>
            <a:r>
              <a:rPr lang="en-US" dirty="0" err="1"/>
              <a:t>microservizi</a:t>
            </a:r>
            <a:endParaRPr lang="en-US" dirty="0"/>
          </a:p>
          <a:p>
            <a:r>
              <a:rPr lang="en-US" dirty="0" err="1"/>
              <a:t>Tecnologie</a:t>
            </a:r>
            <a:r>
              <a:rPr lang="en-US" dirty="0"/>
              <a:t> consolidate</a:t>
            </a:r>
          </a:p>
          <a:p>
            <a:pPr lvl="1"/>
            <a:r>
              <a:rPr lang="en-US" dirty="0"/>
              <a:t>KEDA (Kubernetes Event-driven Autoscaling)</a:t>
            </a:r>
          </a:p>
          <a:p>
            <a:pPr lvl="1"/>
            <a:r>
              <a:rPr lang="en-US" dirty="0"/>
              <a:t>Envoy</a:t>
            </a:r>
          </a:p>
          <a:p>
            <a:pPr lvl="1"/>
            <a:r>
              <a:rPr lang="en-US" dirty="0"/>
              <a:t>Kubernetes Service</a:t>
            </a:r>
          </a:p>
          <a:p>
            <a:r>
              <a:rPr lang="en-US" dirty="0"/>
              <a:t>Ingress HTTP/HTTPS</a:t>
            </a:r>
          </a:p>
          <a:p>
            <a:pPr lvl="1"/>
            <a:r>
              <a:rPr lang="en-US" dirty="0" err="1"/>
              <a:t>Differenziazione</a:t>
            </a:r>
            <a:r>
              <a:rPr lang="en-US" dirty="0"/>
              <a:t> </a:t>
            </a:r>
            <a:r>
              <a:rPr lang="en-US" dirty="0" err="1"/>
              <a:t>traffico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881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BCBBA-49DA-AF59-1A10-9C3B189CA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Azure Container Apps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B4AA0-1881-5D79-DDAD-D50070956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err="1"/>
              <a:t>Scaler</a:t>
            </a:r>
            <a:r>
              <a:rPr lang="it-IT" dirty="0"/>
              <a:t> per dimensionamento</a:t>
            </a:r>
          </a:p>
          <a:p>
            <a:pPr lvl="1"/>
            <a:r>
              <a:rPr lang="it-IT" dirty="0"/>
              <a:t>Da zero istanze</a:t>
            </a:r>
          </a:p>
          <a:p>
            <a:r>
              <a:rPr lang="it-IT" dirty="0" err="1"/>
              <a:t>Logging</a:t>
            </a:r>
            <a:endParaRPr lang="it-IT" dirty="0"/>
          </a:p>
          <a:p>
            <a:pPr lvl="1"/>
            <a:r>
              <a:rPr lang="en-US" dirty="0"/>
              <a:t>Azure Log Analytics</a:t>
            </a:r>
          </a:p>
          <a:p>
            <a:r>
              <a:rPr lang="en-US" dirty="0" err="1"/>
              <a:t>Autenticazione</a:t>
            </a:r>
            <a:endParaRPr lang="en-US" dirty="0"/>
          </a:p>
          <a:p>
            <a:pPr lvl="1"/>
            <a:r>
              <a:rPr lang="en-US" dirty="0"/>
              <a:t>Layer come App Service</a:t>
            </a:r>
          </a:p>
          <a:p>
            <a:r>
              <a:rPr lang="en-US" dirty="0"/>
              <a:t>Secrets e managed identity</a:t>
            </a:r>
          </a:p>
          <a:p>
            <a:r>
              <a:rPr lang="en-US" dirty="0"/>
              <a:t>Accesso a console e </a:t>
            </a:r>
            <a:r>
              <a:rPr lang="en-US" dirty="0" err="1"/>
              <a:t>stdout</a:t>
            </a:r>
            <a:endParaRPr lang="en-US" dirty="0"/>
          </a:p>
          <a:p>
            <a:r>
              <a:rPr lang="en-US" dirty="0"/>
              <a:t>Supporto a DAPR</a:t>
            </a:r>
          </a:p>
          <a:p>
            <a:pPr lvl="1"/>
            <a:r>
              <a:rPr lang="en-US" dirty="0" err="1"/>
              <a:t>Opzionale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77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AA756-94FC-C65D-407D-78D3B14E6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Glossario</a:t>
            </a:r>
            <a:endParaRPr lang="en-US" dirty="0"/>
          </a:p>
        </p:txBody>
      </p:sp>
      <p:pic>
        <p:nvPicPr>
          <p:cNvPr id="3074" name="Picture 2" descr="Azure Container Apps environments.">
            <a:extLst>
              <a:ext uri="{FF2B5EF4-FFF2-40B4-BE49-F238E27FC236}">
                <a16:creationId xmlns:a16="http://schemas.microsoft.com/office/drawing/2014/main" id="{D122312F-E6A8-9DB3-B490-A057C88A1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11" y="1447588"/>
            <a:ext cx="6583623" cy="445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620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/>
              <a:t>Hello world (</a:t>
            </a:r>
            <a:r>
              <a:rPr lang="en-US" dirty="0" err="1"/>
              <a:t>environment+app</a:t>
            </a:r>
            <a:r>
              <a:rPr lang="en-US" dirty="0"/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3290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85715-C8E6-F455-132E-8B3A13D6D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Scale, costi e </a:t>
            </a:r>
            <a:r>
              <a:rPr lang="it-IT" dirty="0" err="1"/>
              <a:t>revision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6BDD3E-7A42-8D1F-71BF-9FCBD43B3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err="1"/>
              <a:t>Scaler</a:t>
            </a:r>
            <a:r>
              <a:rPr lang="en-US" dirty="0"/>
              <a:t> di KEDA</a:t>
            </a:r>
          </a:p>
          <a:p>
            <a:pPr lvl="1"/>
            <a:r>
              <a:rPr lang="it-IT" dirty="0"/>
              <a:t>Code, CRON, CPU, files, </a:t>
            </a:r>
            <a:r>
              <a:rPr lang="it-IT" dirty="0" err="1"/>
              <a:t>ecc</a:t>
            </a:r>
            <a:endParaRPr lang="it-IT" dirty="0"/>
          </a:p>
          <a:p>
            <a:pPr lvl="1"/>
            <a:r>
              <a:rPr lang="it-IT" dirty="0">
                <a:hlinkClick r:id="rId2"/>
              </a:rPr>
              <a:t>https://keda.sh/docs/scalers/</a:t>
            </a:r>
            <a:endParaRPr lang="it-IT" dirty="0"/>
          </a:p>
          <a:p>
            <a:r>
              <a:rPr lang="it-IT" dirty="0"/>
              <a:t>Costi</a:t>
            </a:r>
          </a:p>
          <a:p>
            <a:pPr lvl="1"/>
            <a:r>
              <a:rPr lang="it-IT" dirty="0"/>
              <a:t>Core riservati</a:t>
            </a:r>
          </a:p>
          <a:p>
            <a:pPr lvl="2"/>
            <a:r>
              <a:rPr lang="it-IT" dirty="0"/>
              <a:t>Differenziato tra </a:t>
            </a:r>
            <a:r>
              <a:rPr lang="it-IT" dirty="0" err="1"/>
              <a:t>active</a:t>
            </a:r>
            <a:r>
              <a:rPr lang="it-IT" dirty="0"/>
              <a:t> e </a:t>
            </a:r>
            <a:r>
              <a:rPr lang="it-IT" dirty="0" err="1"/>
              <a:t>idle</a:t>
            </a:r>
            <a:endParaRPr lang="it-IT" dirty="0"/>
          </a:p>
          <a:p>
            <a:pPr lvl="1"/>
            <a:r>
              <a:rPr lang="it-IT" dirty="0"/>
              <a:t>RAM utilizzata</a:t>
            </a:r>
          </a:p>
          <a:p>
            <a:pPr lvl="2"/>
            <a:r>
              <a:rPr lang="it-IT" dirty="0"/>
              <a:t>Differenziato tra </a:t>
            </a:r>
            <a:r>
              <a:rPr lang="it-IT" dirty="0" err="1"/>
              <a:t>active</a:t>
            </a:r>
            <a:r>
              <a:rPr lang="it-IT" dirty="0"/>
              <a:t> e </a:t>
            </a:r>
            <a:r>
              <a:rPr lang="it-IT" dirty="0" err="1"/>
              <a:t>idle</a:t>
            </a:r>
            <a:endParaRPr lang="it-IT" dirty="0"/>
          </a:p>
          <a:p>
            <a:pPr lvl="1"/>
            <a:r>
              <a:rPr lang="it-IT" dirty="0"/>
              <a:t>Richieste</a:t>
            </a:r>
          </a:p>
          <a:p>
            <a:pPr lvl="1"/>
            <a:r>
              <a:rPr lang="it-IT" dirty="0"/>
              <a:t>CPU e RAM in parte gratuiti</a:t>
            </a:r>
          </a:p>
          <a:p>
            <a:r>
              <a:rPr lang="it-IT" dirty="0" err="1"/>
              <a:t>Revision</a:t>
            </a:r>
            <a:endParaRPr lang="it-IT" dirty="0"/>
          </a:p>
          <a:p>
            <a:pPr lvl="1"/>
            <a:r>
              <a:rPr lang="it-IT" dirty="0"/>
              <a:t>Più istanze concorrenti</a:t>
            </a:r>
          </a:p>
          <a:p>
            <a:pPr lvl="1"/>
            <a:r>
              <a:rPr lang="it-IT" dirty="0"/>
              <a:t>Traffico in percentuale</a:t>
            </a:r>
          </a:p>
          <a:p>
            <a:pPr lvl="1"/>
            <a:r>
              <a:rPr lang="it-IT" dirty="0"/>
              <a:t>Nessun down</a:t>
            </a:r>
          </a:p>
        </p:txBody>
      </p:sp>
    </p:spTree>
    <p:extLst>
      <p:ext uri="{BB962C8B-B14F-4D97-AF65-F5344CB8AC3E}">
        <p14:creationId xmlns:p14="http://schemas.microsoft.com/office/powerpoint/2010/main" val="4197992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5337497" cy="2468656"/>
          </a:xfrm>
        </p:spPr>
        <p:txBody>
          <a:bodyPr/>
          <a:lstStyle/>
          <a:p>
            <a:r>
              <a:rPr lang="en-US" dirty="0"/>
              <a:t>Scale e revision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348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737AF-074D-A96C-4F73-73C8B5BA1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707" y="0"/>
            <a:ext cx="10515600" cy="723331"/>
          </a:xfrm>
        </p:spPr>
        <p:txBody>
          <a:bodyPr/>
          <a:lstStyle/>
          <a:p>
            <a:r>
              <a:rPr lang="it-IT" dirty="0"/>
              <a:t>DAPR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03B988D-96B9-ED3A-82B2-D5DB5EC23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91" y="777692"/>
            <a:ext cx="9949218" cy="477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365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1589CB6-B637-37BA-CD34-86A5FFBC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6" y="1347268"/>
            <a:ext cx="10986448" cy="370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8743E1D-B7B7-14AA-5F64-73AF28C5E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707" y="0"/>
            <a:ext cx="10515600" cy="723331"/>
          </a:xfrm>
        </p:spPr>
        <p:txBody>
          <a:bodyPr/>
          <a:lstStyle/>
          <a:p>
            <a:r>
              <a:rPr lang="it-IT" dirty="0"/>
              <a:t>DAPR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8433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273</TotalTime>
  <Words>176</Words>
  <Application>Microsoft Office PowerPoint</Application>
  <PresentationFormat>Widescreen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Segoe UI Light</vt:lpstr>
      <vt:lpstr>Tema di Office</vt:lpstr>
      <vt:lpstr>Sviluppare applicazioni serverless con Azure Container Apps</vt:lpstr>
      <vt:lpstr>Azure Container Apps</vt:lpstr>
      <vt:lpstr>Azure Container Apps</vt:lpstr>
      <vt:lpstr>Glossario</vt:lpstr>
      <vt:lpstr>Hello world (environment+app)</vt:lpstr>
      <vt:lpstr>Scale, costi e revision</vt:lpstr>
      <vt:lpstr>Scale e revision </vt:lpstr>
      <vt:lpstr>DAPR</vt:lpstr>
      <vt:lpstr>DAPR</vt:lpstr>
      <vt:lpstr>DAPR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Cristian Civera</cp:lastModifiedBy>
  <cp:revision>63</cp:revision>
  <dcterms:created xsi:type="dcterms:W3CDTF">2017-03-25T10:26:14Z</dcterms:created>
  <dcterms:modified xsi:type="dcterms:W3CDTF">2022-05-26T10:16:20Z</dcterms:modified>
</cp:coreProperties>
</file>